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6" r:id="rId8"/>
    <p:sldId id="267" r:id="rId9"/>
    <p:sldId id="271" r:id="rId10"/>
    <p:sldId id="261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6ABD1-7FDB-474D-843A-D5E5E68A2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E6F72-3072-4A70-BA8D-595BB765B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0ABBC-A96A-4518-A846-4B7A6002E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C96D7-4BF3-4E5C-AD7A-3EB7DFD46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647F1-AC12-4205-9E3A-430E73F5E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430EE-C49E-474A-A117-398DDD022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0144F-C457-4406-8AEB-C5657A2D9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D2033-713F-40B3-8307-C63C1D42B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179F0-C828-40FC-AEB0-5114985F6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063C0-A049-4900-A766-8D1710531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116A-C512-4092-AD11-1B1267EC5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858BE4-37D8-4BFD-A8E6-F3142F1D0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Those Pesky Run-Ons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3" name="Group 7"/>
          <p:cNvGrpSpPr>
            <a:grpSpLocks noChangeAspect="1"/>
          </p:cNvGrpSpPr>
          <p:nvPr/>
        </p:nvGrpSpPr>
        <p:grpSpPr bwMode="auto">
          <a:xfrm>
            <a:off x="7239000" y="4876800"/>
            <a:ext cx="1335088" cy="1658938"/>
            <a:chOff x="4560" y="3072"/>
            <a:chExt cx="841" cy="1045"/>
          </a:xfrm>
        </p:grpSpPr>
        <p:sp>
          <p:nvSpPr>
            <p:cNvPr id="2070" name="AutoShape 6"/>
            <p:cNvSpPr>
              <a:spLocks noChangeAspect="1" noChangeArrowheads="1" noTextEdit="1"/>
            </p:cNvSpPr>
            <p:nvPr/>
          </p:nvSpPr>
          <p:spPr bwMode="auto">
            <a:xfrm>
              <a:off x="4560" y="3072"/>
              <a:ext cx="841" cy="1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8"/>
            <p:cNvSpPr>
              <a:spLocks/>
            </p:cNvSpPr>
            <p:nvPr/>
          </p:nvSpPr>
          <p:spPr bwMode="auto">
            <a:xfrm>
              <a:off x="5072" y="3072"/>
              <a:ext cx="256" cy="247"/>
            </a:xfrm>
            <a:custGeom>
              <a:avLst/>
              <a:gdLst>
                <a:gd name="T0" fmla="*/ 19 w 767"/>
                <a:gd name="T1" fmla="*/ 19 h 741"/>
                <a:gd name="T2" fmla="*/ 21 w 767"/>
                <a:gd name="T3" fmla="*/ 14 h 741"/>
                <a:gd name="T4" fmla="*/ 22 w 767"/>
                <a:gd name="T5" fmla="*/ 9 h 741"/>
                <a:gd name="T6" fmla="*/ 21 w 767"/>
                <a:gd name="T7" fmla="*/ 5 h 741"/>
                <a:gd name="T8" fmla="*/ 18 w 767"/>
                <a:gd name="T9" fmla="*/ 1 h 741"/>
                <a:gd name="T10" fmla="*/ 13 w 767"/>
                <a:gd name="T11" fmla="*/ 0 h 741"/>
                <a:gd name="T12" fmla="*/ 7 w 767"/>
                <a:gd name="T13" fmla="*/ 2 h 741"/>
                <a:gd name="T14" fmla="*/ 3 w 767"/>
                <a:gd name="T15" fmla="*/ 7 h 741"/>
                <a:gd name="T16" fmla="*/ 1 w 767"/>
                <a:gd name="T17" fmla="*/ 13 h 741"/>
                <a:gd name="T18" fmla="*/ 0 w 767"/>
                <a:gd name="T19" fmla="*/ 17 h 741"/>
                <a:gd name="T20" fmla="*/ 0 w 767"/>
                <a:gd name="T21" fmla="*/ 21 h 741"/>
                <a:gd name="T22" fmla="*/ 0 w 767"/>
                <a:gd name="T23" fmla="*/ 24 h 741"/>
                <a:gd name="T24" fmla="*/ 2 w 767"/>
                <a:gd name="T25" fmla="*/ 27 h 741"/>
                <a:gd name="T26" fmla="*/ 5 w 767"/>
                <a:gd name="T27" fmla="*/ 27 h 741"/>
                <a:gd name="T28" fmla="*/ 9 w 767"/>
                <a:gd name="T29" fmla="*/ 27 h 741"/>
                <a:gd name="T30" fmla="*/ 13 w 767"/>
                <a:gd name="T31" fmla="*/ 25 h 741"/>
                <a:gd name="T32" fmla="*/ 16 w 767"/>
                <a:gd name="T33" fmla="*/ 23 h 741"/>
                <a:gd name="T34" fmla="*/ 18 w 767"/>
                <a:gd name="T35" fmla="*/ 22 h 741"/>
                <a:gd name="T36" fmla="*/ 26 w 767"/>
                <a:gd name="T37" fmla="*/ 23 h 741"/>
                <a:gd name="T38" fmla="*/ 28 w 767"/>
                <a:gd name="T39" fmla="*/ 23 h 741"/>
                <a:gd name="T40" fmla="*/ 28 w 767"/>
                <a:gd name="T41" fmla="*/ 21 h 741"/>
                <a:gd name="T42" fmla="*/ 19 w 767"/>
                <a:gd name="T43" fmla="*/ 19 h 7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67"/>
                <a:gd name="T67" fmla="*/ 0 h 741"/>
                <a:gd name="T68" fmla="*/ 767 w 767"/>
                <a:gd name="T69" fmla="*/ 741 h 74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67" h="741">
                  <a:moveTo>
                    <a:pt x="510" y="505"/>
                  </a:moveTo>
                  <a:lnTo>
                    <a:pt x="570" y="366"/>
                  </a:lnTo>
                  <a:lnTo>
                    <a:pt x="602" y="232"/>
                  </a:lnTo>
                  <a:lnTo>
                    <a:pt x="570" y="124"/>
                  </a:lnTo>
                  <a:lnTo>
                    <a:pt x="473" y="31"/>
                  </a:lnTo>
                  <a:lnTo>
                    <a:pt x="355" y="0"/>
                  </a:lnTo>
                  <a:lnTo>
                    <a:pt x="195" y="62"/>
                  </a:lnTo>
                  <a:lnTo>
                    <a:pt x="93" y="186"/>
                  </a:lnTo>
                  <a:lnTo>
                    <a:pt x="31" y="340"/>
                  </a:lnTo>
                  <a:lnTo>
                    <a:pt x="10" y="448"/>
                  </a:lnTo>
                  <a:lnTo>
                    <a:pt x="0" y="571"/>
                  </a:lnTo>
                  <a:lnTo>
                    <a:pt x="10" y="658"/>
                  </a:lnTo>
                  <a:lnTo>
                    <a:pt x="46" y="726"/>
                  </a:lnTo>
                  <a:lnTo>
                    <a:pt x="138" y="741"/>
                  </a:lnTo>
                  <a:lnTo>
                    <a:pt x="246" y="726"/>
                  </a:lnTo>
                  <a:lnTo>
                    <a:pt x="350" y="665"/>
                  </a:lnTo>
                  <a:lnTo>
                    <a:pt x="442" y="618"/>
                  </a:lnTo>
                  <a:lnTo>
                    <a:pt x="478" y="582"/>
                  </a:lnTo>
                  <a:lnTo>
                    <a:pt x="710" y="633"/>
                  </a:lnTo>
                  <a:lnTo>
                    <a:pt x="767" y="628"/>
                  </a:lnTo>
                  <a:lnTo>
                    <a:pt x="767" y="571"/>
                  </a:lnTo>
                  <a:lnTo>
                    <a:pt x="510" y="5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9"/>
            <p:cNvSpPr>
              <a:spLocks/>
            </p:cNvSpPr>
            <p:nvPr/>
          </p:nvSpPr>
          <p:spPr bwMode="auto">
            <a:xfrm>
              <a:off x="4861" y="3369"/>
              <a:ext cx="276" cy="483"/>
            </a:xfrm>
            <a:custGeom>
              <a:avLst/>
              <a:gdLst>
                <a:gd name="T0" fmla="*/ 10 w 828"/>
                <a:gd name="T1" fmla="*/ 8 h 1451"/>
                <a:gd name="T2" fmla="*/ 14 w 828"/>
                <a:gd name="T3" fmla="*/ 4 h 1451"/>
                <a:gd name="T4" fmla="*/ 20 w 828"/>
                <a:gd name="T5" fmla="*/ 0 h 1451"/>
                <a:gd name="T6" fmla="*/ 23 w 828"/>
                <a:gd name="T7" fmla="*/ 0 h 1451"/>
                <a:gd name="T8" fmla="*/ 28 w 828"/>
                <a:gd name="T9" fmla="*/ 2 h 1451"/>
                <a:gd name="T10" fmla="*/ 31 w 828"/>
                <a:gd name="T11" fmla="*/ 4 h 1451"/>
                <a:gd name="T12" fmla="*/ 31 w 828"/>
                <a:gd name="T13" fmla="*/ 8 h 1451"/>
                <a:gd name="T14" fmla="*/ 27 w 828"/>
                <a:gd name="T15" fmla="*/ 15 h 1451"/>
                <a:gd name="T16" fmla="*/ 23 w 828"/>
                <a:gd name="T17" fmla="*/ 21 h 1451"/>
                <a:gd name="T18" fmla="*/ 21 w 828"/>
                <a:gd name="T19" fmla="*/ 25 h 1451"/>
                <a:gd name="T20" fmla="*/ 20 w 828"/>
                <a:gd name="T21" fmla="*/ 30 h 1451"/>
                <a:gd name="T22" fmla="*/ 21 w 828"/>
                <a:gd name="T23" fmla="*/ 36 h 1451"/>
                <a:gd name="T24" fmla="*/ 22 w 828"/>
                <a:gd name="T25" fmla="*/ 40 h 1451"/>
                <a:gd name="T26" fmla="*/ 22 w 828"/>
                <a:gd name="T27" fmla="*/ 46 h 1451"/>
                <a:gd name="T28" fmla="*/ 20 w 828"/>
                <a:gd name="T29" fmla="*/ 50 h 1451"/>
                <a:gd name="T30" fmla="*/ 17 w 828"/>
                <a:gd name="T31" fmla="*/ 51 h 1451"/>
                <a:gd name="T32" fmla="*/ 12 w 828"/>
                <a:gd name="T33" fmla="*/ 54 h 1451"/>
                <a:gd name="T34" fmla="*/ 8 w 828"/>
                <a:gd name="T35" fmla="*/ 54 h 1451"/>
                <a:gd name="T36" fmla="*/ 5 w 828"/>
                <a:gd name="T37" fmla="*/ 52 h 1451"/>
                <a:gd name="T38" fmla="*/ 1 w 828"/>
                <a:gd name="T39" fmla="*/ 46 h 1451"/>
                <a:gd name="T40" fmla="*/ 0 w 828"/>
                <a:gd name="T41" fmla="*/ 39 h 1451"/>
                <a:gd name="T42" fmla="*/ 0 w 828"/>
                <a:gd name="T43" fmla="*/ 31 h 1451"/>
                <a:gd name="T44" fmla="*/ 3 w 828"/>
                <a:gd name="T45" fmla="*/ 21 h 1451"/>
                <a:gd name="T46" fmla="*/ 6 w 828"/>
                <a:gd name="T47" fmla="*/ 14 h 1451"/>
                <a:gd name="T48" fmla="*/ 10 w 828"/>
                <a:gd name="T49" fmla="*/ 8 h 14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28"/>
                <a:gd name="T76" fmla="*/ 0 h 1451"/>
                <a:gd name="T77" fmla="*/ 828 w 828"/>
                <a:gd name="T78" fmla="*/ 1451 h 145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28" h="1451">
                  <a:moveTo>
                    <a:pt x="277" y="216"/>
                  </a:moveTo>
                  <a:lnTo>
                    <a:pt x="381" y="108"/>
                  </a:lnTo>
                  <a:lnTo>
                    <a:pt x="551" y="6"/>
                  </a:lnTo>
                  <a:lnTo>
                    <a:pt x="628" y="0"/>
                  </a:lnTo>
                  <a:lnTo>
                    <a:pt x="766" y="46"/>
                  </a:lnTo>
                  <a:lnTo>
                    <a:pt x="828" y="113"/>
                  </a:lnTo>
                  <a:lnTo>
                    <a:pt x="828" y="216"/>
                  </a:lnTo>
                  <a:lnTo>
                    <a:pt x="726" y="406"/>
                  </a:lnTo>
                  <a:lnTo>
                    <a:pt x="612" y="555"/>
                  </a:lnTo>
                  <a:lnTo>
                    <a:pt x="566" y="678"/>
                  </a:lnTo>
                  <a:lnTo>
                    <a:pt x="535" y="823"/>
                  </a:lnTo>
                  <a:lnTo>
                    <a:pt x="566" y="962"/>
                  </a:lnTo>
                  <a:lnTo>
                    <a:pt x="597" y="1095"/>
                  </a:lnTo>
                  <a:lnTo>
                    <a:pt x="597" y="1249"/>
                  </a:lnTo>
                  <a:lnTo>
                    <a:pt x="551" y="1342"/>
                  </a:lnTo>
                  <a:lnTo>
                    <a:pt x="447" y="1394"/>
                  </a:lnTo>
                  <a:lnTo>
                    <a:pt x="324" y="1451"/>
                  </a:lnTo>
                  <a:lnTo>
                    <a:pt x="212" y="1451"/>
                  </a:lnTo>
                  <a:lnTo>
                    <a:pt x="134" y="1409"/>
                  </a:lnTo>
                  <a:lnTo>
                    <a:pt x="30" y="1239"/>
                  </a:lnTo>
                  <a:lnTo>
                    <a:pt x="0" y="1064"/>
                  </a:lnTo>
                  <a:lnTo>
                    <a:pt x="10" y="838"/>
                  </a:lnTo>
                  <a:lnTo>
                    <a:pt x="87" y="555"/>
                  </a:lnTo>
                  <a:lnTo>
                    <a:pt x="165" y="370"/>
                  </a:lnTo>
                  <a:lnTo>
                    <a:pt x="277" y="2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10"/>
            <p:cNvSpPr>
              <a:spLocks/>
            </p:cNvSpPr>
            <p:nvPr/>
          </p:nvSpPr>
          <p:spPr bwMode="auto">
            <a:xfrm>
              <a:off x="4794" y="3312"/>
              <a:ext cx="262" cy="306"/>
            </a:xfrm>
            <a:custGeom>
              <a:avLst/>
              <a:gdLst>
                <a:gd name="T0" fmla="*/ 15 w 786"/>
                <a:gd name="T1" fmla="*/ 3 h 916"/>
                <a:gd name="T2" fmla="*/ 22 w 786"/>
                <a:gd name="T3" fmla="*/ 5 h 916"/>
                <a:gd name="T4" fmla="*/ 28 w 786"/>
                <a:gd name="T5" fmla="*/ 6 h 916"/>
                <a:gd name="T6" fmla="*/ 29 w 786"/>
                <a:gd name="T7" fmla="*/ 8 h 916"/>
                <a:gd name="T8" fmla="*/ 29 w 786"/>
                <a:gd name="T9" fmla="*/ 10 h 916"/>
                <a:gd name="T10" fmla="*/ 25 w 786"/>
                <a:gd name="T11" fmla="*/ 12 h 916"/>
                <a:gd name="T12" fmla="*/ 22 w 786"/>
                <a:gd name="T13" fmla="*/ 12 h 916"/>
                <a:gd name="T14" fmla="*/ 14 w 786"/>
                <a:gd name="T15" fmla="*/ 8 h 916"/>
                <a:gd name="T16" fmla="*/ 11 w 786"/>
                <a:gd name="T17" fmla="*/ 4 h 916"/>
                <a:gd name="T18" fmla="*/ 7 w 786"/>
                <a:gd name="T19" fmla="*/ 3 h 916"/>
                <a:gd name="T20" fmla="*/ 5 w 786"/>
                <a:gd name="T21" fmla="*/ 6 h 916"/>
                <a:gd name="T22" fmla="*/ 4 w 786"/>
                <a:gd name="T23" fmla="*/ 14 h 916"/>
                <a:gd name="T24" fmla="*/ 4 w 786"/>
                <a:gd name="T25" fmla="*/ 15 h 916"/>
                <a:gd name="T26" fmla="*/ 4 w 786"/>
                <a:gd name="T27" fmla="*/ 21 h 916"/>
                <a:gd name="T28" fmla="*/ 5 w 786"/>
                <a:gd name="T29" fmla="*/ 24 h 916"/>
                <a:gd name="T30" fmla="*/ 8 w 786"/>
                <a:gd name="T31" fmla="*/ 27 h 916"/>
                <a:gd name="T32" fmla="*/ 8 w 786"/>
                <a:gd name="T33" fmla="*/ 31 h 916"/>
                <a:gd name="T34" fmla="*/ 5 w 786"/>
                <a:gd name="T35" fmla="*/ 33 h 916"/>
                <a:gd name="T36" fmla="*/ 2 w 786"/>
                <a:gd name="T37" fmla="*/ 34 h 916"/>
                <a:gd name="T38" fmla="*/ 1 w 786"/>
                <a:gd name="T39" fmla="*/ 32 h 916"/>
                <a:gd name="T40" fmla="*/ 0 w 786"/>
                <a:gd name="T41" fmla="*/ 25 h 916"/>
                <a:gd name="T42" fmla="*/ 1 w 786"/>
                <a:gd name="T43" fmla="*/ 13 h 916"/>
                <a:gd name="T44" fmla="*/ 3 w 786"/>
                <a:gd name="T45" fmla="*/ 3 h 916"/>
                <a:gd name="T46" fmla="*/ 5 w 786"/>
                <a:gd name="T47" fmla="*/ 1 h 916"/>
                <a:gd name="T48" fmla="*/ 7 w 786"/>
                <a:gd name="T49" fmla="*/ 0 h 916"/>
                <a:gd name="T50" fmla="*/ 9 w 786"/>
                <a:gd name="T51" fmla="*/ 0 h 916"/>
                <a:gd name="T52" fmla="*/ 13 w 786"/>
                <a:gd name="T53" fmla="*/ 2 h 916"/>
                <a:gd name="T54" fmla="*/ 15 w 786"/>
                <a:gd name="T55" fmla="*/ 3 h 91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786"/>
                <a:gd name="T85" fmla="*/ 0 h 916"/>
                <a:gd name="T86" fmla="*/ 786 w 786"/>
                <a:gd name="T87" fmla="*/ 916 h 91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786" h="916">
                  <a:moveTo>
                    <a:pt x="410" y="81"/>
                  </a:moveTo>
                  <a:lnTo>
                    <a:pt x="595" y="138"/>
                  </a:lnTo>
                  <a:lnTo>
                    <a:pt x="750" y="169"/>
                  </a:lnTo>
                  <a:lnTo>
                    <a:pt x="786" y="220"/>
                  </a:lnTo>
                  <a:lnTo>
                    <a:pt x="770" y="282"/>
                  </a:lnTo>
                  <a:lnTo>
                    <a:pt x="672" y="328"/>
                  </a:lnTo>
                  <a:lnTo>
                    <a:pt x="585" y="313"/>
                  </a:lnTo>
                  <a:lnTo>
                    <a:pt x="380" y="215"/>
                  </a:lnTo>
                  <a:lnTo>
                    <a:pt x="287" y="112"/>
                  </a:lnTo>
                  <a:lnTo>
                    <a:pt x="200" y="92"/>
                  </a:lnTo>
                  <a:lnTo>
                    <a:pt x="138" y="175"/>
                  </a:lnTo>
                  <a:lnTo>
                    <a:pt x="108" y="375"/>
                  </a:lnTo>
                  <a:lnTo>
                    <a:pt x="108" y="400"/>
                  </a:lnTo>
                  <a:lnTo>
                    <a:pt x="108" y="570"/>
                  </a:lnTo>
                  <a:lnTo>
                    <a:pt x="138" y="647"/>
                  </a:lnTo>
                  <a:lnTo>
                    <a:pt x="225" y="714"/>
                  </a:lnTo>
                  <a:lnTo>
                    <a:pt x="215" y="822"/>
                  </a:lnTo>
                  <a:lnTo>
                    <a:pt x="148" y="899"/>
                  </a:lnTo>
                  <a:lnTo>
                    <a:pt x="46" y="916"/>
                  </a:lnTo>
                  <a:lnTo>
                    <a:pt x="15" y="853"/>
                  </a:lnTo>
                  <a:lnTo>
                    <a:pt x="0" y="662"/>
                  </a:lnTo>
                  <a:lnTo>
                    <a:pt x="30" y="344"/>
                  </a:lnTo>
                  <a:lnTo>
                    <a:pt x="76" y="81"/>
                  </a:lnTo>
                  <a:lnTo>
                    <a:pt x="123" y="20"/>
                  </a:lnTo>
                  <a:lnTo>
                    <a:pt x="185" y="0"/>
                  </a:lnTo>
                  <a:lnTo>
                    <a:pt x="246" y="0"/>
                  </a:lnTo>
                  <a:lnTo>
                    <a:pt x="350" y="50"/>
                  </a:lnTo>
                  <a:lnTo>
                    <a:pt x="410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11"/>
            <p:cNvSpPr>
              <a:spLocks/>
            </p:cNvSpPr>
            <p:nvPr/>
          </p:nvSpPr>
          <p:spPr bwMode="auto">
            <a:xfrm>
              <a:off x="5050" y="3411"/>
              <a:ext cx="351" cy="238"/>
            </a:xfrm>
            <a:custGeom>
              <a:avLst/>
              <a:gdLst>
                <a:gd name="T0" fmla="*/ 0 w 1055"/>
                <a:gd name="T1" fmla="*/ 6 h 716"/>
                <a:gd name="T2" fmla="*/ 0 w 1055"/>
                <a:gd name="T3" fmla="*/ 2 h 716"/>
                <a:gd name="T4" fmla="*/ 2 w 1055"/>
                <a:gd name="T5" fmla="*/ 0 h 716"/>
                <a:gd name="T6" fmla="*/ 5 w 1055"/>
                <a:gd name="T7" fmla="*/ 0 h 716"/>
                <a:gd name="T8" fmla="*/ 7 w 1055"/>
                <a:gd name="T9" fmla="*/ 4 h 716"/>
                <a:gd name="T10" fmla="*/ 7 w 1055"/>
                <a:gd name="T11" fmla="*/ 10 h 716"/>
                <a:gd name="T12" fmla="*/ 10 w 1055"/>
                <a:gd name="T13" fmla="*/ 17 h 716"/>
                <a:gd name="T14" fmla="*/ 13 w 1055"/>
                <a:gd name="T15" fmla="*/ 22 h 716"/>
                <a:gd name="T16" fmla="*/ 16 w 1055"/>
                <a:gd name="T17" fmla="*/ 23 h 716"/>
                <a:gd name="T18" fmla="*/ 19 w 1055"/>
                <a:gd name="T19" fmla="*/ 23 h 716"/>
                <a:gd name="T20" fmla="*/ 22 w 1055"/>
                <a:gd name="T21" fmla="*/ 20 h 716"/>
                <a:gd name="T22" fmla="*/ 28 w 1055"/>
                <a:gd name="T23" fmla="*/ 15 h 716"/>
                <a:gd name="T24" fmla="*/ 31 w 1055"/>
                <a:gd name="T25" fmla="*/ 10 h 716"/>
                <a:gd name="T26" fmla="*/ 31 w 1055"/>
                <a:gd name="T27" fmla="*/ 8 h 716"/>
                <a:gd name="T28" fmla="*/ 30 w 1055"/>
                <a:gd name="T29" fmla="*/ 6 h 716"/>
                <a:gd name="T30" fmla="*/ 32 w 1055"/>
                <a:gd name="T31" fmla="*/ 2 h 716"/>
                <a:gd name="T32" fmla="*/ 35 w 1055"/>
                <a:gd name="T33" fmla="*/ 1 h 716"/>
                <a:gd name="T34" fmla="*/ 38 w 1055"/>
                <a:gd name="T35" fmla="*/ 2 h 716"/>
                <a:gd name="T36" fmla="*/ 39 w 1055"/>
                <a:gd name="T37" fmla="*/ 5 h 716"/>
                <a:gd name="T38" fmla="*/ 37 w 1055"/>
                <a:gd name="T39" fmla="*/ 10 h 716"/>
                <a:gd name="T40" fmla="*/ 29 w 1055"/>
                <a:gd name="T41" fmla="*/ 19 h 716"/>
                <a:gd name="T42" fmla="*/ 21 w 1055"/>
                <a:gd name="T43" fmla="*/ 26 h 716"/>
                <a:gd name="T44" fmla="*/ 15 w 1055"/>
                <a:gd name="T45" fmla="*/ 26 h 716"/>
                <a:gd name="T46" fmla="*/ 11 w 1055"/>
                <a:gd name="T47" fmla="*/ 25 h 716"/>
                <a:gd name="T48" fmla="*/ 7 w 1055"/>
                <a:gd name="T49" fmla="*/ 20 h 716"/>
                <a:gd name="T50" fmla="*/ 4 w 1055"/>
                <a:gd name="T51" fmla="*/ 14 h 716"/>
                <a:gd name="T52" fmla="*/ 1 w 1055"/>
                <a:gd name="T53" fmla="*/ 9 h 716"/>
                <a:gd name="T54" fmla="*/ 0 w 1055"/>
                <a:gd name="T55" fmla="*/ 6 h 71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055"/>
                <a:gd name="T85" fmla="*/ 0 h 716"/>
                <a:gd name="T86" fmla="*/ 1055 w 1055"/>
                <a:gd name="T87" fmla="*/ 716 h 71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055" h="716">
                  <a:moveTo>
                    <a:pt x="0" y="153"/>
                  </a:moveTo>
                  <a:lnTo>
                    <a:pt x="0" y="45"/>
                  </a:lnTo>
                  <a:lnTo>
                    <a:pt x="66" y="0"/>
                  </a:lnTo>
                  <a:lnTo>
                    <a:pt x="138" y="5"/>
                  </a:lnTo>
                  <a:lnTo>
                    <a:pt x="185" y="113"/>
                  </a:lnTo>
                  <a:lnTo>
                    <a:pt x="200" y="267"/>
                  </a:lnTo>
                  <a:lnTo>
                    <a:pt x="267" y="452"/>
                  </a:lnTo>
                  <a:lnTo>
                    <a:pt x="345" y="586"/>
                  </a:lnTo>
                  <a:lnTo>
                    <a:pt x="432" y="632"/>
                  </a:lnTo>
                  <a:lnTo>
                    <a:pt x="514" y="617"/>
                  </a:lnTo>
                  <a:lnTo>
                    <a:pt x="602" y="545"/>
                  </a:lnTo>
                  <a:lnTo>
                    <a:pt x="761" y="406"/>
                  </a:lnTo>
                  <a:lnTo>
                    <a:pt x="849" y="282"/>
                  </a:lnTo>
                  <a:lnTo>
                    <a:pt x="849" y="215"/>
                  </a:lnTo>
                  <a:lnTo>
                    <a:pt x="823" y="159"/>
                  </a:lnTo>
                  <a:lnTo>
                    <a:pt x="879" y="61"/>
                  </a:lnTo>
                  <a:lnTo>
                    <a:pt x="962" y="15"/>
                  </a:lnTo>
                  <a:lnTo>
                    <a:pt x="1034" y="51"/>
                  </a:lnTo>
                  <a:lnTo>
                    <a:pt x="1055" y="123"/>
                  </a:lnTo>
                  <a:lnTo>
                    <a:pt x="993" y="282"/>
                  </a:lnTo>
                  <a:lnTo>
                    <a:pt x="787" y="514"/>
                  </a:lnTo>
                  <a:lnTo>
                    <a:pt x="555" y="694"/>
                  </a:lnTo>
                  <a:lnTo>
                    <a:pt x="417" y="716"/>
                  </a:lnTo>
                  <a:lnTo>
                    <a:pt x="298" y="684"/>
                  </a:lnTo>
                  <a:lnTo>
                    <a:pt x="200" y="545"/>
                  </a:lnTo>
                  <a:lnTo>
                    <a:pt x="108" y="375"/>
                  </a:lnTo>
                  <a:lnTo>
                    <a:pt x="36" y="252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12"/>
            <p:cNvSpPr>
              <a:spLocks/>
            </p:cNvSpPr>
            <p:nvPr/>
          </p:nvSpPr>
          <p:spPr bwMode="auto">
            <a:xfrm>
              <a:off x="4948" y="3756"/>
              <a:ext cx="349" cy="361"/>
            </a:xfrm>
            <a:custGeom>
              <a:avLst/>
              <a:gdLst>
                <a:gd name="T0" fmla="*/ 0 w 1045"/>
                <a:gd name="T1" fmla="*/ 4 h 1081"/>
                <a:gd name="T2" fmla="*/ 3 w 1045"/>
                <a:gd name="T3" fmla="*/ 0 h 1081"/>
                <a:gd name="T4" fmla="*/ 8 w 1045"/>
                <a:gd name="T5" fmla="*/ 0 h 1081"/>
                <a:gd name="T6" fmla="*/ 17 w 1045"/>
                <a:gd name="T7" fmla="*/ 1 h 1081"/>
                <a:gd name="T8" fmla="*/ 27 w 1045"/>
                <a:gd name="T9" fmla="*/ 2 h 1081"/>
                <a:gd name="T10" fmla="*/ 32 w 1045"/>
                <a:gd name="T11" fmla="*/ 3 h 1081"/>
                <a:gd name="T12" fmla="*/ 33 w 1045"/>
                <a:gd name="T13" fmla="*/ 5 h 1081"/>
                <a:gd name="T14" fmla="*/ 34 w 1045"/>
                <a:gd name="T15" fmla="*/ 9 h 1081"/>
                <a:gd name="T16" fmla="*/ 33 w 1045"/>
                <a:gd name="T17" fmla="*/ 13 h 1081"/>
                <a:gd name="T18" fmla="*/ 29 w 1045"/>
                <a:gd name="T19" fmla="*/ 18 h 1081"/>
                <a:gd name="T20" fmla="*/ 25 w 1045"/>
                <a:gd name="T21" fmla="*/ 23 h 1081"/>
                <a:gd name="T22" fmla="*/ 22 w 1045"/>
                <a:gd name="T23" fmla="*/ 27 h 1081"/>
                <a:gd name="T24" fmla="*/ 20 w 1045"/>
                <a:gd name="T25" fmla="*/ 30 h 1081"/>
                <a:gd name="T26" fmla="*/ 19 w 1045"/>
                <a:gd name="T27" fmla="*/ 33 h 1081"/>
                <a:gd name="T28" fmla="*/ 20 w 1045"/>
                <a:gd name="T29" fmla="*/ 34 h 1081"/>
                <a:gd name="T30" fmla="*/ 20 w 1045"/>
                <a:gd name="T31" fmla="*/ 35 h 1081"/>
                <a:gd name="T32" fmla="*/ 24 w 1045"/>
                <a:gd name="T33" fmla="*/ 35 h 1081"/>
                <a:gd name="T34" fmla="*/ 30 w 1045"/>
                <a:gd name="T35" fmla="*/ 34 h 1081"/>
                <a:gd name="T36" fmla="*/ 34 w 1045"/>
                <a:gd name="T37" fmla="*/ 34 h 1081"/>
                <a:gd name="T38" fmla="*/ 38 w 1045"/>
                <a:gd name="T39" fmla="*/ 36 h 1081"/>
                <a:gd name="T40" fmla="*/ 39 w 1045"/>
                <a:gd name="T41" fmla="*/ 38 h 1081"/>
                <a:gd name="T42" fmla="*/ 38 w 1045"/>
                <a:gd name="T43" fmla="*/ 40 h 1081"/>
                <a:gd name="T44" fmla="*/ 36 w 1045"/>
                <a:gd name="T45" fmla="*/ 40 h 1081"/>
                <a:gd name="T46" fmla="*/ 33 w 1045"/>
                <a:gd name="T47" fmla="*/ 39 h 1081"/>
                <a:gd name="T48" fmla="*/ 30 w 1045"/>
                <a:gd name="T49" fmla="*/ 37 h 1081"/>
                <a:gd name="T50" fmla="*/ 26 w 1045"/>
                <a:gd name="T51" fmla="*/ 38 h 1081"/>
                <a:gd name="T52" fmla="*/ 19 w 1045"/>
                <a:gd name="T53" fmla="*/ 39 h 1081"/>
                <a:gd name="T54" fmla="*/ 18 w 1045"/>
                <a:gd name="T55" fmla="*/ 38 h 1081"/>
                <a:gd name="T56" fmla="*/ 17 w 1045"/>
                <a:gd name="T57" fmla="*/ 37 h 1081"/>
                <a:gd name="T58" fmla="*/ 17 w 1045"/>
                <a:gd name="T59" fmla="*/ 34 h 1081"/>
                <a:gd name="T60" fmla="*/ 17 w 1045"/>
                <a:gd name="T61" fmla="*/ 29 h 1081"/>
                <a:gd name="T62" fmla="*/ 19 w 1045"/>
                <a:gd name="T63" fmla="*/ 26 h 1081"/>
                <a:gd name="T64" fmla="*/ 23 w 1045"/>
                <a:gd name="T65" fmla="*/ 21 h 1081"/>
                <a:gd name="T66" fmla="*/ 27 w 1045"/>
                <a:gd name="T67" fmla="*/ 16 h 1081"/>
                <a:gd name="T68" fmla="*/ 29 w 1045"/>
                <a:gd name="T69" fmla="*/ 13 h 1081"/>
                <a:gd name="T70" fmla="*/ 30 w 1045"/>
                <a:gd name="T71" fmla="*/ 10 h 1081"/>
                <a:gd name="T72" fmla="*/ 30 w 1045"/>
                <a:gd name="T73" fmla="*/ 8 h 1081"/>
                <a:gd name="T74" fmla="*/ 28 w 1045"/>
                <a:gd name="T75" fmla="*/ 6 h 1081"/>
                <a:gd name="T76" fmla="*/ 26 w 1045"/>
                <a:gd name="T77" fmla="*/ 5 h 1081"/>
                <a:gd name="T78" fmla="*/ 23 w 1045"/>
                <a:gd name="T79" fmla="*/ 5 h 1081"/>
                <a:gd name="T80" fmla="*/ 18 w 1045"/>
                <a:gd name="T81" fmla="*/ 5 h 1081"/>
                <a:gd name="T82" fmla="*/ 10 w 1045"/>
                <a:gd name="T83" fmla="*/ 7 h 1081"/>
                <a:gd name="T84" fmla="*/ 3 w 1045"/>
                <a:gd name="T85" fmla="*/ 7 h 1081"/>
                <a:gd name="T86" fmla="*/ 1 w 1045"/>
                <a:gd name="T87" fmla="*/ 7 h 1081"/>
                <a:gd name="T88" fmla="*/ 0 w 1045"/>
                <a:gd name="T89" fmla="*/ 6 h 1081"/>
                <a:gd name="T90" fmla="*/ 0 w 1045"/>
                <a:gd name="T91" fmla="*/ 4 h 108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45"/>
                <a:gd name="T139" fmla="*/ 0 h 1081"/>
                <a:gd name="T140" fmla="*/ 1045 w 1045"/>
                <a:gd name="T141" fmla="*/ 1081 h 108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45" h="1081">
                  <a:moveTo>
                    <a:pt x="0" y="103"/>
                  </a:moveTo>
                  <a:lnTo>
                    <a:pt x="88" y="0"/>
                  </a:lnTo>
                  <a:lnTo>
                    <a:pt x="216" y="0"/>
                  </a:lnTo>
                  <a:lnTo>
                    <a:pt x="457" y="26"/>
                  </a:lnTo>
                  <a:lnTo>
                    <a:pt x="741" y="41"/>
                  </a:lnTo>
                  <a:lnTo>
                    <a:pt x="849" y="88"/>
                  </a:lnTo>
                  <a:lnTo>
                    <a:pt x="896" y="148"/>
                  </a:lnTo>
                  <a:lnTo>
                    <a:pt x="906" y="241"/>
                  </a:lnTo>
                  <a:lnTo>
                    <a:pt x="874" y="340"/>
                  </a:lnTo>
                  <a:lnTo>
                    <a:pt x="787" y="488"/>
                  </a:lnTo>
                  <a:lnTo>
                    <a:pt x="674" y="612"/>
                  </a:lnTo>
                  <a:lnTo>
                    <a:pt x="587" y="725"/>
                  </a:lnTo>
                  <a:lnTo>
                    <a:pt x="550" y="812"/>
                  </a:lnTo>
                  <a:lnTo>
                    <a:pt x="525" y="874"/>
                  </a:lnTo>
                  <a:lnTo>
                    <a:pt x="535" y="921"/>
                  </a:lnTo>
                  <a:lnTo>
                    <a:pt x="540" y="952"/>
                  </a:lnTo>
                  <a:lnTo>
                    <a:pt x="644" y="952"/>
                  </a:lnTo>
                  <a:lnTo>
                    <a:pt x="803" y="926"/>
                  </a:lnTo>
                  <a:lnTo>
                    <a:pt x="906" y="926"/>
                  </a:lnTo>
                  <a:lnTo>
                    <a:pt x="1013" y="967"/>
                  </a:lnTo>
                  <a:lnTo>
                    <a:pt x="1045" y="1019"/>
                  </a:lnTo>
                  <a:lnTo>
                    <a:pt x="1013" y="1064"/>
                  </a:lnTo>
                  <a:lnTo>
                    <a:pt x="968" y="1081"/>
                  </a:lnTo>
                  <a:lnTo>
                    <a:pt x="896" y="1059"/>
                  </a:lnTo>
                  <a:lnTo>
                    <a:pt x="797" y="1003"/>
                  </a:lnTo>
                  <a:lnTo>
                    <a:pt x="694" y="1014"/>
                  </a:lnTo>
                  <a:lnTo>
                    <a:pt x="525" y="1044"/>
                  </a:lnTo>
                  <a:lnTo>
                    <a:pt x="473" y="1034"/>
                  </a:lnTo>
                  <a:lnTo>
                    <a:pt x="447" y="998"/>
                  </a:lnTo>
                  <a:lnTo>
                    <a:pt x="447" y="910"/>
                  </a:lnTo>
                  <a:lnTo>
                    <a:pt x="447" y="787"/>
                  </a:lnTo>
                  <a:lnTo>
                    <a:pt x="520" y="694"/>
                  </a:lnTo>
                  <a:lnTo>
                    <a:pt x="627" y="555"/>
                  </a:lnTo>
                  <a:lnTo>
                    <a:pt x="720" y="432"/>
                  </a:lnTo>
                  <a:lnTo>
                    <a:pt x="782" y="340"/>
                  </a:lnTo>
                  <a:lnTo>
                    <a:pt x="813" y="257"/>
                  </a:lnTo>
                  <a:lnTo>
                    <a:pt x="797" y="211"/>
                  </a:lnTo>
                  <a:lnTo>
                    <a:pt x="756" y="154"/>
                  </a:lnTo>
                  <a:lnTo>
                    <a:pt x="694" y="138"/>
                  </a:lnTo>
                  <a:lnTo>
                    <a:pt x="627" y="138"/>
                  </a:lnTo>
                  <a:lnTo>
                    <a:pt x="478" y="138"/>
                  </a:lnTo>
                  <a:lnTo>
                    <a:pt x="257" y="180"/>
                  </a:lnTo>
                  <a:lnTo>
                    <a:pt x="93" y="195"/>
                  </a:lnTo>
                  <a:lnTo>
                    <a:pt x="26" y="180"/>
                  </a:lnTo>
                  <a:lnTo>
                    <a:pt x="0" y="154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13"/>
            <p:cNvSpPr>
              <a:spLocks/>
            </p:cNvSpPr>
            <p:nvPr/>
          </p:nvSpPr>
          <p:spPr bwMode="auto">
            <a:xfrm>
              <a:off x="4560" y="3689"/>
              <a:ext cx="442" cy="344"/>
            </a:xfrm>
            <a:custGeom>
              <a:avLst/>
              <a:gdLst>
                <a:gd name="T0" fmla="*/ 40 w 1327"/>
                <a:gd name="T1" fmla="*/ 16 h 1030"/>
                <a:gd name="T2" fmla="*/ 41 w 1327"/>
                <a:gd name="T3" fmla="*/ 11 h 1030"/>
                <a:gd name="T4" fmla="*/ 44 w 1327"/>
                <a:gd name="T5" fmla="*/ 9 h 1030"/>
                <a:gd name="T6" fmla="*/ 47 w 1327"/>
                <a:gd name="T7" fmla="*/ 9 h 1030"/>
                <a:gd name="T8" fmla="*/ 49 w 1327"/>
                <a:gd name="T9" fmla="*/ 11 h 1030"/>
                <a:gd name="T10" fmla="*/ 48 w 1327"/>
                <a:gd name="T11" fmla="*/ 15 h 1030"/>
                <a:gd name="T12" fmla="*/ 46 w 1327"/>
                <a:gd name="T13" fmla="*/ 21 h 1030"/>
                <a:gd name="T14" fmla="*/ 42 w 1327"/>
                <a:gd name="T15" fmla="*/ 28 h 1030"/>
                <a:gd name="T16" fmla="*/ 38 w 1327"/>
                <a:gd name="T17" fmla="*/ 34 h 1030"/>
                <a:gd name="T18" fmla="*/ 34 w 1327"/>
                <a:gd name="T19" fmla="*/ 37 h 1030"/>
                <a:gd name="T20" fmla="*/ 29 w 1327"/>
                <a:gd name="T21" fmla="*/ 38 h 1030"/>
                <a:gd name="T22" fmla="*/ 25 w 1327"/>
                <a:gd name="T23" fmla="*/ 38 h 1030"/>
                <a:gd name="T24" fmla="*/ 22 w 1327"/>
                <a:gd name="T25" fmla="*/ 36 h 1030"/>
                <a:gd name="T26" fmla="*/ 21 w 1327"/>
                <a:gd name="T27" fmla="*/ 33 h 1030"/>
                <a:gd name="T28" fmla="*/ 19 w 1327"/>
                <a:gd name="T29" fmla="*/ 28 h 1030"/>
                <a:gd name="T30" fmla="*/ 18 w 1327"/>
                <a:gd name="T31" fmla="*/ 19 h 1030"/>
                <a:gd name="T32" fmla="*/ 17 w 1327"/>
                <a:gd name="T33" fmla="*/ 13 h 1030"/>
                <a:gd name="T34" fmla="*/ 17 w 1327"/>
                <a:gd name="T35" fmla="*/ 5 h 1030"/>
                <a:gd name="T36" fmla="*/ 16 w 1327"/>
                <a:gd name="T37" fmla="*/ 4 h 1030"/>
                <a:gd name="T38" fmla="*/ 14 w 1327"/>
                <a:gd name="T39" fmla="*/ 3 h 1030"/>
                <a:gd name="T40" fmla="*/ 11 w 1327"/>
                <a:gd name="T41" fmla="*/ 5 h 1030"/>
                <a:gd name="T42" fmla="*/ 9 w 1327"/>
                <a:gd name="T43" fmla="*/ 9 h 1030"/>
                <a:gd name="T44" fmla="*/ 6 w 1327"/>
                <a:gd name="T45" fmla="*/ 11 h 1030"/>
                <a:gd name="T46" fmla="*/ 1 w 1327"/>
                <a:gd name="T47" fmla="*/ 11 h 1030"/>
                <a:gd name="T48" fmla="*/ 0 w 1327"/>
                <a:gd name="T49" fmla="*/ 10 h 1030"/>
                <a:gd name="T50" fmla="*/ 0 w 1327"/>
                <a:gd name="T51" fmla="*/ 8 h 1030"/>
                <a:gd name="T52" fmla="*/ 2 w 1327"/>
                <a:gd name="T53" fmla="*/ 6 h 1030"/>
                <a:gd name="T54" fmla="*/ 4 w 1327"/>
                <a:gd name="T55" fmla="*/ 7 h 1030"/>
                <a:gd name="T56" fmla="*/ 6 w 1327"/>
                <a:gd name="T57" fmla="*/ 6 h 1030"/>
                <a:gd name="T58" fmla="*/ 9 w 1327"/>
                <a:gd name="T59" fmla="*/ 4 h 1030"/>
                <a:gd name="T60" fmla="*/ 13 w 1327"/>
                <a:gd name="T61" fmla="*/ 1 h 1030"/>
                <a:gd name="T62" fmla="*/ 16 w 1327"/>
                <a:gd name="T63" fmla="*/ 0 h 1030"/>
                <a:gd name="T64" fmla="*/ 21 w 1327"/>
                <a:gd name="T65" fmla="*/ 0 h 1030"/>
                <a:gd name="T66" fmla="*/ 21 w 1327"/>
                <a:gd name="T67" fmla="*/ 2 h 1030"/>
                <a:gd name="T68" fmla="*/ 20 w 1327"/>
                <a:gd name="T69" fmla="*/ 4 h 1030"/>
                <a:gd name="T70" fmla="*/ 19 w 1327"/>
                <a:gd name="T71" fmla="*/ 10 h 1030"/>
                <a:gd name="T72" fmla="*/ 21 w 1327"/>
                <a:gd name="T73" fmla="*/ 18 h 1030"/>
                <a:gd name="T74" fmla="*/ 23 w 1327"/>
                <a:gd name="T75" fmla="*/ 26 h 1030"/>
                <a:gd name="T76" fmla="*/ 25 w 1327"/>
                <a:gd name="T77" fmla="*/ 30 h 1030"/>
                <a:gd name="T78" fmla="*/ 28 w 1327"/>
                <a:gd name="T79" fmla="*/ 33 h 1030"/>
                <a:gd name="T80" fmla="*/ 30 w 1327"/>
                <a:gd name="T81" fmla="*/ 33 h 1030"/>
                <a:gd name="T82" fmla="*/ 33 w 1327"/>
                <a:gd name="T83" fmla="*/ 30 h 1030"/>
                <a:gd name="T84" fmla="*/ 37 w 1327"/>
                <a:gd name="T85" fmla="*/ 26 h 1030"/>
                <a:gd name="T86" fmla="*/ 40 w 1327"/>
                <a:gd name="T87" fmla="*/ 19 h 1030"/>
                <a:gd name="T88" fmla="*/ 40 w 1327"/>
                <a:gd name="T89" fmla="*/ 16 h 103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327"/>
                <a:gd name="T136" fmla="*/ 0 h 1030"/>
                <a:gd name="T137" fmla="*/ 1327 w 1327"/>
                <a:gd name="T138" fmla="*/ 1030 h 103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327" h="1030">
                  <a:moveTo>
                    <a:pt x="1080" y="427"/>
                  </a:moveTo>
                  <a:lnTo>
                    <a:pt x="1101" y="292"/>
                  </a:lnTo>
                  <a:lnTo>
                    <a:pt x="1178" y="242"/>
                  </a:lnTo>
                  <a:lnTo>
                    <a:pt x="1270" y="230"/>
                  </a:lnTo>
                  <a:lnTo>
                    <a:pt x="1327" y="292"/>
                  </a:lnTo>
                  <a:lnTo>
                    <a:pt x="1302" y="412"/>
                  </a:lnTo>
                  <a:lnTo>
                    <a:pt x="1250" y="571"/>
                  </a:lnTo>
                  <a:lnTo>
                    <a:pt x="1148" y="751"/>
                  </a:lnTo>
                  <a:lnTo>
                    <a:pt x="1018" y="906"/>
                  </a:lnTo>
                  <a:lnTo>
                    <a:pt x="911" y="988"/>
                  </a:lnTo>
                  <a:lnTo>
                    <a:pt x="793" y="1030"/>
                  </a:lnTo>
                  <a:lnTo>
                    <a:pt x="679" y="1013"/>
                  </a:lnTo>
                  <a:lnTo>
                    <a:pt x="591" y="968"/>
                  </a:lnTo>
                  <a:lnTo>
                    <a:pt x="561" y="890"/>
                  </a:lnTo>
                  <a:lnTo>
                    <a:pt x="524" y="756"/>
                  </a:lnTo>
                  <a:lnTo>
                    <a:pt x="484" y="509"/>
                  </a:lnTo>
                  <a:lnTo>
                    <a:pt x="452" y="339"/>
                  </a:lnTo>
                  <a:lnTo>
                    <a:pt x="452" y="138"/>
                  </a:lnTo>
                  <a:lnTo>
                    <a:pt x="432" y="102"/>
                  </a:lnTo>
                  <a:lnTo>
                    <a:pt x="370" y="92"/>
                  </a:lnTo>
                  <a:lnTo>
                    <a:pt x="299" y="148"/>
                  </a:lnTo>
                  <a:lnTo>
                    <a:pt x="232" y="242"/>
                  </a:lnTo>
                  <a:lnTo>
                    <a:pt x="155" y="292"/>
                  </a:lnTo>
                  <a:lnTo>
                    <a:pt x="35" y="292"/>
                  </a:lnTo>
                  <a:lnTo>
                    <a:pt x="0" y="262"/>
                  </a:lnTo>
                  <a:lnTo>
                    <a:pt x="0" y="210"/>
                  </a:lnTo>
                  <a:lnTo>
                    <a:pt x="52" y="165"/>
                  </a:lnTo>
                  <a:lnTo>
                    <a:pt x="108" y="180"/>
                  </a:lnTo>
                  <a:lnTo>
                    <a:pt x="160" y="170"/>
                  </a:lnTo>
                  <a:lnTo>
                    <a:pt x="252" y="102"/>
                  </a:lnTo>
                  <a:lnTo>
                    <a:pt x="345" y="30"/>
                  </a:lnTo>
                  <a:lnTo>
                    <a:pt x="432" y="10"/>
                  </a:lnTo>
                  <a:lnTo>
                    <a:pt x="556" y="0"/>
                  </a:lnTo>
                  <a:lnTo>
                    <a:pt x="561" y="56"/>
                  </a:lnTo>
                  <a:lnTo>
                    <a:pt x="529" y="118"/>
                  </a:lnTo>
                  <a:lnTo>
                    <a:pt x="524" y="277"/>
                  </a:lnTo>
                  <a:lnTo>
                    <a:pt x="561" y="489"/>
                  </a:lnTo>
                  <a:lnTo>
                    <a:pt x="617" y="694"/>
                  </a:lnTo>
                  <a:lnTo>
                    <a:pt x="669" y="818"/>
                  </a:lnTo>
                  <a:lnTo>
                    <a:pt x="746" y="875"/>
                  </a:lnTo>
                  <a:lnTo>
                    <a:pt x="823" y="875"/>
                  </a:lnTo>
                  <a:lnTo>
                    <a:pt x="901" y="818"/>
                  </a:lnTo>
                  <a:lnTo>
                    <a:pt x="1003" y="689"/>
                  </a:lnTo>
                  <a:lnTo>
                    <a:pt x="1070" y="504"/>
                  </a:lnTo>
                  <a:lnTo>
                    <a:pt x="1080" y="4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4" name="Group 14"/>
          <p:cNvGrpSpPr>
            <a:grpSpLocks noChangeAspect="1"/>
          </p:cNvGrpSpPr>
          <p:nvPr/>
        </p:nvGrpSpPr>
        <p:grpSpPr bwMode="auto">
          <a:xfrm>
            <a:off x="4800600" y="5410200"/>
            <a:ext cx="1335088" cy="1658938"/>
            <a:chOff x="4560" y="3072"/>
            <a:chExt cx="841" cy="1045"/>
          </a:xfrm>
        </p:grpSpPr>
        <p:sp>
          <p:nvSpPr>
            <p:cNvPr id="2063" name="AutoShape 15"/>
            <p:cNvSpPr>
              <a:spLocks noChangeAspect="1" noChangeArrowheads="1" noTextEdit="1"/>
            </p:cNvSpPr>
            <p:nvPr/>
          </p:nvSpPr>
          <p:spPr bwMode="auto">
            <a:xfrm>
              <a:off x="4560" y="3072"/>
              <a:ext cx="841" cy="1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5072" y="3072"/>
              <a:ext cx="256" cy="247"/>
            </a:xfrm>
            <a:custGeom>
              <a:avLst/>
              <a:gdLst>
                <a:gd name="T0" fmla="*/ 19 w 767"/>
                <a:gd name="T1" fmla="*/ 19 h 741"/>
                <a:gd name="T2" fmla="*/ 21 w 767"/>
                <a:gd name="T3" fmla="*/ 14 h 741"/>
                <a:gd name="T4" fmla="*/ 22 w 767"/>
                <a:gd name="T5" fmla="*/ 9 h 741"/>
                <a:gd name="T6" fmla="*/ 21 w 767"/>
                <a:gd name="T7" fmla="*/ 5 h 741"/>
                <a:gd name="T8" fmla="*/ 18 w 767"/>
                <a:gd name="T9" fmla="*/ 1 h 741"/>
                <a:gd name="T10" fmla="*/ 13 w 767"/>
                <a:gd name="T11" fmla="*/ 0 h 741"/>
                <a:gd name="T12" fmla="*/ 7 w 767"/>
                <a:gd name="T13" fmla="*/ 2 h 741"/>
                <a:gd name="T14" fmla="*/ 3 w 767"/>
                <a:gd name="T15" fmla="*/ 7 h 741"/>
                <a:gd name="T16" fmla="*/ 1 w 767"/>
                <a:gd name="T17" fmla="*/ 13 h 741"/>
                <a:gd name="T18" fmla="*/ 0 w 767"/>
                <a:gd name="T19" fmla="*/ 17 h 741"/>
                <a:gd name="T20" fmla="*/ 0 w 767"/>
                <a:gd name="T21" fmla="*/ 21 h 741"/>
                <a:gd name="T22" fmla="*/ 0 w 767"/>
                <a:gd name="T23" fmla="*/ 24 h 741"/>
                <a:gd name="T24" fmla="*/ 2 w 767"/>
                <a:gd name="T25" fmla="*/ 27 h 741"/>
                <a:gd name="T26" fmla="*/ 5 w 767"/>
                <a:gd name="T27" fmla="*/ 27 h 741"/>
                <a:gd name="T28" fmla="*/ 9 w 767"/>
                <a:gd name="T29" fmla="*/ 27 h 741"/>
                <a:gd name="T30" fmla="*/ 13 w 767"/>
                <a:gd name="T31" fmla="*/ 25 h 741"/>
                <a:gd name="T32" fmla="*/ 16 w 767"/>
                <a:gd name="T33" fmla="*/ 23 h 741"/>
                <a:gd name="T34" fmla="*/ 18 w 767"/>
                <a:gd name="T35" fmla="*/ 22 h 741"/>
                <a:gd name="T36" fmla="*/ 26 w 767"/>
                <a:gd name="T37" fmla="*/ 23 h 741"/>
                <a:gd name="T38" fmla="*/ 28 w 767"/>
                <a:gd name="T39" fmla="*/ 23 h 741"/>
                <a:gd name="T40" fmla="*/ 28 w 767"/>
                <a:gd name="T41" fmla="*/ 21 h 741"/>
                <a:gd name="T42" fmla="*/ 19 w 767"/>
                <a:gd name="T43" fmla="*/ 19 h 7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67"/>
                <a:gd name="T67" fmla="*/ 0 h 741"/>
                <a:gd name="T68" fmla="*/ 767 w 767"/>
                <a:gd name="T69" fmla="*/ 741 h 74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67" h="741">
                  <a:moveTo>
                    <a:pt x="510" y="505"/>
                  </a:moveTo>
                  <a:lnTo>
                    <a:pt x="570" y="366"/>
                  </a:lnTo>
                  <a:lnTo>
                    <a:pt x="602" y="232"/>
                  </a:lnTo>
                  <a:lnTo>
                    <a:pt x="570" y="124"/>
                  </a:lnTo>
                  <a:lnTo>
                    <a:pt x="473" y="31"/>
                  </a:lnTo>
                  <a:lnTo>
                    <a:pt x="355" y="0"/>
                  </a:lnTo>
                  <a:lnTo>
                    <a:pt x="195" y="62"/>
                  </a:lnTo>
                  <a:lnTo>
                    <a:pt x="93" y="186"/>
                  </a:lnTo>
                  <a:lnTo>
                    <a:pt x="31" y="340"/>
                  </a:lnTo>
                  <a:lnTo>
                    <a:pt x="10" y="448"/>
                  </a:lnTo>
                  <a:lnTo>
                    <a:pt x="0" y="571"/>
                  </a:lnTo>
                  <a:lnTo>
                    <a:pt x="10" y="658"/>
                  </a:lnTo>
                  <a:lnTo>
                    <a:pt x="46" y="726"/>
                  </a:lnTo>
                  <a:lnTo>
                    <a:pt x="138" y="741"/>
                  </a:lnTo>
                  <a:lnTo>
                    <a:pt x="246" y="726"/>
                  </a:lnTo>
                  <a:lnTo>
                    <a:pt x="350" y="665"/>
                  </a:lnTo>
                  <a:lnTo>
                    <a:pt x="442" y="618"/>
                  </a:lnTo>
                  <a:lnTo>
                    <a:pt x="478" y="582"/>
                  </a:lnTo>
                  <a:lnTo>
                    <a:pt x="710" y="633"/>
                  </a:lnTo>
                  <a:lnTo>
                    <a:pt x="767" y="628"/>
                  </a:lnTo>
                  <a:lnTo>
                    <a:pt x="767" y="571"/>
                  </a:lnTo>
                  <a:lnTo>
                    <a:pt x="510" y="5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4861" y="3369"/>
              <a:ext cx="276" cy="483"/>
            </a:xfrm>
            <a:custGeom>
              <a:avLst/>
              <a:gdLst>
                <a:gd name="T0" fmla="*/ 10 w 828"/>
                <a:gd name="T1" fmla="*/ 8 h 1451"/>
                <a:gd name="T2" fmla="*/ 14 w 828"/>
                <a:gd name="T3" fmla="*/ 4 h 1451"/>
                <a:gd name="T4" fmla="*/ 20 w 828"/>
                <a:gd name="T5" fmla="*/ 0 h 1451"/>
                <a:gd name="T6" fmla="*/ 23 w 828"/>
                <a:gd name="T7" fmla="*/ 0 h 1451"/>
                <a:gd name="T8" fmla="*/ 28 w 828"/>
                <a:gd name="T9" fmla="*/ 2 h 1451"/>
                <a:gd name="T10" fmla="*/ 31 w 828"/>
                <a:gd name="T11" fmla="*/ 4 h 1451"/>
                <a:gd name="T12" fmla="*/ 31 w 828"/>
                <a:gd name="T13" fmla="*/ 8 h 1451"/>
                <a:gd name="T14" fmla="*/ 27 w 828"/>
                <a:gd name="T15" fmla="*/ 15 h 1451"/>
                <a:gd name="T16" fmla="*/ 23 w 828"/>
                <a:gd name="T17" fmla="*/ 21 h 1451"/>
                <a:gd name="T18" fmla="*/ 21 w 828"/>
                <a:gd name="T19" fmla="*/ 25 h 1451"/>
                <a:gd name="T20" fmla="*/ 20 w 828"/>
                <a:gd name="T21" fmla="*/ 30 h 1451"/>
                <a:gd name="T22" fmla="*/ 21 w 828"/>
                <a:gd name="T23" fmla="*/ 36 h 1451"/>
                <a:gd name="T24" fmla="*/ 22 w 828"/>
                <a:gd name="T25" fmla="*/ 40 h 1451"/>
                <a:gd name="T26" fmla="*/ 22 w 828"/>
                <a:gd name="T27" fmla="*/ 46 h 1451"/>
                <a:gd name="T28" fmla="*/ 20 w 828"/>
                <a:gd name="T29" fmla="*/ 50 h 1451"/>
                <a:gd name="T30" fmla="*/ 17 w 828"/>
                <a:gd name="T31" fmla="*/ 51 h 1451"/>
                <a:gd name="T32" fmla="*/ 12 w 828"/>
                <a:gd name="T33" fmla="*/ 54 h 1451"/>
                <a:gd name="T34" fmla="*/ 8 w 828"/>
                <a:gd name="T35" fmla="*/ 54 h 1451"/>
                <a:gd name="T36" fmla="*/ 5 w 828"/>
                <a:gd name="T37" fmla="*/ 52 h 1451"/>
                <a:gd name="T38" fmla="*/ 1 w 828"/>
                <a:gd name="T39" fmla="*/ 46 h 1451"/>
                <a:gd name="T40" fmla="*/ 0 w 828"/>
                <a:gd name="T41" fmla="*/ 39 h 1451"/>
                <a:gd name="T42" fmla="*/ 0 w 828"/>
                <a:gd name="T43" fmla="*/ 31 h 1451"/>
                <a:gd name="T44" fmla="*/ 3 w 828"/>
                <a:gd name="T45" fmla="*/ 21 h 1451"/>
                <a:gd name="T46" fmla="*/ 6 w 828"/>
                <a:gd name="T47" fmla="*/ 14 h 1451"/>
                <a:gd name="T48" fmla="*/ 10 w 828"/>
                <a:gd name="T49" fmla="*/ 8 h 14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28"/>
                <a:gd name="T76" fmla="*/ 0 h 1451"/>
                <a:gd name="T77" fmla="*/ 828 w 828"/>
                <a:gd name="T78" fmla="*/ 1451 h 145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28" h="1451">
                  <a:moveTo>
                    <a:pt x="277" y="216"/>
                  </a:moveTo>
                  <a:lnTo>
                    <a:pt x="381" y="108"/>
                  </a:lnTo>
                  <a:lnTo>
                    <a:pt x="551" y="6"/>
                  </a:lnTo>
                  <a:lnTo>
                    <a:pt x="628" y="0"/>
                  </a:lnTo>
                  <a:lnTo>
                    <a:pt x="766" y="46"/>
                  </a:lnTo>
                  <a:lnTo>
                    <a:pt x="828" y="113"/>
                  </a:lnTo>
                  <a:lnTo>
                    <a:pt x="828" y="216"/>
                  </a:lnTo>
                  <a:lnTo>
                    <a:pt x="726" y="406"/>
                  </a:lnTo>
                  <a:lnTo>
                    <a:pt x="612" y="555"/>
                  </a:lnTo>
                  <a:lnTo>
                    <a:pt x="566" y="678"/>
                  </a:lnTo>
                  <a:lnTo>
                    <a:pt x="535" y="823"/>
                  </a:lnTo>
                  <a:lnTo>
                    <a:pt x="566" y="962"/>
                  </a:lnTo>
                  <a:lnTo>
                    <a:pt x="597" y="1095"/>
                  </a:lnTo>
                  <a:lnTo>
                    <a:pt x="597" y="1249"/>
                  </a:lnTo>
                  <a:lnTo>
                    <a:pt x="551" y="1342"/>
                  </a:lnTo>
                  <a:lnTo>
                    <a:pt x="447" y="1394"/>
                  </a:lnTo>
                  <a:lnTo>
                    <a:pt x="324" y="1451"/>
                  </a:lnTo>
                  <a:lnTo>
                    <a:pt x="212" y="1451"/>
                  </a:lnTo>
                  <a:lnTo>
                    <a:pt x="134" y="1409"/>
                  </a:lnTo>
                  <a:lnTo>
                    <a:pt x="30" y="1239"/>
                  </a:lnTo>
                  <a:lnTo>
                    <a:pt x="0" y="1064"/>
                  </a:lnTo>
                  <a:lnTo>
                    <a:pt x="10" y="838"/>
                  </a:lnTo>
                  <a:lnTo>
                    <a:pt x="87" y="555"/>
                  </a:lnTo>
                  <a:lnTo>
                    <a:pt x="165" y="370"/>
                  </a:lnTo>
                  <a:lnTo>
                    <a:pt x="277" y="2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4794" y="3312"/>
              <a:ext cx="262" cy="306"/>
            </a:xfrm>
            <a:custGeom>
              <a:avLst/>
              <a:gdLst>
                <a:gd name="T0" fmla="*/ 15 w 786"/>
                <a:gd name="T1" fmla="*/ 3 h 916"/>
                <a:gd name="T2" fmla="*/ 22 w 786"/>
                <a:gd name="T3" fmla="*/ 5 h 916"/>
                <a:gd name="T4" fmla="*/ 28 w 786"/>
                <a:gd name="T5" fmla="*/ 6 h 916"/>
                <a:gd name="T6" fmla="*/ 29 w 786"/>
                <a:gd name="T7" fmla="*/ 8 h 916"/>
                <a:gd name="T8" fmla="*/ 29 w 786"/>
                <a:gd name="T9" fmla="*/ 10 h 916"/>
                <a:gd name="T10" fmla="*/ 25 w 786"/>
                <a:gd name="T11" fmla="*/ 12 h 916"/>
                <a:gd name="T12" fmla="*/ 22 w 786"/>
                <a:gd name="T13" fmla="*/ 12 h 916"/>
                <a:gd name="T14" fmla="*/ 14 w 786"/>
                <a:gd name="T15" fmla="*/ 8 h 916"/>
                <a:gd name="T16" fmla="*/ 11 w 786"/>
                <a:gd name="T17" fmla="*/ 4 h 916"/>
                <a:gd name="T18" fmla="*/ 7 w 786"/>
                <a:gd name="T19" fmla="*/ 3 h 916"/>
                <a:gd name="T20" fmla="*/ 5 w 786"/>
                <a:gd name="T21" fmla="*/ 6 h 916"/>
                <a:gd name="T22" fmla="*/ 4 w 786"/>
                <a:gd name="T23" fmla="*/ 14 h 916"/>
                <a:gd name="T24" fmla="*/ 4 w 786"/>
                <a:gd name="T25" fmla="*/ 15 h 916"/>
                <a:gd name="T26" fmla="*/ 4 w 786"/>
                <a:gd name="T27" fmla="*/ 21 h 916"/>
                <a:gd name="T28" fmla="*/ 5 w 786"/>
                <a:gd name="T29" fmla="*/ 24 h 916"/>
                <a:gd name="T30" fmla="*/ 8 w 786"/>
                <a:gd name="T31" fmla="*/ 27 h 916"/>
                <a:gd name="T32" fmla="*/ 8 w 786"/>
                <a:gd name="T33" fmla="*/ 31 h 916"/>
                <a:gd name="T34" fmla="*/ 5 w 786"/>
                <a:gd name="T35" fmla="*/ 33 h 916"/>
                <a:gd name="T36" fmla="*/ 2 w 786"/>
                <a:gd name="T37" fmla="*/ 34 h 916"/>
                <a:gd name="T38" fmla="*/ 1 w 786"/>
                <a:gd name="T39" fmla="*/ 32 h 916"/>
                <a:gd name="T40" fmla="*/ 0 w 786"/>
                <a:gd name="T41" fmla="*/ 25 h 916"/>
                <a:gd name="T42" fmla="*/ 1 w 786"/>
                <a:gd name="T43" fmla="*/ 13 h 916"/>
                <a:gd name="T44" fmla="*/ 3 w 786"/>
                <a:gd name="T45" fmla="*/ 3 h 916"/>
                <a:gd name="T46" fmla="*/ 5 w 786"/>
                <a:gd name="T47" fmla="*/ 1 h 916"/>
                <a:gd name="T48" fmla="*/ 7 w 786"/>
                <a:gd name="T49" fmla="*/ 0 h 916"/>
                <a:gd name="T50" fmla="*/ 9 w 786"/>
                <a:gd name="T51" fmla="*/ 0 h 916"/>
                <a:gd name="T52" fmla="*/ 13 w 786"/>
                <a:gd name="T53" fmla="*/ 2 h 916"/>
                <a:gd name="T54" fmla="*/ 15 w 786"/>
                <a:gd name="T55" fmla="*/ 3 h 91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786"/>
                <a:gd name="T85" fmla="*/ 0 h 916"/>
                <a:gd name="T86" fmla="*/ 786 w 786"/>
                <a:gd name="T87" fmla="*/ 916 h 91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786" h="916">
                  <a:moveTo>
                    <a:pt x="410" y="81"/>
                  </a:moveTo>
                  <a:lnTo>
                    <a:pt x="595" y="138"/>
                  </a:lnTo>
                  <a:lnTo>
                    <a:pt x="750" y="169"/>
                  </a:lnTo>
                  <a:lnTo>
                    <a:pt x="786" y="220"/>
                  </a:lnTo>
                  <a:lnTo>
                    <a:pt x="770" y="282"/>
                  </a:lnTo>
                  <a:lnTo>
                    <a:pt x="672" y="328"/>
                  </a:lnTo>
                  <a:lnTo>
                    <a:pt x="585" y="313"/>
                  </a:lnTo>
                  <a:lnTo>
                    <a:pt x="380" y="215"/>
                  </a:lnTo>
                  <a:lnTo>
                    <a:pt x="287" y="112"/>
                  </a:lnTo>
                  <a:lnTo>
                    <a:pt x="200" y="92"/>
                  </a:lnTo>
                  <a:lnTo>
                    <a:pt x="138" y="175"/>
                  </a:lnTo>
                  <a:lnTo>
                    <a:pt x="108" y="375"/>
                  </a:lnTo>
                  <a:lnTo>
                    <a:pt x="108" y="400"/>
                  </a:lnTo>
                  <a:lnTo>
                    <a:pt x="108" y="570"/>
                  </a:lnTo>
                  <a:lnTo>
                    <a:pt x="138" y="647"/>
                  </a:lnTo>
                  <a:lnTo>
                    <a:pt x="225" y="714"/>
                  </a:lnTo>
                  <a:lnTo>
                    <a:pt x="215" y="822"/>
                  </a:lnTo>
                  <a:lnTo>
                    <a:pt x="148" y="899"/>
                  </a:lnTo>
                  <a:lnTo>
                    <a:pt x="46" y="916"/>
                  </a:lnTo>
                  <a:lnTo>
                    <a:pt x="15" y="853"/>
                  </a:lnTo>
                  <a:lnTo>
                    <a:pt x="0" y="662"/>
                  </a:lnTo>
                  <a:lnTo>
                    <a:pt x="30" y="344"/>
                  </a:lnTo>
                  <a:lnTo>
                    <a:pt x="76" y="81"/>
                  </a:lnTo>
                  <a:lnTo>
                    <a:pt x="123" y="20"/>
                  </a:lnTo>
                  <a:lnTo>
                    <a:pt x="185" y="0"/>
                  </a:lnTo>
                  <a:lnTo>
                    <a:pt x="246" y="0"/>
                  </a:lnTo>
                  <a:lnTo>
                    <a:pt x="350" y="50"/>
                  </a:lnTo>
                  <a:lnTo>
                    <a:pt x="410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5050" y="3411"/>
              <a:ext cx="351" cy="238"/>
            </a:xfrm>
            <a:custGeom>
              <a:avLst/>
              <a:gdLst>
                <a:gd name="T0" fmla="*/ 0 w 1055"/>
                <a:gd name="T1" fmla="*/ 6 h 716"/>
                <a:gd name="T2" fmla="*/ 0 w 1055"/>
                <a:gd name="T3" fmla="*/ 2 h 716"/>
                <a:gd name="T4" fmla="*/ 2 w 1055"/>
                <a:gd name="T5" fmla="*/ 0 h 716"/>
                <a:gd name="T6" fmla="*/ 5 w 1055"/>
                <a:gd name="T7" fmla="*/ 0 h 716"/>
                <a:gd name="T8" fmla="*/ 7 w 1055"/>
                <a:gd name="T9" fmla="*/ 4 h 716"/>
                <a:gd name="T10" fmla="*/ 7 w 1055"/>
                <a:gd name="T11" fmla="*/ 10 h 716"/>
                <a:gd name="T12" fmla="*/ 10 w 1055"/>
                <a:gd name="T13" fmla="*/ 17 h 716"/>
                <a:gd name="T14" fmla="*/ 13 w 1055"/>
                <a:gd name="T15" fmla="*/ 22 h 716"/>
                <a:gd name="T16" fmla="*/ 16 w 1055"/>
                <a:gd name="T17" fmla="*/ 23 h 716"/>
                <a:gd name="T18" fmla="*/ 19 w 1055"/>
                <a:gd name="T19" fmla="*/ 23 h 716"/>
                <a:gd name="T20" fmla="*/ 22 w 1055"/>
                <a:gd name="T21" fmla="*/ 20 h 716"/>
                <a:gd name="T22" fmla="*/ 28 w 1055"/>
                <a:gd name="T23" fmla="*/ 15 h 716"/>
                <a:gd name="T24" fmla="*/ 31 w 1055"/>
                <a:gd name="T25" fmla="*/ 10 h 716"/>
                <a:gd name="T26" fmla="*/ 31 w 1055"/>
                <a:gd name="T27" fmla="*/ 8 h 716"/>
                <a:gd name="T28" fmla="*/ 30 w 1055"/>
                <a:gd name="T29" fmla="*/ 6 h 716"/>
                <a:gd name="T30" fmla="*/ 32 w 1055"/>
                <a:gd name="T31" fmla="*/ 2 h 716"/>
                <a:gd name="T32" fmla="*/ 35 w 1055"/>
                <a:gd name="T33" fmla="*/ 1 h 716"/>
                <a:gd name="T34" fmla="*/ 38 w 1055"/>
                <a:gd name="T35" fmla="*/ 2 h 716"/>
                <a:gd name="T36" fmla="*/ 39 w 1055"/>
                <a:gd name="T37" fmla="*/ 5 h 716"/>
                <a:gd name="T38" fmla="*/ 37 w 1055"/>
                <a:gd name="T39" fmla="*/ 10 h 716"/>
                <a:gd name="T40" fmla="*/ 29 w 1055"/>
                <a:gd name="T41" fmla="*/ 19 h 716"/>
                <a:gd name="T42" fmla="*/ 21 w 1055"/>
                <a:gd name="T43" fmla="*/ 26 h 716"/>
                <a:gd name="T44" fmla="*/ 15 w 1055"/>
                <a:gd name="T45" fmla="*/ 26 h 716"/>
                <a:gd name="T46" fmla="*/ 11 w 1055"/>
                <a:gd name="T47" fmla="*/ 25 h 716"/>
                <a:gd name="T48" fmla="*/ 7 w 1055"/>
                <a:gd name="T49" fmla="*/ 20 h 716"/>
                <a:gd name="T50" fmla="*/ 4 w 1055"/>
                <a:gd name="T51" fmla="*/ 14 h 716"/>
                <a:gd name="T52" fmla="*/ 1 w 1055"/>
                <a:gd name="T53" fmla="*/ 9 h 716"/>
                <a:gd name="T54" fmla="*/ 0 w 1055"/>
                <a:gd name="T55" fmla="*/ 6 h 71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055"/>
                <a:gd name="T85" fmla="*/ 0 h 716"/>
                <a:gd name="T86" fmla="*/ 1055 w 1055"/>
                <a:gd name="T87" fmla="*/ 716 h 71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055" h="716">
                  <a:moveTo>
                    <a:pt x="0" y="153"/>
                  </a:moveTo>
                  <a:lnTo>
                    <a:pt x="0" y="45"/>
                  </a:lnTo>
                  <a:lnTo>
                    <a:pt x="66" y="0"/>
                  </a:lnTo>
                  <a:lnTo>
                    <a:pt x="138" y="5"/>
                  </a:lnTo>
                  <a:lnTo>
                    <a:pt x="185" y="113"/>
                  </a:lnTo>
                  <a:lnTo>
                    <a:pt x="200" y="267"/>
                  </a:lnTo>
                  <a:lnTo>
                    <a:pt x="267" y="452"/>
                  </a:lnTo>
                  <a:lnTo>
                    <a:pt x="345" y="586"/>
                  </a:lnTo>
                  <a:lnTo>
                    <a:pt x="432" y="632"/>
                  </a:lnTo>
                  <a:lnTo>
                    <a:pt x="514" y="617"/>
                  </a:lnTo>
                  <a:lnTo>
                    <a:pt x="602" y="545"/>
                  </a:lnTo>
                  <a:lnTo>
                    <a:pt x="761" y="406"/>
                  </a:lnTo>
                  <a:lnTo>
                    <a:pt x="849" y="282"/>
                  </a:lnTo>
                  <a:lnTo>
                    <a:pt x="849" y="215"/>
                  </a:lnTo>
                  <a:lnTo>
                    <a:pt x="823" y="159"/>
                  </a:lnTo>
                  <a:lnTo>
                    <a:pt x="879" y="61"/>
                  </a:lnTo>
                  <a:lnTo>
                    <a:pt x="962" y="15"/>
                  </a:lnTo>
                  <a:lnTo>
                    <a:pt x="1034" y="51"/>
                  </a:lnTo>
                  <a:lnTo>
                    <a:pt x="1055" y="123"/>
                  </a:lnTo>
                  <a:lnTo>
                    <a:pt x="993" y="282"/>
                  </a:lnTo>
                  <a:lnTo>
                    <a:pt x="787" y="514"/>
                  </a:lnTo>
                  <a:lnTo>
                    <a:pt x="555" y="694"/>
                  </a:lnTo>
                  <a:lnTo>
                    <a:pt x="417" y="716"/>
                  </a:lnTo>
                  <a:lnTo>
                    <a:pt x="298" y="684"/>
                  </a:lnTo>
                  <a:lnTo>
                    <a:pt x="200" y="545"/>
                  </a:lnTo>
                  <a:lnTo>
                    <a:pt x="108" y="375"/>
                  </a:lnTo>
                  <a:lnTo>
                    <a:pt x="36" y="252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4948" y="3756"/>
              <a:ext cx="349" cy="361"/>
            </a:xfrm>
            <a:custGeom>
              <a:avLst/>
              <a:gdLst>
                <a:gd name="T0" fmla="*/ 0 w 1045"/>
                <a:gd name="T1" fmla="*/ 4 h 1081"/>
                <a:gd name="T2" fmla="*/ 3 w 1045"/>
                <a:gd name="T3" fmla="*/ 0 h 1081"/>
                <a:gd name="T4" fmla="*/ 8 w 1045"/>
                <a:gd name="T5" fmla="*/ 0 h 1081"/>
                <a:gd name="T6" fmla="*/ 17 w 1045"/>
                <a:gd name="T7" fmla="*/ 1 h 1081"/>
                <a:gd name="T8" fmla="*/ 27 w 1045"/>
                <a:gd name="T9" fmla="*/ 2 h 1081"/>
                <a:gd name="T10" fmla="*/ 32 w 1045"/>
                <a:gd name="T11" fmla="*/ 3 h 1081"/>
                <a:gd name="T12" fmla="*/ 33 w 1045"/>
                <a:gd name="T13" fmla="*/ 5 h 1081"/>
                <a:gd name="T14" fmla="*/ 34 w 1045"/>
                <a:gd name="T15" fmla="*/ 9 h 1081"/>
                <a:gd name="T16" fmla="*/ 33 w 1045"/>
                <a:gd name="T17" fmla="*/ 13 h 1081"/>
                <a:gd name="T18" fmla="*/ 29 w 1045"/>
                <a:gd name="T19" fmla="*/ 18 h 1081"/>
                <a:gd name="T20" fmla="*/ 25 w 1045"/>
                <a:gd name="T21" fmla="*/ 23 h 1081"/>
                <a:gd name="T22" fmla="*/ 22 w 1045"/>
                <a:gd name="T23" fmla="*/ 27 h 1081"/>
                <a:gd name="T24" fmla="*/ 20 w 1045"/>
                <a:gd name="T25" fmla="*/ 30 h 1081"/>
                <a:gd name="T26" fmla="*/ 19 w 1045"/>
                <a:gd name="T27" fmla="*/ 33 h 1081"/>
                <a:gd name="T28" fmla="*/ 20 w 1045"/>
                <a:gd name="T29" fmla="*/ 34 h 1081"/>
                <a:gd name="T30" fmla="*/ 20 w 1045"/>
                <a:gd name="T31" fmla="*/ 35 h 1081"/>
                <a:gd name="T32" fmla="*/ 24 w 1045"/>
                <a:gd name="T33" fmla="*/ 35 h 1081"/>
                <a:gd name="T34" fmla="*/ 30 w 1045"/>
                <a:gd name="T35" fmla="*/ 34 h 1081"/>
                <a:gd name="T36" fmla="*/ 34 w 1045"/>
                <a:gd name="T37" fmla="*/ 34 h 1081"/>
                <a:gd name="T38" fmla="*/ 38 w 1045"/>
                <a:gd name="T39" fmla="*/ 36 h 1081"/>
                <a:gd name="T40" fmla="*/ 39 w 1045"/>
                <a:gd name="T41" fmla="*/ 38 h 1081"/>
                <a:gd name="T42" fmla="*/ 38 w 1045"/>
                <a:gd name="T43" fmla="*/ 40 h 1081"/>
                <a:gd name="T44" fmla="*/ 36 w 1045"/>
                <a:gd name="T45" fmla="*/ 40 h 1081"/>
                <a:gd name="T46" fmla="*/ 33 w 1045"/>
                <a:gd name="T47" fmla="*/ 39 h 1081"/>
                <a:gd name="T48" fmla="*/ 30 w 1045"/>
                <a:gd name="T49" fmla="*/ 37 h 1081"/>
                <a:gd name="T50" fmla="*/ 26 w 1045"/>
                <a:gd name="T51" fmla="*/ 38 h 1081"/>
                <a:gd name="T52" fmla="*/ 19 w 1045"/>
                <a:gd name="T53" fmla="*/ 39 h 1081"/>
                <a:gd name="T54" fmla="*/ 18 w 1045"/>
                <a:gd name="T55" fmla="*/ 38 h 1081"/>
                <a:gd name="T56" fmla="*/ 17 w 1045"/>
                <a:gd name="T57" fmla="*/ 37 h 1081"/>
                <a:gd name="T58" fmla="*/ 17 w 1045"/>
                <a:gd name="T59" fmla="*/ 34 h 1081"/>
                <a:gd name="T60" fmla="*/ 17 w 1045"/>
                <a:gd name="T61" fmla="*/ 29 h 1081"/>
                <a:gd name="T62" fmla="*/ 19 w 1045"/>
                <a:gd name="T63" fmla="*/ 26 h 1081"/>
                <a:gd name="T64" fmla="*/ 23 w 1045"/>
                <a:gd name="T65" fmla="*/ 21 h 1081"/>
                <a:gd name="T66" fmla="*/ 27 w 1045"/>
                <a:gd name="T67" fmla="*/ 16 h 1081"/>
                <a:gd name="T68" fmla="*/ 29 w 1045"/>
                <a:gd name="T69" fmla="*/ 13 h 1081"/>
                <a:gd name="T70" fmla="*/ 30 w 1045"/>
                <a:gd name="T71" fmla="*/ 10 h 1081"/>
                <a:gd name="T72" fmla="*/ 30 w 1045"/>
                <a:gd name="T73" fmla="*/ 8 h 1081"/>
                <a:gd name="T74" fmla="*/ 28 w 1045"/>
                <a:gd name="T75" fmla="*/ 6 h 1081"/>
                <a:gd name="T76" fmla="*/ 26 w 1045"/>
                <a:gd name="T77" fmla="*/ 5 h 1081"/>
                <a:gd name="T78" fmla="*/ 23 w 1045"/>
                <a:gd name="T79" fmla="*/ 5 h 1081"/>
                <a:gd name="T80" fmla="*/ 18 w 1045"/>
                <a:gd name="T81" fmla="*/ 5 h 1081"/>
                <a:gd name="T82" fmla="*/ 10 w 1045"/>
                <a:gd name="T83" fmla="*/ 7 h 1081"/>
                <a:gd name="T84" fmla="*/ 3 w 1045"/>
                <a:gd name="T85" fmla="*/ 7 h 1081"/>
                <a:gd name="T86" fmla="*/ 1 w 1045"/>
                <a:gd name="T87" fmla="*/ 7 h 1081"/>
                <a:gd name="T88" fmla="*/ 0 w 1045"/>
                <a:gd name="T89" fmla="*/ 6 h 1081"/>
                <a:gd name="T90" fmla="*/ 0 w 1045"/>
                <a:gd name="T91" fmla="*/ 4 h 108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45"/>
                <a:gd name="T139" fmla="*/ 0 h 1081"/>
                <a:gd name="T140" fmla="*/ 1045 w 1045"/>
                <a:gd name="T141" fmla="*/ 1081 h 108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45" h="1081">
                  <a:moveTo>
                    <a:pt x="0" y="103"/>
                  </a:moveTo>
                  <a:lnTo>
                    <a:pt x="88" y="0"/>
                  </a:lnTo>
                  <a:lnTo>
                    <a:pt x="216" y="0"/>
                  </a:lnTo>
                  <a:lnTo>
                    <a:pt x="457" y="26"/>
                  </a:lnTo>
                  <a:lnTo>
                    <a:pt x="741" y="41"/>
                  </a:lnTo>
                  <a:lnTo>
                    <a:pt x="849" y="88"/>
                  </a:lnTo>
                  <a:lnTo>
                    <a:pt x="896" y="148"/>
                  </a:lnTo>
                  <a:lnTo>
                    <a:pt x="906" y="241"/>
                  </a:lnTo>
                  <a:lnTo>
                    <a:pt x="874" y="340"/>
                  </a:lnTo>
                  <a:lnTo>
                    <a:pt x="787" y="488"/>
                  </a:lnTo>
                  <a:lnTo>
                    <a:pt x="674" y="612"/>
                  </a:lnTo>
                  <a:lnTo>
                    <a:pt x="587" y="725"/>
                  </a:lnTo>
                  <a:lnTo>
                    <a:pt x="550" y="812"/>
                  </a:lnTo>
                  <a:lnTo>
                    <a:pt x="525" y="874"/>
                  </a:lnTo>
                  <a:lnTo>
                    <a:pt x="535" y="921"/>
                  </a:lnTo>
                  <a:lnTo>
                    <a:pt x="540" y="952"/>
                  </a:lnTo>
                  <a:lnTo>
                    <a:pt x="644" y="952"/>
                  </a:lnTo>
                  <a:lnTo>
                    <a:pt x="803" y="926"/>
                  </a:lnTo>
                  <a:lnTo>
                    <a:pt x="906" y="926"/>
                  </a:lnTo>
                  <a:lnTo>
                    <a:pt x="1013" y="967"/>
                  </a:lnTo>
                  <a:lnTo>
                    <a:pt x="1045" y="1019"/>
                  </a:lnTo>
                  <a:lnTo>
                    <a:pt x="1013" y="1064"/>
                  </a:lnTo>
                  <a:lnTo>
                    <a:pt x="968" y="1081"/>
                  </a:lnTo>
                  <a:lnTo>
                    <a:pt x="896" y="1059"/>
                  </a:lnTo>
                  <a:lnTo>
                    <a:pt x="797" y="1003"/>
                  </a:lnTo>
                  <a:lnTo>
                    <a:pt x="694" y="1014"/>
                  </a:lnTo>
                  <a:lnTo>
                    <a:pt x="525" y="1044"/>
                  </a:lnTo>
                  <a:lnTo>
                    <a:pt x="473" y="1034"/>
                  </a:lnTo>
                  <a:lnTo>
                    <a:pt x="447" y="998"/>
                  </a:lnTo>
                  <a:lnTo>
                    <a:pt x="447" y="910"/>
                  </a:lnTo>
                  <a:lnTo>
                    <a:pt x="447" y="787"/>
                  </a:lnTo>
                  <a:lnTo>
                    <a:pt x="520" y="694"/>
                  </a:lnTo>
                  <a:lnTo>
                    <a:pt x="627" y="555"/>
                  </a:lnTo>
                  <a:lnTo>
                    <a:pt x="720" y="432"/>
                  </a:lnTo>
                  <a:lnTo>
                    <a:pt x="782" y="340"/>
                  </a:lnTo>
                  <a:lnTo>
                    <a:pt x="813" y="257"/>
                  </a:lnTo>
                  <a:lnTo>
                    <a:pt x="797" y="211"/>
                  </a:lnTo>
                  <a:lnTo>
                    <a:pt x="756" y="154"/>
                  </a:lnTo>
                  <a:lnTo>
                    <a:pt x="694" y="138"/>
                  </a:lnTo>
                  <a:lnTo>
                    <a:pt x="627" y="138"/>
                  </a:lnTo>
                  <a:lnTo>
                    <a:pt x="478" y="138"/>
                  </a:lnTo>
                  <a:lnTo>
                    <a:pt x="257" y="180"/>
                  </a:lnTo>
                  <a:lnTo>
                    <a:pt x="93" y="195"/>
                  </a:lnTo>
                  <a:lnTo>
                    <a:pt x="26" y="180"/>
                  </a:lnTo>
                  <a:lnTo>
                    <a:pt x="0" y="154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4560" y="3689"/>
              <a:ext cx="442" cy="344"/>
            </a:xfrm>
            <a:custGeom>
              <a:avLst/>
              <a:gdLst>
                <a:gd name="T0" fmla="*/ 40 w 1327"/>
                <a:gd name="T1" fmla="*/ 16 h 1030"/>
                <a:gd name="T2" fmla="*/ 41 w 1327"/>
                <a:gd name="T3" fmla="*/ 11 h 1030"/>
                <a:gd name="T4" fmla="*/ 44 w 1327"/>
                <a:gd name="T5" fmla="*/ 9 h 1030"/>
                <a:gd name="T6" fmla="*/ 47 w 1327"/>
                <a:gd name="T7" fmla="*/ 9 h 1030"/>
                <a:gd name="T8" fmla="*/ 49 w 1327"/>
                <a:gd name="T9" fmla="*/ 11 h 1030"/>
                <a:gd name="T10" fmla="*/ 48 w 1327"/>
                <a:gd name="T11" fmla="*/ 15 h 1030"/>
                <a:gd name="T12" fmla="*/ 46 w 1327"/>
                <a:gd name="T13" fmla="*/ 21 h 1030"/>
                <a:gd name="T14" fmla="*/ 42 w 1327"/>
                <a:gd name="T15" fmla="*/ 28 h 1030"/>
                <a:gd name="T16" fmla="*/ 38 w 1327"/>
                <a:gd name="T17" fmla="*/ 34 h 1030"/>
                <a:gd name="T18" fmla="*/ 34 w 1327"/>
                <a:gd name="T19" fmla="*/ 37 h 1030"/>
                <a:gd name="T20" fmla="*/ 29 w 1327"/>
                <a:gd name="T21" fmla="*/ 38 h 1030"/>
                <a:gd name="T22" fmla="*/ 25 w 1327"/>
                <a:gd name="T23" fmla="*/ 38 h 1030"/>
                <a:gd name="T24" fmla="*/ 22 w 1327"/>
                <a:gd name="T25" fmla="*/ 36 h 1030"/>
                <a:gd name="T26" fmla="*/ 21 w 1327"/>
                <a:gd name="T27" fmla="*/ 33 h 1030"/>
                <a:gd name="T28" fmla="*/ 19 w 1327"/>
                <a:gd name="T29" fmla="*/ 28 h 1030"/>
                <a:gd name="T30" fmla="*/ 18 w 1327"/>
                <a:gd name="T31" fmla="*/ 19 h 1030"/>
                <a:gd name="T32" fmla="*/ 17 w 1327"/>
                <a:gd name="T33" fmla="*/ 13 h 1030"/>
                <a:gd name="T34" fmla="*/ 17 w 1327"/>
                <a:gd name="T35" fmla="*/ 5 h 1030"/>
                <a:gd name="T36" fmla="*/ 16 w 1327"/>
                <a:gd name="T37" fmla="*/ 4 h 1030"/>
                <a:gd name="T38" fmla="*/ 14 w 1327"/>
                <a:gd name="T39" fmla="*/ 3 h 1030"/>
                <a:gd name="T40" fmla="*/ 11 w 1327"/>
                <a:gd name="T41" fmla="*/ 5 h 1030"/>
                <a:gd name="T42" fmla="*/ 9 w 1327"/>
                <a:gd name="T43" fmla="*/ 9 h 1030"/>
                <a:gd name="T44" fmla="*/ 6 w 1327"/>
                <a:gd name="T45" fmla="*/ 11 h 1030"/>
                <a:gd name="T46" fmla="*/ 1 w 1327"/>
                <a:gd name="T47" fmla="*/ 11 h 1030"/>
                <a:gd name="T48" fmla="*/ 0 w 1327"/>
                <a:gd name="T49" fmla="*/ 10 h 1030"/>
                <a:gd name="T50" fmla="*/ 0 w 1327"/>
                <a:gd name="T51" fmla="*/ 8 h 1030"/>
                <a:gd name="T52" fmla="*/ 2 w 1327"/>
                <a:gd name="T53" fmla="*/ 6 h 1030"/>
                <a:gd name="T54" fmla="*/ 4 w 1327"/>
                <a:gd name="T55" fmla="*/ 7 h 1030"/>
                <a:gd name="T56" fmla="*/ 6 w 1327"/>
                <a:gd name="T57" fmla="*/ 6 h 1030"/>
                <a:gd name="T58" fmla="*/ 9 w 1327"/>
                <a:gd name="T59" fmla="*/ 4 h 1030"/>
                <a:gd name="T60" fmla="*/ 13 w 1327"/>
                <a:gd name="T61" fmla="*/ 1 h 1030"/>
                <a:gd name="T62" fmla="*/ 16 w 1327"/>
                <a:gd name="T63" fmla="*/ 0 h 1030"/>
                <a:gd name="T64" fmla="*/ 21 w 1327"/>
                <a:gd name="T65" fmla="*/ 0 h 1030"/>
                <a:gd name="T66" fmla="*/ 21 w 1327"/>
                <a:gd name="T67" fmla="*/ 2 h 1030"/>
                <a:gd name="T68" fmla="*/ 20 w 1327"/>
                <a:gd name="T69" fmla="*/ 4 h 1030"/>
                <a:gd name="T70" fmla="*/ 19 w 1327"/>
                <a:gd name="T71" fmla="*/ 10 h 1030"/>
                <a:gd name="T72" fmla="*/ 21 w 1327"/>
                <a:gd name="T73" fmla="*/ 18 h 1030"/>
                <a:gd name="T74" fmla="*/ 23 w 1327"/>
                <a:gd name="T75" fmla="*/ 26 h 1030"/>
                <a:gd name="T76" fmla="*/ 25 w 1327"/>
                <a:gd name="T77" fmla="*/ 30 h 1030"/>
                <a:gd name="T78" fmla="*/ 28 w 1327"/>
                <a:gd name="T79" fmla="*/ 33 h 1030"/>
                <a:gd name="T80" fmla="*/ 30 w 1327"/>
                <a:gd name="T81" fmla="*/ 33 h 1030"/>
                <a:gd name="T82" fmla="*/ 33 w 1327"/>
                <a:gd name="T83" fmla="*/ 30 h 1030"/>
                <a:gd name="T84" fmla="*/ 37 w 1327"/>
                <a:gd name="T85" fmla="*/ 26 h 1030"/>
                <a:gd name="T86" fmla="*/ 40 w 1327"/>
                <a:gd name="T87" fmla="*/ 19 h 1030"/>
                <a:gd name="T88" fmla="*/ 40 w 1327"/>
                <a:gd name="T89" fmla="*/ 16 h 103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327"/>
                <a:gd name="T136" fmla="*/ 0 h 1030"/>
                <a:gd name="T137" fmla="*/ 1327 w 1327"/>
                <a:gd name="T138" fmla="*/ 1030 h 103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327" h="1030">
                  <a:moveTo>
                    <a:pt x="1080" y="427"/>
                  </a:moveTo>
                  <a:lnTo>
                    <a:pt x="1101" y="292"/>
                  </a:lnTo>
                  <a:lnTo>
                    <a:pt x="1178" y="242"/>
                  </a:lnTo>
                  <a:lnTo>
                    <a:pt x="1270" y="230"/>
                  </a:lnTo>
                  <a:lnTo>
                    <a:pt x="1327" y="292"/>
                  </a:lnTo>
                  <a:lnTo>
                    <a:pt x="1302" y="412"/>
                  </a:lnTo>
                  <a:lnTo>
                    <a:pt x="1250" y="571"/>
                  </a:lnTo>
                  <a:lnTo>
                    <a:pt x="1148" y="751"/>
                  </a:lnTo>
                  <a:lnTo>
                    <a:pt x="1018" y="906"/>
                  </a:lnTo>
                  <a:lnTo>
                    <a:pt x="911" y="988"/>
                  </a:lnTo>
                  <a:lnTo>
                    <a:pt x="793" y="1030"/>
                  </a:lnTo>
                  <a:lnTo>
                    <a:pt x="679" y="1013"/>
                  </a:lnTo>
                  <a:lnTo>
                    <a:pt x="591" y="968"/>
                  </a:lnTo>
                  <a:lnTo>
                    <a:pt x="561" y="890"/>
                  </a:lnTo>
                  <a:lnTo>
                    <a:pt x="524" y="756"/>
                  </a:lnTo>
                  <a:lnTo>
                    <a:pt x="484" y="509"/>
                  </a:lnTo>
                  <a:lnTo>
                    <a:pt x="452" y="339"/>
                  </a:lnTo>
                  <a:lnTo>
                    <a:pt x="452" y="138"/>
                  </a:lnTo>
                  <a:lnTo>
                    <a:pt x="432" y="102"/>
                  </a:lnTo>
                  <a:lnTo>
                    <a:pt x="370" y="92"/>
                  </a:lnTo>
                  <a:lnTo>
                    <a:pt x="299" y="148"/>
                  </a:lnTo>
                  <a:lnTo>
                    <a:pt x="232" y="242"/>
                  </a:lnTo>
                  <a:lnTo>
                    <a:pt x="155" y="292"/>
                  </a:lnTo>
                  <a:lnTo>
                    <a:pt x="35" y="292"/>
                  </a:lnTo>
                  <a:lnTo>
                    <a:pt x="0" y="262"/>
                  </a:lnTo>
                  <a:lnTo>
                    <a:pt x="0" y="210"/>
                  </a:lnTo>
                  <a:lnTo>
                    <a:pt x="52" y="165"/>
                  </a:lnTo>
                  <a:lnTo>
                    <a:pt x="108" y="180"/>
                  </a:lnTo>
                  <a:lnTo>
                    <a:pt x="160" y="170"/>
                  </a:lnTo>
                  <a:lnTo>
                    <a:pt x="252" y="102"/>
                  </a:lnTo>
                  <a:lnTo>
                    <a:pt x="345" y="30"/>
                  </a:lnTo>
                  <a:lnTo>
                    <a:pt x="432" y="10"/>
                  </a:lnTo>
                  <a:lnTo>
                    <a:pt x="556" y="0"/>
                  </a:lnTo>
                  <a:lnTo>
                    <a:pt x="561" y="56"/>
                  </a:lnTo>
                  <a:lnTo>
                    <a:pt x="529" y="118"/>
                  </a:lnTo>
                  <a:lnTo>
                    <a:pt x="524" y="277"/>
                  </a:lnTo>
                  <a:lnTo>
                    <a:pt x="561" y="489"/>
                  </a:lnTo>
                  <a:lnTo>
                    <a:pt x="617" y="694"/>
                  </a:lnTo>
                  <a:lnTo>
                    <a:pt x="669" y="818"/>
                  </a:lnTo>
                  <a:lnTo>
                    <a:pt x="746" y="875"/>
                  </a:lnTo>
                  <a:lnTo>
                    <a:pt x="823" y="875"/>
                  </a:lnTo>
                  <a:lnTo>
                    <a:pt x="901" y="818"/>
                  </a:lnTo>
                  <a:lnTo>
                    <a:pt x="1003" y="689"/>
                  </a:lnTo>
                  <a:lnTo>
                    <a:pt x="1070" y="504"/>
                  </a:lnTo>
                  <a:lnTo>
                    <a:pt x="1080" y="4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5" name="Group 22"/>
          <p:cNvGrpSpPr>
            <a:grpSpLocks noChangeAspect="1"/>
          </p:cNvGrpSpPr>
          <p:nvPr/>
        </p:nvGrpSpPr>
        <p:grpSpPr bwMode="auto">
          <a:xfrm>
            <a:off x="6172200" y="5199063"/>
            <a:ext cx="1335088" cy="1658937"/>
            <a:chOff x="4560" y="3072"/>
            <a:chExt cx="841" cy="1045"/>
          </a:xfrm>
        </p:grpSpPr>
        <p:sp>
          <p:nvSpPr>
            <p:cNvPr id="2056" name="AutoShape 23"/>
            <p:cNvSpPr>
              <a:spLocks noChangeAspect="1" noChangeArrowheads="1" noTextEdit="1"/>
            </p:cNvSpPr>
            <p:nvPr/>
          </p:nvSpPr>
          <p:spPr bwMode="auto">
            <a:xfrm>
              <a:off x="4560" y="3072"/>
              <a:ext cx="841" cy="1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24"/>
            <p:cNvSpPr>
              <a:spLocks/>
            </p:cNvSpPr>
            <p:nvPr/>
          </p:nvSpPr>
          <p:spPr bwMode="auto">
            <a:xfrm>
              <a:off x="5072" y="3072"/>
              <a:ext cx="256" cy="247"/>
            </a:xfrm>
            <a:custGeom>
              <a:avLst/>
              <a:gdLst>
                <a:gd name="T0" fmla="*/ 19 w 767"/>
                <a:gd name="T1" fmla="*/ 19 h 741"/>
                <a:gd name="T2" fmla="*/ 21 w 767"/>
                <a:gd name="T3" fmla="*/ 14 h 741"/>
                <a:gd name="T4" fmla="*/ 22 w 767"/>
                <a:gd name="T5" fmla="*/ 9 h 741"/>
                <a:gd name="T6" fmla="*/ 21 w 767"/>
                <a:gd name="T7" fmla="*/ 5 h 741"/>
                <a:gd name="T8" fmla="*/ 18 w 767"/>
                <a:gd name="T9" fmla="*/ 1 h 741"/>
                <a:gd name="T10" fmla="*/ 13 w 767"/>
                <a:gd name="T11" fmla="*/ 0 h 741"/>
                <a:gd name="T12" fmla="*/ 7 w 767"/>
                <a:gd name="T13" fmla="*/ 2 h 741"/>
                <a:gd name="T14" fmla="*/ 3 w 767"/>
                <a:gd name="T15" fmla="*/ 7 h 741"/>
                <a:gd name="T16" fmla="*/ 1 w 767"/>
                <a:gd name="T17" fmla="*/ 13 h 741"/>
                <a:gd name="T18" fmla="*/ 0 w 767"/>
                <a:gd name="T19" fmla="*/ 17 h 741"/>
                <a:gd name="T20" fmla="*/ 0 w 767"/>
                <a:gd name="T21" fmla="*/ 21 h 741"/>
                <a:gd name="T22" fmla="*/ 0 w 767"/>
                <a:gd name="T23" fmla="*/ 24 h 741"/>
                <a:gd name="T24" fmla="*/ 2 w 767"/>
                <a:gd name="T25" fmla="*/ 27 h 741"/>
                <a:gd name="T26" fmla="*/ 5 w 767"/>
                <a:gd name="T27" fmla="*/ 27 h 741"/>
                <a:gd name="T28" fmla="*/ 9 w 767"/>
                <a:gd name="T29" fmla="*/ 27 h 741"/>
                <a:gd name="T30" fmla="*/ 13 w 767"/>
                <a:gd name="T31" fmla="*/ 25 h 741"/>
                <a:gd name="T32" fmla="*/ 16 w 767"/>
                <a:gd name="T33" fmla="*/ 23 h 741"/>
                <a:gd name="T34" fmla="*/ 18 w 767"/>
                <a:gd name="T35" fmla="*/ 22 h 741"/>
                <a:gd name="T36" fmla="*/ 26 w 767"/>
                <a:gd name="T37" fmla="*/ 23 h 741"/>
                <a:gd name="T38" fmla="*/ 28 w 767"/>
                <a:gd name="T39" fmla="*/ 23 h 741"/>
                <a:gd name="T40" fmla="*/ 28 w 767"/>
                <a:gd name="T41" fmla="*/ 21 h 741"/>
                <a:gd name="T42" fmla="*/ 19 w 767"/>
                <a:gd name="T43" fmla="*/ 19 h 7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67"/>
                <a:gd name="T67" fmla="*/ 0 h 741"/>
                <a:gd name="T68" fmla="*/ 767 w 767"/>
                <a:gd name="T69" fmla="*/ 741 h 74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67" h="741">
                  <a:moveTo>
                    <a:pt x="510" y="505"/>
                  </a:moveTo>
                  <a:lnTo>
                    <a:pt x="570" y="366"/>
                  </a:lnTo>
                  <a:lnTo>
                    <a:pt x="602" y="232"/>
                  </a:lnTo>
                  <a:lnTo>
                    <a:pt x="570" y="124"/>
                  </a:lnTo>
                  <a:lnTo>
                    <a:pt x="473" y="31"/>
                  </a:lnTo>
                  <a:lnTo>
                    <a:pt x="355" y="0"/>
                  </a:lnTo>
                  <a:lnTo>
                    <a:pt x="195" y="62"/>
                  </a:lnTo>
                  <a:lnTo>
                    <a:pt x="93" y="186"/>
                  </a:lnTo>
                  <a:lnTo>
                    <a:pt x="31" y="340"/>
                  </a:lnTo>
                  <a:lnTo>
                    <a:pt x="10" y="448"/>
                  </a:lnTo>
                  <a:lnTo>
                    <a:pt x="0" y="571"/>
                  </a:lnTo>
                  <a:lnTo>
                    <a:pt x="10" y="658"/>
                  </a:lnTo>
                  <a:lnTo>
                    <a:pt x="46" y="726"/>
                  </a:lnTo>
                  <a:lnTo>
                    <a:pt x="138" y="741"/>
                  </a:lnTo>
                  <a:lnTo>
                    <a:pt x="246" y="726"/>
                  </a:lnTo>
                  <a:lnTo>
                    <a:pt x="350" y="665"/>
                  </a:lnTo>
                  <a:lnTo>
                    <a:pt x="442" y="618"/>
                  </a:lnTo>
                  <a:lnTo>
                    <a:pt x="478" y="582"/>
                  </a:lnTo>
                  <a:lnTo>
                    <a:pt x="710" y="633"/>
                  </a:lnTo>
                  <a:lnTo>
                    <a:pt x="767" y="628"/>
                  </a:lnTo>
                  <a:lnTo>
                    <a:pt x="767" y="571"/>
                  </a:lnTo>
                  <a:lnTo>
                    <a:pt x="510" y="5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25"/>
            <p:cNvSpPr>
              <a:spLocks/>
            </p:cNvSpPr>
            <p:nvPr/>
          </p:nvSpPr>
          <p:spPr bwMode="auto">
            <a:xfrm>
              <a:off x="4861" y="3369"/>
              <a:ext cx="276" cy="483"/>
            </a:xfrm>
            <a:custGeom>
              <a:avLst/>
              <a:gdLst>
                <a:gd name="T0" fmla="*/ 10 w 828"/>
                <a:gd name="T1" fmla="*/ 8 h 1451"/>
                <a:gd name="T2" fmla="*/ 14 w 828"/>
                <a:gd name="T3" fmla="*/ 4 h 1451"/>
                <a:gd name="T4" fmla="*/ 20 w 828"/>
                <a:gd name="T5" fmla="*/ 0 h 1451"/>
                <a:gd name="T6" fmla="*/ 23 w 828"/>
                <a:gd name="T7" fmla="*/ 0 h 1451"/>
                <a:gd name="T8" fmla="*/ 28 w 828"/>
                <a:gd name="T9" fmla="*/ 2 h 1451"/>
                <a:gd name="T10" fmla="*/ 31 w 828"/>
                <a:gd name="T11" fmla="*/ 4 h 1451"/>
                <a:gd name="T12" fmla="*/ 31 w 828"/>
                <a:gd name="T13" fmla="*/ 8 h 1451"/>
                <a:gd name="T14" fmla="*/ 27 w 828"/>
                <a:gd name="T15" fmla="*/ 15 h 1451"/>
                <a:gd name="T16" fmla="*/ 23 w 828"/>
                <a:gd name="T17" fmla="*/ 21 h 1451"/>
                <a:gd name="T18" fmla="*/ 21 w 828"/>
                <a:gd name="T19" fmla="*/ 25 h 1451"/>
                <a:gd name="T20" fmla="*/ 20 w 828"/>
                <a:gd name="T21" fmla="*/ 30 h 1451"/>
                <a:gd name="T22" fmla="*/ 21 w 828"/>
                <a:gd name="T23" fmla="*/ 36 h 1451"/>
                <a:gd name="T24" fmla="*/ 22 w 828"/>
                <a:gd name="T25" fmla="*/ 40 h 1451"/>
                <a:gd name="T26" fmla="*/ 22 w 828"/>
                <a:gd name="T27" fmla="*/ 46 h 1451"/>
                <a:gd name="T28" fmla="*/ 20 w 828"/>
                <a:gd name="T29" fmla="*/ 50 h 1451"/>
                <a:gd name="T30" fmla="*/ 17 w 828"/>
                <a:gd name="T31" fmla="*/ 51 h 1451"/>
                <a:gd name="T32" fmla="*/ 12 w 828"/>
                <a:gd name="T33" fmla="*/ 54 h 1451"/>
                <a:gd name="T34" fmla="*/ 8 w 828"/>
                <a:gd name="T35" fmla="*/ 54 h 1451"/>
                <a:gd name="T36" fmla="*/ 5 w 828"/>
                <a:gd name="T37" fmla="*/ 52 h 1451"/>
                <a:gd name="T38" fmla="*/ 1 w 828"/>
                <a:gd name="T39" fmla="*/ 46 h 1451"/>
                <a:gd name="T40" fmla="*/ 0 w 828"/>
                <a:gd name="T41" fmla="*/ 39 h 1451"/>
                <a:gd name="T42" fmla="*/ 0 w 828"/>
                <a:gd name="T43" fmla="*/ 31 h 1451"/>
                <a:gd name="T44" fmla="*/ 3 w 828"/>
                <a:gd name="T45" fmla="*/ 21 h 1451"/>
                <a:gd name="T46" fmla="*/ 6 w 828"/>
                <a:gd name="T47" fmla="*/ 14 h 1451"/>
                <a:gd name="T48" fmla="*/ 10 w 828"/>
                <a:gd name="T49" fmla="*/ 8 h 14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28"/>
                <a:gd name="T76" fmla="*/ 0 h 1451"/>
                <a:gd name="T77" fmla="*/ 828 w 828"/>
                <a:gd name="T78" fmla="*/ 1451 h 145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28" h="1451">
                  <a:moveTo>
                    <a:pt x="277" y="216"/>
                  </a:moveTo>
                  <a:lnTo>
                    <a:pt x="381" y="108"/>
                  </a:lnTo>
                  <a:lnTo>
                    <a:pt x="551" y="6"/>
                  </a:lnTo>
                  <a:lnTo>
                    <a:pt x="628" y="0"/>
                  </a:lnTo>
                  <a:lnTo>
                    <a:pt x="766" y="46"/>
                  </a:lnTo>
                  <a:lnTo>
                    <a:pt x="828" y="113"/>
                  </a:lnTo>
                  <a:lnTo>
                    <a:pt x="828" y="216"/>
                  </a:lnTo>
                  <a:lnTo>
                    <a:pt x="726" y="406"/>
                  </a:lnTo>
                  <a:lnTo>
                    <a:pt x="612" y="555"/>
                  </a:lnTo>
                  <a:lnTo>
                    <a:pt x="566" y="678"/>
                  </a:lnTo>
                  <a:lnTo>
                    <a:pt x="535" y="823"/>
                  </a:lnTo>
                  <a:lnTo>
                    <a:pt x="566" y="962"/>
                  </a:lnTo>
                  <a:lnTo>
                    <a:pt x="597" y="1095"/>
                  </a:lnTo>
                  <a:lnTo>
                    <a:pt x="597" y="1249"/>
                  </a:lnTo>
                  <a:lnTo>
                    <a:pt x="551" y="1342"/>
                  </a:lnTo>
                  <a:lnTo>
                    <a:pt x="447" y="1394"/>
                  </a:lnTo>
                  <a:lnTo>
                    <a:pt x="324" y="1451"/>
                  </a:lnTo>
                  <a:lnTo>
                    <a:pt x="212" y="1451"/>
                  </a:lnTo>
                  <a:lnTo>
                    <a:pt x="134" y="1409"/>
                  </a:lnTo>
                  <a:lnTo>
                    <a:pt x="30" y="1239"/>
                  </a:lnTo>
                  <a:lnTo>
                    <a:pt x="0" y="1064"/>
                  </a:lnTo>
                  <a:lnTo>
                    <a:pt x="10" y="838"/>
                  </a:lnTo>
                  <a:lnTo>
                    <a:pt x="87" y="555"/>
                  </a:lnTo>
                  <a:lnTo>
                    <a:pt x="165" y="370"/>
                  </a:lnTo>
                  <a:lnTo>
                    <a:pt x="277" y="2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26"/>
            <p:cNvSpPr>
              <a:spLocks/>
            </p:cNvSpPr>
            <p:nvPr/>
          </p:nvSpPr>
          <p:spPr bwMode="auto">
            <a:xfrm>
              <a:off x="4794" y="3312"/>
              <a:ext cx="262" cy="306"/>
            </a:xfrm>
            <a:custGeom>
              <a:avLst/>
              <a:gdLst>
                <a:gd name="T0" fmla="*/ 15 w 786"/>
                <a:gd name="T1" fmla="*/ 3 h 916"/>
                <a:gd name="T2" fmla="*/ 22 w 786"/>
                <a:gd name="T3" fmla="*/ 5 h 916"/>
                <a:gd name="T4" fmla="*/ 28 w 786"/>
                <a:gd name="T5" fmla="*/ 6 h 916"/>
                <a:gd name="T6" fmla="*/ 29 w 786"/>
                <a:gd name="T7" fmla="*/ 8 h 916"/>
                <a:gd name="T8" fmla="*/ 29 w 786"/>
                <a:gd name="T9" fmla="*/ 10 h 916"/>
                <a:gd name="T10" fmla="*/ 25 w 786"/>
                <a:gd name="T11" fmla="*/ 12 h 916"/>
                <a:gd name="T12" fmla="*/ 22 w 786"/>
                <a:gd name="T13" fmla="*/ 12 h 916"/>
                <a:gd name="T14" fmla="*/ 14 w 786"/>
                <a:gd name="T15" fmla="*/ 8 h 916"/>
                <a:gd name="T16" fmla="*/ 11 w 786"/>
                <a:gd name="T17" fmla="*/ 4 h 916"/>
                <a:gd name="T18" fmla="*/ 7 w 786"/>
                <a:gd name="T19" fmla="*/ 3 h 916"/>
                <a:gd name="T20" fmla="*/ 5 w 786"/>
                <a:gd name="T21" fmla="*/ 6 h 916"/>
                <a:gd name="T22" fmla="*/ 4 w 786"/>
                <a:gd name="T23" fmla="*/ 14 h 916"/>
                <a:gd name="T24" fmla="*/ 4 w 786"/>
                <a:gd name="T25" fmla="*/ 15 h 916"/>
                <a:gd name="T26" fmla="*/ 4 w 786"/>
                <a:gd name="T27" fmla="*/ 21 h 916"/>
                <a:gd name="T28" fmla="*/ 5 w 786"/>
                <a:gd name="T29" fmla="*/ 24 h 916"/>
                <a:gd name="T30" fmla="*/ 8 w 786"/>
                <a:gd name="T31" fmla="*/ 27 h 916"/>
                <a:gd name="T32" fmla="*/ 8 w 786"/>
                <a:gd name="T33" fmla="*/ 31 h 916"/>
                <a:gd name="T34" fmla="*/ 5 w 786"/>
                <a:gd name="T35" fmla="*/ 33 h 916"/>
                <a:gd name="T36" fmla="*/ 2 w 786"/>
                <a:gd name="T37" fmla="*/ 34 h 916"/>
                <a:gd name="T38" fmla="*/ 1 w 786"/>
                <a:gd name="T39" fmla="*/ 32 h 916"/>
                <a:gd name="T40" fmla="*/ 0 w 786"/>
                <a:gd name="T41" fmla="*/ 25 h 916"/>
                <a:gd name="T42" fmla="*/ 1 w 786"/>
                <a:gd name="T43" fmla="*/ 13 h 916"/>
                <a:gd name="T44" fmla="*/ 3 w 786"/>
                <a:gd name="T45" fmla="*/ 3 h 916"/>
                <a:gd name="T46" fmla="*/ 5 w 786"/>
                <a:gd name="T47" fmla="*/ 1 h 916"/>
                <a:gd name="T48" fmla="*/ 7 w 786"/>
                <a:gd name="T49" fmla="*/ 0 h 916"/>
                <a:gd name="T50" fmla="*/ 9 w 786"/>
                <a:gd name="T51" fmla="*/ 0 h 916"/>
                <a:gd name="T52" fmla="*/ 13 w 786"/>
                <a:gd name="T53" fmla="*/ 2 h 916"/>
                <a:gd name="T54" fmla="*/ 15 w 786"/>
                <a:gd name="T55" fmla="*/ 3 h 91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786"/>
                <a:gd name="T85" fmla="*/ 0 h 916"/>
                <a:gd name="T86" fmla="*/ 786 w 786"/>
                <a:gd name="T87" fmla="*/ 916 h 91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786" h="916">
                  <a:moveTo>
                    <a:pt x="410" y="81"/>
                  </a:moveTo>
                  <a:lnTo>
                    <a:pt x="595" y="138"/>
                  </a:lnTo>
                  <a:lnTo>
                    <a:pt x="750" y="169"/>
                  </a:lnTo>
                  <a:lnTo>
                    <a:pt x="786" y="220"/>
                  </a:lnTo>
                  <a:lnTo>
                    <a:pt x="770" y="282"/>
                  </a:lnTo>
                  <a:lnTo>
                    <a:pt x="672" y="328"/>
                  </a:lnTo>
                  <a:lnTo>
                    <a:pt x="585" y="313"/>
                  </a:lnTo>
                  <a:lnTo>
                    <a:pt x="380" y="215"/>
                  </a:lnTo>
                  <a:lnTo>
                    <a:pt x="287" y="112"/>
                  </a:lnTo>
                  <a:lnTo>
                    <a:pt x="200" y="92"/>
                  </a:lnTo>
                  <a:lnTo>
                    <a:pt x="138" y="175"/>
                  </a:lnTo>
                  <a:lnTo>
                    <a:pt x="108" y="375"/>
                  </a:lnTo>
                  <a:lnTo>
                    <a:pt x="108" y="400"/>
                  </a:lnTo>
                  <a:lnTo>
                    <a:pt x="108" y="570"/>
                  </a:lnTo>
                  <a:lnTo>
                    <a:pt x="138" y="647"/>
                  </a:lnTo>
                  <a:lnTo>
                    <a:pt x="225" y="714"/>
                  </a:lnTo>
                  <a:lnTo>
                    <a:pt x="215" y="822"/>
                  </a:lnTo>
                  <a:lnTo>
                    <a:pt x="148" y="899"/>
                  </a:lnTo>
                  <a:lnTo>
                    <a:pt x="46" y="916"/>
                  </a:lnTo>
                  <a:lnTo>
                    <a:pt x="15" y="853"/>
                  </a:lnTo>
                  <a:lnTo>
                    <a:pt x="0" y="662"/>
                  </a:lnTo>
                  <a:lnTo>
                    <a:pt x="30" y="344"/>
                  </a:lnTo>
                  <a:lnTo>
                    <a:pt x="76" y="81"/>
                  </a:lnTo>
                  <a:lnTo>
                    <a:pt x="123" y="20"/>
                  </a:lnTo>
                  <a:lnTo>
                    <a:pt x="185" y="0"/>
                  </a:lnTo>
                  <a:lnTo>
                    <a:pt x="246" y="0"/>
                  </a:lnTo>
                  <a:lnTo>
                    <a:pt x="350" y="50"/>
                  </a:lnTo>
                  <a:lnTo>
                    <a:pt x="410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27"/>
            <p:cNvSpPr>
              <a:spLocks/>
            </p:cNvSpPr>
            <p:nvPr/>
          </p:nvSpPr>
          <p:spPr bwMode="auto">
            <a:xfrm>
              <a:off x="5050" y="3411"/>
              <a:ext cx="351" cy="238"/>
            </a:xfrm>
            <a:custGeom>
              <a:avLst/>
              <a:gdLst>
                <a:gd name="T0" fmla="*/ 0 w 1055"/>
                <a:gd name="T1" fmla="*/ 6 h 716"/>
                <a:gd name="T2" fmla="*/ 0 w 1055"/>
                <a:gd name="T3" fmla="*/ 2 h 716"/>
                <a:gd name="T4" fmla="*/ 2 w 1055"/>
                <a:gd name="T5" fmla="*/ 0 h 716"/>
                <a:gd name="T6" fmla="*/ 5 w 1055"/>
                <a:gd name="T7" fmla="*/ 0 h 716"/>
                <a:gd name="T8" fmla="*/ 7 w 1055"/>
                <a:gd name="T9" fmla="*/ 4 h 716"/>
                <a:gd name="T10" fmla="*/ 7 w 1055"/>
                <a:gd name="T11" fmla="*/ 10 h 716"/>
                <a:gd name="T12" fmla="*/ 10 w 1055"/>
                <a:gd name="T13" fmla="*/ 17 h 716"/>
                <a:gd name="T14" fmla="*/ 13 w 1055"/>
                <a:gd name="T15" fmla="*/ 22 h 716"/>
                <a:gd name="T16" fmla="*/ 16 w 1055"/>
                <a:gd name="T17" fmla="*/ 23 h 716"/>
                <a:gd name="T18" fmla="*/ 19 w 1055"/>
                <a:gd name="T19" fmla="*/ 23 h 716"/>
                <a:gd name="T20" fmla="*/ 22 w 1055"/>
                <a:gd name="T21" fmla="*/ 20 h 716"/>
                <a:gd name="T22" fmla="*/ 28 w 1055"/>
                <a:gd name="T23" fmla="*/ 15 h 716"/>
                <a:gd name="T24" fmla="*/ 31 w 1055"/>
                <a:gd name="T25" fmla="*/ 10 h 716"/>
                <a:gd name="T26" fmla="*/ 31 w 1055"/>
                <a:gd name="T27" fmla="*/ 8 h 716"/>
                <a:gd name="T28" fmla="*/ 30 w 1055"/>
                <a:gd name="T29" fmla="*/ 6 h 716"/>
                <a:gd name="T30" fmla="*/ 32 w 1055"/>
                <a:gd name="T31" fmla="*/ 2 h 716"/>
                <a:gd name="T32" fmla="*/ 35 w 1055"/>
                <a:gd name="T33" fmla="*/ 1 h 716"/>
                <a:gd name="T34" fmla="*/ 38 w 1055"/>
                <a:gd name="T35" fmla="*/ 2 h 716"/>
                <a:gd name="T36" fmla="*/ 39 w 1055"/>
                <a:gd name="T37" fmla="*/ 5 h 716"/>
                <a:gd name="T38" fmla="*/ 37 w 1055"/>
                <a:gd name="T39" fmla="*/ 10 h 716"/>
                <a:gd name="T40" fmla="*/ 29 w 1055"/>
                <a:gd name="T41" fmla="*/ 19 h 716"/>
                <a:gd name="T42" fmla="*/ 21 w 1055"/>
                <a:gd name="T43" fmla="*/ 26 h 716"/>
                <a:gd name="T44" fmla="*/ 15 w 1055"/>
                <a:gd name="T45" fmla="*/ 26 h 716"/>
                <a:gd name="T46" fmla="*/ 11 w 1055"/>
                <a:gd name="T47" fmla="*/ 25 h 716"/>
                <a:gd name="T48" fmla="*/ 7 w 1055"/>
                <a:gd name="T49" fmla="*/ 20 h 716"/>
                <a:gd name="T50" fmla="*/ 4 w 1055"/>
                <a:gd name="T51" fmla="*/ 14 h 716"/>
                <a:gd name="T52" fmla="*/ 1 w 1055"/>
                <a:gd name="T53" fmla="*/ 9 h 716"/>
                <a:gd name="T54" fmla="*/ 0 w 1055"/>
                <a:gd name="T55" fmla="*/ 6 h 71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055"/>
                <a:gd name="T85" fmla="*/ 0 h 716"/>
                <a:gd name="T86" fmla="*/ 1055 w 1055"/>
                <a:gd name="T87" fmla="*/ 716 h 71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055" h="716">
                  <a:moveTo>
                    <a:pt x="0" y="153"/>
                  </a:moveTo>
                  <a:lnTo>
                    <a:pt x="0" y="45"/>
                  </a:lnTo>
                  <a:lnTo>
                    <a:pt x="66" y="0"/>
                  </a:lnTo>
                  <a:lnTo>
                    <a:pt x="138" y="5"/>
                  </a:lnTo>
                  <a:lnTo>
                    <a:pt x="185" y="113"/>
                  </a:lnTo>
                  <a:lnTo>
                    <a:pt x="200" y="267"/>
                  </a:lnTo>
                  <a:lnTo>
                    <a:pt x="267" y="452"/>
                  </a:lnTo>
                  <a:lnTo>
                    <a:pt x="345" y="586"/>
                  </a:lnTo>
                  <a:lnTo>
                    <a:pt x="432" y="632"/>
                  </a:lnTo>
                  <a:lnTo>
                    <a:pt x="514" y="617"/>
                  </a:lnTo>
                  <a:lnTo>
                    <a:pt x="602" y="545"/>
                  </a:lnTo>
                  <a:lnTo>
                    <a:pt x="761" y="406"/>
                  </a:lnTo>
                  <a:lnTo>
                    <a:pt x="849" y="282"/>
                  </a:lnTo>
                  <a:lnTo>
                    <a:pt x="849" y="215"/>
                  </a:lnTo>
                  <a:lnTo>
                    <a:pt x="823" y="159"/>
                  </a:lnTo>
                  <a:lnTo>
                    <a:pt x="879" y="61"/>
                  </a:lnTo>
                  <a:lnTo>
                    <a:pt x="962" y="15"/>
                  </a:lnTo>
                  <a:lnTo>
                    <a:pt x="1034" y="51"/>
                  </a:lnTo>
                  <a:lnTo>
                    <a:pt x="1055" y="123"/>
                  </a:lnTo>
                  <a:lnTo>
                    <a:pt x="993" y="282"/>
                  </a:lnTo>
                  <a:lnTo>
                    <a:pt x="787" y="514"/>
                  </a:lnTo>
                  <a:lnTo>
                    <a:pt x="555" y="694"/>
                  </a:lnTo>
                  <a:lnTo>
                    <a:pt x="417" y="716"/>
                  </a:lnTo>
                  <a:lnTo>
                    <a:pt x="298" y="684"/>
                  </a:lnTo>
                  <a:lnTo>
                    <a:pt x="200" y="545"/>
                  </a:lnTo>
                  <a:lnTo>
                    <a:pt x="108" y="375"/>
                  </a:lnTo>
                  <a:lnTo>
                    <a:pt x="36" y="252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28"/>
            <p:cNvSpPr>
              <a:spLocks/>
            </p:cNvSpPr>
            <p:nvPr/>
          </p:nvSpPr>
          <p:spPr bwMode="auto">
            <a:xfrm>
              <a:off x="4948" y="3756"/>
              <a:ext cx="349" cy="361"/>
            </a:xfrm>
            <a:custGeom>
              <a:avLst/>
              <a:gdLst>
                <a:gd name="T0" fmla="*/ 0 w 1045"/>
                <a:gd name="T1" fmla="*/ 4 h 1081"/>
                <a:gd name="T2" fmla="*/ 3 w 1045"/>
                <a:gd name="T3" fmla="*/ 0 h 1081"/>
                <a:gd name="T4" fmla="*/ 8 w 1045"/>
                <a:gd name="T5" fmla="*/ 0 h 1081"/>
                <a:gd name="T6" fmla="*/ 17 w 1045"/>
                <a:gd name="T7" fmla="*/ 1 h 1081"/>
                <a:gd name="T8" fmla="*/ 27 w 1045"/>
                <a:gd name="T9" fmla="*/ 2 h 1081"/>
                <a:gd name="T10" fmla="*/ 32 w 1045"/>
                <a:gd name="T11" fmla="*/ 3 h 1081"/>
                <a:gd name="T12" fmla="*/ 33 w 1045"/>
                <a:gd name="T13" fmla="*/ 5 h 1081"/>
                <a:gd name="T14" fmla="*/ 34 w 1045"/>
                <a:gd name="T15" fmla="*/ 9 h 1081"/>
                <a:gd name="T16" fmla="*/ 33 w 1045"/>
                <a:gd name="T17" fmla="*/ 13 h 1081"/>
                <a:gd name="T18" fmla="*/ 29 w 1045"/>
                <a:gd name="T19" fmla="*/ 18 h 1081"/>
                <a:gd name="T20" fmla="*/ 25 w 1045"/>
                <a:gd name="T21" fmla="*/ 23 h 1081"/>
                <a:gd name="T22" fmla="*/ 22 w 1045"/>
                <a:gd name="T23" fmla="*/ 27 h 1081"/>
                <a:gd name="T24" fmla="*/ 20 w 1045"/>
                <a:gd name="T25" fmla="*/ 30 h 1081"/>
                <a:gd name="T26" fmla="*/ 19 w 1045"/>
                <a:gd name="T27" fmla="*/ 33 h 1081"/>
                <a:gd name="T28" fmla="*/ 20 w 1045"/>
                <a:gd name="T29" fmla="*/ 34 h 1081"/>
                <a:gd name="T30" fmla="*/ 20 w 1045"/>
                <a:gd name="T31" fmla="*/ 35 h 1081"/>
                <a:gd name="T32" fmla="*/ 24 w 1045"/>
                <a:gd name="T33" fmla="*/ 35 h 1081"/>
                <a:gd name="T34" fmla="*/ 30 w 1045"/>
                <a:gd name="T35" fmla="*/ 34 h 1081"/>
                <a:gd name="T36" fmla="*/ 34 w 1045"/>
                <a:gd name="T37" fmla="*/ 34 h 1081"/>
                <a:gd name="T38" fmla="*/ 38 w 1045"/>
                <a:gd name="T39" fmla="*/ 36 h 1081"/>
                <a:gd name="T40" fmla="*/ 39 w 1045"/>
                <a:gd name="T41" fmla="*/ 38 h 1081"/>
                <a:gd name="T42" fmla="*/ 38 w 1045"/>
                <a:gd name="T43" fmla="*/ 40 h 1081"/>
                <a:gd name="T44" fmla="*/ 36 w 1045"/>
                <a:gd name="T45" fmla="*/ 40 h 1081"/>
                <a:gd name="T46" fmla="*/ 33 w 1045"/>
                <a:gd name="T47" fmla="*/ 39 h 1081"/>
                <a:gd name="T48" fmla="*/ 30 w 1045"/>
                <a:gd name="T49" fmla="*/ 37 h 1081"/>
                <a:gd name="T50" fmla="*/ 26 w 1045"/>
                <a:gd name="T51" fmla="*/ 38 h 1081"/>
                <a:gd name="T52" fmla="*/ 19 w 1045"/>
                <a:gd name="T53" fmla="*/ 39 h 1081"/>
                <a:gd name="T54" fmla="*/ 18 w 1045"/>
                <a:gd name="T55" fmla="*/ 38 h 1081"/>
                <a:gd name="T56" fmla="*/ 17 w 1045"/>
                <a:gd name="T57" fmla="*/ 37 h 1081"/>
                <a:gd name="T58" fmla="*/ 17 w 1045"/>
                <a:gd name="T59" fmla="*/ 34 h 1081"/>
                <a:gd name="T60" fmla="*/ 17 w 1045"/>
                <a:gd name="T61" fmla="*/ 29 h 1081"/>
                <a:gd name="T62" fmla="*/ 19 w 1045"/>
                <a:gd name="T63" fmla="*/ 26 h 1081"/>
                <a:gd name="T64" fmla="*/ 23 w 1045"/>
                <a:gd name="T65" fmla="*/ 21 h 1081"/>
                <a:gd name="T66" fmla="*/ 27 w 1045"/>
                <a:gd name="T67" fmla="*/ 16 h 1081"/>
                <a:gd name="T68" fmla="*/ 29 w 1045"/>
                <a:gd name="T69" fmla="*/ 13 h 1081"/>
                <a:gd name="T70" fmla="*/ 30 w 1045"/>
                <a:gd name="T71" fmla="*/ 10 h 1081"/>
                <a:gd name="T72" fmla="*/ 30 w 1045"/>
                <a:gd name="T73" fmla="*/ 8 h 1081"/>
                <a:gd name="T74" fmla="*/ 28 w 1045"/>
                <a:gd name="T75" fmla="*/ 6 h 1081"/>
                <a:gd name="T76" fmla="*/ 26 w 1045"/>
                <a:gd name="T77" fmla="*/ 5 h 1081"/>
                <a:gd name="T78" fmla="*/ 23 w 1045"/>
                <a:gd name="T79" fmla="*/ 5 h 1081"/>
                <a:gd name="T80" fmla="*/ 18 w 1045"/>
                <a:gd name="T81" fmla="*/ 5 h 1081"/>
                <a:gd name="T82" fmla="*/ 10 w 1045"/>
                <a:gd name="T83" fmla="*/ 7 h 1081"/>
                <a:gd name="T84" fmla="*/ 3 w 1045"/>
                <a:gd name="T85" fmla="*/ 7 h 1081"/>
                <a:gd name="T86" fmla="*/ 1 w 1045"/>
                <a:gd name="T87" fmla="*/ 7 h 1081"/>
                <a:gd name="T88" fmla="*/ 0 w 1045"/>
                <a:gd name="T89" fmla="*/ 6 h 1081"/>
                <a:gd name="T90" fmla="*/ 0 w 1045"/>
                <a:gd name="T91" fmla="*/ 4 h 108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45"/>
                <a:gd name="T139" fmla="*/ 0 h 1081"/>
                <a:gd name="T140" fmla="*/ 1045 w 1045"/>
                <a:gd name="T141" fmla="*/ 1081 h 108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45" h="1081">
                  <a:moveTo>
                    <a:pt x="0" y="103"/>
                  </a:moveTo>
                  <a:lnTo>
                    <a:pt x="88" y="0"/>
                  </a:lnTo>
                  <a:lnTo>
                    <a:pt x="216" y="0"/>
                  </a:lnTo>
                  <a:lnTo>
                    <a:pt x="457" y="26"/>
                  </a:lnTo>
                  <a:lnTo>
                    <a:pt x="741" y="41"/>
                  </a:lnTo>
                  <a:lnTo>
                    <a:pt x="849" y="88"/>
                  </a:lnTo>
                  <a:lnTo>
                    <a:pt x="896" y="148"/>
                  </a:lnTo>
                  <a:lnTo>
                    <a:pt x="906" y="241"/>
                  </a:lnTo>
                  <a:lnTo>
                    <a:pt x="874" y="340"/>
                  </a:lnTo>
                  <a:lnTo>
                    <a:pt x="787" y="488"/>
                  </a:lnTo>
                  <a:lnTo>
                    <a:pt x="674" y="612"/>
                  </a:lnTo>
                  <a:lnTo>
                    <a:pt x="587" y="725"/>
                  </a:lnTo>
                  <a:lnTo>
                    <a:pt x="550" y="812"/>
                  </a:lnTo>
                  <a:lnTo>
                    <a:pt x="525" y="874"/>
                  </a:lnTo>
                  <a:lnTo>
                    <a:pt x="535" y="921"/>
                  </a:lnTo>
                  <a:lnTo>
                    <a:pt x="540" y="952"/>
                  </a:lnTo>
                  <a:lnTo>
                    <a:pt x="644" y="952"/>
                  </a:lnTo>
                  <a:lnTo>
                    <a:pt x="803" y="926"/>
                  </a:lnTo>
                  <a:lnTo>
                    <a:pt x="906" y="926"/>
                  </a:lnTo>
                  <a:lnTo>
                    <a:pt x="1013" y="967"/>
                  </a:lnTo>
                  <a:lnTo>
                    <a:pt x="1045" y="1019"/>
                  </a:lnTo>
                  <a:lnTo>
                    <a:pt x="1013" y="1064"/>
                  </a:lnTo>
                  <a:lnTo>
                    <a:pt x="968" y="1081"/>
                  </a:lnTo>
                  <a:lnTo>
                    <a:pt x="896" y="1059"/>
                  </a:lnTo>
                  <a:lnTo>
                    <a:pt x="797" y="1003"/>
                  </a:lnTo>
                  <a:lnTo>
                    <a:pt x="694" y="1014"/>
                  </a:lnTo>
                  <a:lnTo>
                    <a:pt x="525" y="1044"/>
                  </a:lnTo>
                  <a:lnTo>
                    <a:pt x="473" y="1034"/>
                  </a:lnTo>
                  <a:lnTo>
                    <a:pt x="447" y="998"/>
                  </a:lnTo>
                  <a:lnTo>
                    <a:pt x="447" y="910"/>
                  </a:lnTo>
                  <a:lnTo>
                    <a:pt x="447" y="787"/>
                  </a:lnTo>
                  <a:lnTo>
                    <a:pt x="520" y="694"/>
                  </a:lnTo>
                  <a:lnTo>
                    <a:pt x="627" y="555"/>
                  </a:lnTo>
                  <a:lnTo>
                    <a:pt x="720" y="432"/>
                  </a:lnTo>
                  <a:lnTo>
                    <a:pt x="782" y="340"/>
                  </a:lnTo>
                  <a:lnTo>
                    <a:pt x="813" y="257"/>
                  </a:lnTo>
                  <a:lnTo>
                    <a:pt x="797" y="211"/>
                  </a:lnTo>
                  <a:lnTo>
                    <a:pt x="756" y="154"/>
                  </a:lnTo>
                  <a:lnTo>
                    <a:pt x="694" y="138"/>
                  </a:lnTo>
                  <a:lnTo>
                    <a:pt x="627" y="138"/>
                  </a:lnTo>
                  <a:lnTo>
                    <a:pt x="478" y="138"/>
                  </a:lnTo>
                  <a:lnTo>
                    <a:pt x="257" y="180"/>
                  </a:lnTo>
                  <a:lnTo>
                    <a:pt x="93" y="195"/>
                  </a:lnTo>
                  <a:lnTo>
                    <a:pt x="26" y="180"/>
                  </a:lnTo>
                  <a:lnTo>
                    <a:pt x="0" y="154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29"/>
            <p:cNvSpPr>
              <a:spLocks/>
            </p:cNvSpPr>
            <p:nvPr/>
          </p:nvSpPr>
          <p:spPr bwMode="auto">
            <a:xfrm>
              <a:off x="4560" y="3689"/>
              <a:ext cx="442" cy="344"/>
            </a:xfrm>
            <a:custGeom>
              <a:avLst/>
              <a:gdLst>
                <a:gd name="T0" fmla="*/ 40 w 1327"/>
                <a:gd name="T1" fmla="*/ 16 h 1030"/>
                <a:gd name="T2" fmla="*/ 41 w 1327"/>
                <a:gd name="T3" fmla="*/ 11 h 1030"/>
                <a:gd name="T4" fmla="*/ 44 w 1327"/>
                <a:gd name="T5" fmla="*/ 9 h 1030"/>
                <a:gd name="T6" fmla="*/ 47 w 1327"/>
                <a:gd name="T7" fmla="*/ 9 h 1030"/>
                <a:gd name="T8" fmla="*/ 49 w 1327"/>
                <a:gd name="T9" fmla="*/ 11 h 1030"/>
                <a:gd name="T10" fmla="*/ 48 w 1327"/>
                <a:gd name="T11" fmla="*/ 15 h 1030"/>
                <a:gd name="T12" fmla="*/ 46 w 1327"/>
                <a:gd name="T13" fmla="*/ 21 h 1030"/>
                <a:gd name="T14" fmla="*/ 42 w 1327"/>
                <a:gd name="T15" fmla="*/ 28 h 1030"/>
                <a:gd name="T16" fmla="*/ 38 w 1327"/>
                <a:gd name="T17" fmla="*/ 34 h 1030"/>
                <a:gd name="T18" fmla="*/ 34 w 1327"/>
                <a:gd name="T19" fmla="*/ 37 h 1030"/>
                <a:gd name="T20" fmla="*/ 29 w 1327"/>
                <a:gd name="T21" fmla="*/ 38 h 1030"/>
                <a:gd name="T22" fmla="*/ 25 w 1327"/>
                <a:gd name="T23" fmla="*/ 38 h 1030"/>
                <a:gd name="T24" fmla="*/ 22 w 1327"/>
                <a:gd name="T25" fmla="*/ 36 h 1030"/>
                <a:gd name="T26" fmla="*/ 21 w 1327"/>
                <a:gd name="T27" fmla="*/ 33 h 1030"/>
                <a:gd name="T28" fmla="*/ 19 w 1327"/>
                <a:gd name="T29" fmla="*/ 28 h 1030"/>
                <a:gd name="T30" fmla="*/ 18 w 1327"/>
                <a:gd name="T31" fmla="*/ 19 h 1030"/>
                <a:gd name="T32" fmla="*/ 17 w 1327"/>
                <a:gd name="T33" fmla="*/ 13 h 1030"/>
                <a:gd name="T34" fmla="*/ 17 w 1327"/>
                <a:gd name="T35" fmla="*/ 5 h 1030"/>
                <a:gd name="T36" fmla="*/ 16 w 1327"/>
                <a:gd name="T37" fmla="*/ 4 h 1030"/>
                <a:gd name="T38" fmla="*/ 14 w 1327"/>
                <a:gd name="T39" fmla="*/ 3 h 1030"/>
                <a:gd name="T40" fmla="*/ 11 w 1327"/>
                <a:gd name="T41" fmla="*/ 5 h 1030"/>
                <a:gd name="T42" fmla="*/ 9 w 1327"/>
                <a:gd name="T43" fmla="*/ 9 h 1030"/>
                <a:gd name="T44" fmla="*/ 6 w 1327"/>
                <a:gd name="T45" fmla="*/ 11 h 1030"/>
                <a:gd name="T46" fmla="*/ 1 w 1327"/>
                <a:gd name="T47" fmla="*/ 11 h 1030"/>
                <a:gd name="T48" fmla="*/ 0 w 1327"/>
                <a:gd name="T49" fmla="*/ 10 h 1030"/>
                <a:gd name="T50" fmla="*/ 0 w 1327"/>
                <a:gd name="T51" fmla="*/ 8 h 1030"/>
                <a:gd name="T52" fmla="*/ 2 w 1327"/>
                <a:gd name="T53" fmla="*/ 6 h 1030"/>
                <a:gd name="T54" fmla="*/ 4 w 1327"/>
                <a:gd name="T55" fmla="*/ 7 h 1030"/>
                <a:gd name="T56" fmla="*/ 6 w 1327"/>
                <a:gd name="T57" fmla="*/ 6 h 1030"/>
                <a:gd name="T58" fmla="*/ 9 w 1327"/>
                <a:gd name="T59" fmla="*/ 4 h 1030"/>
                <a:gd name="T60" fmla="*/ 13 w 1327"/>
                <a:gd name="T61" fmla="*/ 1 h 1030"/>
                <a:gd name="T62" fmla="*/ 16 w 1327"/>
                <a:gd name="T63" fmla="*/ 0 h 1030"/>
                <a:gd name="T64" fmla="*/ 21 w 1327"/>
                <a:gd name="T65" fmla="*/ 0 h 1030"/>
                <a:gd name="T66" fmla="*/ 21 w 1327"/>
                <a:gd name="T67" fmla="*/ 2 h 1030"/>
                <a:gd name="T68" fmla="*/ 20 w 1327"/>
                <a:gd name="T69" fmla="*/ 4 h 1030"/>
                <a:gd name="T70" fmla="*/ 19 w 1327"/>
                <a:gd name="T71" fmla="*/ 10 h 1030"/>
                <a:gd name="T72" fmla="*/ 21 w 1327"/>
                <a:gd name="T73" fmla="*/ 18 h 1030"/>
                <a:gd name="T74" fmla="*/ 23 w 1327"/>
                <a:gd name="T75" fmla="*/ 26 h 1030"/>
                <a:gd name="T76" fmla="*/ 25 w 1327"/>
                <a:gd name="T77" fmla="*/ 30 h 1030"/>
                <a:gd name="T78" fmla="*/ 28 w 1327"/>
                <a:gd name="T79" fmla="*/ 33 h 1030"/>
                <a:gd name="T80" fmla="*/ 30 w 1327"/>
                <a:gd name="T81" fmla="*/ 33 h 1030"/>
                <a:gd name="T82" fmla="*/ 33 w 1327"/>
                <a:gd name="T83" fmla="*/ 30 h 1030"/>
                <a:gd name="T84" fmla="*/ 37 w 1327"/>
                <a:gd name="T85" fmla="*/ 26 h 1030"/>
                <a:gd name="T86" fmla="*/ 40 w 1327"/>
                <a:gd name="T87" fmla="*/ 19 h 1030"/>
                <a:gd name="T88" fmla="*/ 40 w 1327"/>
                <a:gd name="T89" fmla="*/ 16 h 103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327"/>
                <a:gd name="T136" fmla="*/ 0 h 1030"/>
                <a:gd name="T137" fmla="*/ 1327 w 1327"/>
                <a:gd name="T138" fmla="*/ 1030 h 103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327" h="1030">
                  <a:moveTo>
                    <a:pt x="1080" y="427"/>
                  </a:moveTo>
                  <a:lnTo>
                    <a:pt x="1101" y="292"/>
                  </a:lnTo>
                  <a:lnTo>
                    <a:pt x="1178" y="242"/>
                  </a:lnTo>
                  <a:lnTo>
                    <a:pt x="1270" y="230"/>
                  </a:lnTo>
                  <a:lnTo>
                    <a:pt x="1327" y="292"/>
                  </a:lnTo>
                  <a:lnTo>
                    <a:pt x="1302" y="412"/>
                  </a:lnTo>
                  <a:lnTo>
                    <a:pt x="1250" y="571"/>
                  </a:lnTo>
                  <a:lnTo>
                    <a:pt x="1148" y="751"/>
                  </a:lnTo>
                  <a:lnTo>
                    <a:pt x="1018" y="906"/>
                  </a:lnTo>
                  <a:lnTo>
                    <a:pt x="911" y="988"/>
                  </a:lnTo>
                  <a:lnTo>
                    <a:pt x="793" y="1030"/>
                  </a:lnTo>
                  <a:lnTo>
                    <a:pt x="679" y="1013"/>
                  </a:lnTo>
                  <a:lnTo>
                    <a:pt x="591" y="968"/>
                  </a:lnTo>
                  <a:lnTo>
                    <a:pt x="561" y="890"/>
                  </a:lnTo>
                  <a:lnTo>
                    <a:pt x="524" y="756"/>
                  </a:lnTo>
                  <a:lnTo>
                    <a:pt x="484" y="509"/>
                  </a:lnTo>
                  <a:lnTo>
                    <a:pt x="452" y="339"/>
                  </a:lnTo>
                  <a:lnTo>
                    <a:pt x="452" y="138"/>
                  </a:lnTo>
                  <a:lnTo>
                    <a:pt x="432" y="102"/>
                  </a:lnTo>
                  <a:lnTo>
                    <a:pt x="370" y="92"/>
                  </a:lnTo>
                  <a:lnTo>
                    <a:pt x="299" y="148"/>
                  </a:lnTo>
                  <a:lnTo>
                    <a:pt x="232" y="242"/>
                  </a:lnTo>
                  <a:lnTo>
                    <a:pt x="155" y="292"/>
                  </a:lnTo>
                  <a:lnTo>
                    <a:pt x="35" y="292"/>
                  </a:lnTo>
                  <a:lnTo>
                    <a:pt x="0" y="262"/>
                  </a:lnTo>
                  <a:lnTo>
                    <a:pt x="0" y="210"/>
                  </a:lnTo>
                  <a:lnTo>
                    <a:pt x="52" y="165"/>
                  </a:lnTo>
                  <a:lnTo>
                    <a:pt x="108" y="180"/>
                  </a:lnTo>
                  <a:lnTo>
                    <a:pt x="160" y="170"/>
                  </a:lnTo>
                  <a:lnTo>
                    <a:pt x="252" y="102"/>
                  </a:lnTo>
                  <a:lnTo>
                    <a:pt x="345" y="30"/>
                  </a:lnTo>
                  <a:lnTo>
                    <a:pt x="432" y="10"/>
                  </a:lnTo>
                  <a:lnTo>
                    <a:pt x="556" y="0"/>
                  </a:lnTo>
                  <a:lnTo>
                    <a:pt x="561" y="56"/>
                  </a:lnTo>
                  <a:lnTo>
                    <a:pt x="529" y="118"/>
                  </a:lnTo>
                  <a:lnTo>
                    <a:pt x="524" y="277"/>
                  </a:lnTo>
                  <a:lnTo>
                    <a:pt x="561" y="489"/>
                  </a:lnTo>
                  <a:lnTo>
                    <a:pt x="617" y="694"/>
                  </a:lnTo>
                  <a:lnTo>
                    <a:pt x="669" y="818"/>
                  </a:lnTo>
                  <a:lnTo>
                    <a:pt x="746" y="875"/>
                  </a:lnTo>
                  <a:lnTo>
                    <a:pt x="823" y="875"/>
                  </a:lnTo>
                  <a:lnTo>
                    <a:pt x="901" y="818"/>
                  </a:lnTo>
                  <a:lnTo>
                    <a:pt x="1003" y="689"/>
                  </a:lnTo>
                  <a:lnTo>
                    <a:pt x="1070" y="504"/>
                  </a:lnTo>
                  <a:lnTo>
                    <a:pt x="1080" y="4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Sentence or run-on?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669900"/>
              </a:solidFill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62000" y="1905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669900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81000" y="1828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rgbClr val="669900"/>
                </a:solidFill>
              </a:rPr>
              <a:t>Jerry was a racecar driver, he was 22 years old, he said, “Yes, I’m number one!”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rgbClr val="669900"/>
                </a:solidFill>
              </a:rPr>
              <a:t>Flipping on the switch, Robin was surprised to see Big Foot chillin’ in her bedroom, trying on her bling.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rgbClr val="669900"/>
                </a:solidFill>
              </a:rPr>
              <a:t>Wondering why he ever decided to jump a flight of concrete steps, Little Timmy looked sadly out the hospital window he saw many happy kids outside.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Sentence or run-on?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81000" y="1828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rgbClr val="669900"/>
                </a:solidFill>
              </a:rPr>
              <a:t>During last night’s storm, a powerful F4 tornado rocked the sprawling metropolis of Plymouth, many people lost all of their belongings, it was too bad.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rgbClr val="669900"/>
                </a:solidFill>
              </a:rPr>
              <a:t>Although Ross ate crumpets and cheese, he refused to eat the duck liver pate, and he opened up a bag of greasy, fattening Cheetos</a:t>
            </a:r>
            <a:r>
              <a:rPr lang="en-US" sz="2800" i="1" baseline="30000">
                <a:solidFill>
                  <a:srgbClr val="669900"/>
                </a:solidFill>
              </a:rPr>
              <a:t>TM.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rgbClr val="669900"/>
                </a:solidFill>
              </a:rPr>
              <a:t>I love comma splices they are exquisite.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Sentence or run-on?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81000" y="1828800"/>
            <a:ext cx="6858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 smtClean="0">
                <a:solidFill>
                  <a:srgbClr val="669900"/>
                </a:solidFill>
              </a:rPr>
              <a:t>Dan’s </a:t>
            </a:r>
            <a:r>
              <a:rPr lang="en-US" sz="2800" i="1" dirty="0">
                <a:solidFill>
                  <a:srgbClr val="669900"/>
                </a:solidFill>
              </a:rPr>
              <a:t>mullet flapped around like a willow bough in the breeze; many ladies found the scene extraordinarily awesome because girls dig guys with 10/90 mullets.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 dirty="0">
                <a:solidFill>
                  <a:srgbClr val="669900"/>
                </a:solidFill>
              </a:rPr>
              <a:t>Vanessa likes candy and slam dancing in fact, you can often find her eating skittles and slam dancing at the same time.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 dirty="0">
                <a:solidFill>
                  <a:srgbClr val="669900"/>
                </a:solidFill>
              </a:rPr>
              <a:t>I ate the live cockroach it was nasty.</a:t>
            </a:r>
          </a:p>
        </p:txBody>
      </p:sp>
      <p:pic>
        <p:nvPicPr>
          <p:cNvPr id="12294" name="Picture 6" descr="Untitled-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505200"/>
            <a:ext cx="16287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What is a run-on?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Seth fell, he cried.</a:t>
            </a:r>
          </a:p>
          <a:p>
            <a:pPr eaLnBrk="1" hangingPunct="1"/>
            <a:r>
              <a:rPr lang="en-US" sz="2800" smtClean="0"/>
              <a:t>Although the goblins of fire laughed at my weak computer skills and then stole the large block of cheddar cheese I purchased from that Cheese to Please place last Wednesday afternoon, I ended up giving them mad props for their hardcore computer knowledge as well as their odd ability to scare children when offering them lollipops and boxes of newborn puppies</a:t>
            </a:r>
            <a:r>
              <a:rPr lang="en-US" smtClean="0"/>
              <a:t>.</a:t>
            </a: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What is a run-on?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fact, it only takes four words to create a run-on.</a:t>
            </a:r>
          </a:p>
          <a:p>
            <a:pPr eaLnBrk="1" hangingPunct="1"/>
            <a:r>
              <a:rPr lang="en-US" smtClean="0"/>
              <a:t>A run-on is created when two or more complete sentences are connected without the proper punctuation.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This is a complete sentence, this is too.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What is a run-on?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There are two basic types of run-ons.</a:t>
            </a:r>
          </a:p>
          <a:p>
            <a:pPr marL="609600" indent="-609600" eaLnBrk="1" hangingPunct="1"/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Comma splice</a:t>
            </a:r>
            <a:r>
              <a:rPr lang="en-US" smtClean="0"/>
              <a:t> . . . </a:t>
            </a:r>
          </a:p>
          <a:p>
            <a:pPr marL="990600" lvl="1" indent="-533400" eaLnBrk="1" hangingPunct="1"/>
            <a:r>
              <a:rPr lang="en-US" smtClean="0"/>
              <a:t>Jake had a weasel on his head, he carried a pink umbrella.</a:t>
            </a:r>
          </a:p>
          <a:p>
            <a:pPr marL="990600" lvl="1" indent="-533400" eaLnBrk="1" hangingPunct="1"/>
            <a:r>
              <a:rPr lang="en-US" sz="2400" smtClean="0">
                <a:solidFill>
                  <a:srgbClr val="669900"/>
                </a:solidFill>
              </a:rPr>
              <a:t>A comma splice is formed when two complete sentences are joined by a comma.</a:t>
            </a:r>
          </a:p>
          <a:p>
            <a:pPr marL="990600" lvl="1" indent="-533400" eaLnBrk="1" hangingPunct="1"/>
            <a:endParaRPr lang="en-US" smtClean="0"/>
          </a:p>
          <a:p>
            <a:pPr marL="990600" lvl="1" indent="-533400" eaLnBrk="1" hangingPunct="1"/>
            <a:endParaRPr lang="en-US" smtClean="0"/>
          </a:p>
          <a:p>
            <a:pPr marL="990600" lvl="1" indent="-533400" eaLnBrk="1" hangingPunct="1">
              <a:buFontTx/>
              <a:buNone/>
            </a:pPr>
            <a:endParaRPr lang="en-US" smtClean="0"/>
          </a:p>
        </p:txBody>
      </p:sp>
      <p:grpSp>
        <p:nvGrpSpPr>
          <p:cNvPr id="5125" name="Group 7"/>
          <p:cNvGrpSpPr>
            <a:grpSpLocks noChangeAspect="1"/>
          </p:cNvGrpSpPr>
          <p:nvPr/>
        </p:nvGrpSpPr>
        <p:grpSpPr bwMode="auto">
          <a:xfrm>
            <a:off x="6781800" y="5410200"/>
            <a:ext cx="1808163" cy="1052513"/>
            <a:chOff x="4272" y="3408"/>
            <a:chExt cx="1139" cy="663"/>
          </a:xfrm>
        </p:grpSpPr>
        <p:sp>
          <p:nvSpPr>
            <p:cNvPr id="5126" name="AutoShape 6"/>
            <p:cNvSpPr>
              <a:spLocks noChangeAspect="1" noChangeArrowheads="1" noTextEdit="1"/>
            </p:cNvSpPr>
            <p:nvPr/>
          </p:nvSpPr>
          <p:spPr bwMode="auto">
            <a:xfrm>
              <a:off x="4272" y="3408"/>
              <a:ext cx="1139" cy="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8"/>
            <p:cNvSpPr>
              <a:spLocks/>
            </p:cNvSpPr>
            <p:nvPr/>
          </p:nvSpPr>
          <p:spPr bwMode="auto">
            <a:xfrm>
              <a:off x="4376" y="3975"/>
              <a:ext cx="1002" cy="96"/>
            </a:xfrm>
            <a:custGeom>
              <a:avLst/>
              <a:gdLst>
                <a:gd name="T0" fmla="*/ 1 w 2004"/>
                <a:gd name="T1" fmla="*/ 13 h 192"/>
                <a:gd name="T2" fmla="*/ 4 w 2004"/>
                <a:gd name="T3" fmla="*/ 15 h 192"/>
                <a:gd name="T4" fmla="*/ 10 w 2004"/>
                <a:gd name="T5" fmla="*/ 17 h 192"/>
                <a:gd name="T6" fmla="*/ 19 w 2004"/>
                <a:gd name="T7" fmla="*/ 19 h 192"/>
                <a:gd name="T8" fmla="*/ 29 w 2004"/>
                <a:gd name="T9" fmla="*/ 20 h 192"/>
                <a:gd name="T10" fmla="*/ 42 w 2004"/>
                <a:gd name="T11" fmla="*/ 21 h 192"/>
                <a:gd name="T12" fmla="*/ 56 w 2004"/>
                <a:gd name="T13" fmla="*/ 22 h 192"/>
                <a:gd name="T14" fmla="*/ 71 w 2004"/>
                <a:gd name="T15" fmla="*/ 23 h 192"/>
                <a:gd name="T16" fmla="*/ 88 w 2004"/>
                <a:gd name="T17" fmla="*/ 24 h 192"/>
                <a:gd name="T18" fmla="*/ 107 w 2004"/>
                <a:gd name="T19" fmla="*/ 24 h 192"/>
                <a:gd name="T20" fmla="*/ 125 w 2004"/>
                <a:gd name="T21" fmla="*/ 24 h 192"/>
                <a:gd name="T22" fmla="*/ 145 w 2004"/>
                <a:gd name="T23" fmla="*/ 24 h 192"/>
                <a:gd name="T24" fmla="*/ 163 w 2004"/>
                <a:gd name="T25" fmla="*/ 24 h 192"/>
                <a:gd name="T26" fmla="*/ 180 w 2004"/>
                <a:gd name="T27" fmla="*/ 23 h 192"/>
                <a:gd name="T28" fmla="*/ 196 w 2004"/>
                <a:gd name="T29" fmla="*/ 22 h 192"/>
                <a:gd name="T30" fmla="*/ 210 w 2004"/>
                <a:gd name="T31" fmla="*/ 21 h 192"/>
                <a:gd name="T32" fmla="*/ 222 w 2004"/>
                <a:gd name="T33" fmla="*/ 20 h 192"/>
                <a:gd name="T34" fmla="*/ 233 w 2004"/>
                <a:gd name="T35" fmla="*/ 19 h 192"/>
                <a:gd name="T36" fmla="*/ 241 w 2004"/>
                <a:gd name="T37" fmla="*/ 17 h 192"/>
                <a:gd name="T38" fmla="*/ 247 w 2004"/>
                <a:gd name="T39" fmla="*/ 15 h 192"/>
                <a:gd name="T40" fmla="*/ 250 w 2004"/>
                <a:gd name="T41" fmla="*/ 13 h 192"/>
                <a:gd name="T42" fmla="*/ 251 w 2004"/>
                <a:gd name="T43" fmla="*/ 12 h 192"/>
                <a:gd name="T44" fmla="*/ 248 w 2004"/>
                <a:gd name="T45" fmla="*/ 10 h 192"/>
                <a:gd name="T46" fmla="*/ 243 w 2004"/>
                <a:gd name="T47" fmla="*/ 7 h 192"/>
                <a:gd name="T48" fmla="*/ 236 w 2004"/>
                <a:gd name="T49" fmla="*/ 6 h 192"/>
                <a:gd name="T50" fmla="*/ 226 w 2004"/>
                <a:gd name="T51" fmla="*/ 5 h 192"/>
                <a:gd name="T52" fmla="*/ 214 w 2004"/>
                <a:gd name="T53" fmla="*/ 3 h 192"/>
                <a:gd name="T54" fmla="*/ 201 w 2004"/>
                <a:gd name="T55" fmla="*/ 3 h 192"/>
                <a:gd name="T56" fmla="*/ 185 w 2004"/>
                <a:gd name="T57" fmla="*/ 2 h 192"/>
                <a:gd name="T58" fmla="*/ 169 w 2004"/>
                <a:gd name="T59" fmla="*/ 1 h 192"/>
                <a:gd name="T60" fmla="*/ 151 w 2004"/>
                <a:gd name="T61" fmla="*/ 1 h 192"/>
                <a:gd name="T62" fmla="*/ 132 w 2004"/>
                <a:gd name="T63" fmla="*/ 0 h 192"/>
                <a:gd name="T64" fmla="*/ 113 w 2004"/>
                <a:gd name="T65" fmla="*/ 0 h 192"/>
                <a:gd name="T66" fmla="*/ 94 w 2004"/>
                <a:gd name="T67" fmla="*/ 1 h 192"/>
                <a:gd name="T68" fmla="*/ 77 w 2004"/>
                <a:gd name="T69" fmla="*/ 1 h 192"/>
                <a:gd name="T70" fmla="*/ 61 w 2004"/>
                <a:gd name="T71" fmla="*/ 2 h 192"/>
                <a:gd name="T72" fmla="*/ 46 w 2004"/>
                <a:gd name="T73" fmla="*/ 3 h 192"/>
                <a:gd name="T74" fmla="*/ 33 w 2004"/>
                <a:gd name="T75" fmla="*/ 3 h 192"/>
                <a:gd name="T76" fmla="*/ 22 w 2004"/>
                <a:gd name="T77" fmla="*/ 6 h 192"/>
                <a:gd name="T78" fmla="*/ 13 w 2004"/>
                <a:gd name="T79" fmla="*/ 6 h 192"/>
                <a:gd name="T80" fmla="*/ 6 w 2004"/>
                <a:gd name="T81" fmla="*/ 9 h 192"/>
                <a:gd name="T82" fmla="*/ 2 w 2004"/>
                <a:gd name="T83" fmla="*/ 11 h 192"/>
                <a:gd name="T84" fmla="*/ 0 w 2004"/>
                <a:gd name="T85" fmla="*/ 12 h 1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004"/>
                <a:gd name="T130" fmla="*/ 0 h 192"/>
                <a:gd name="T131" fmla="*/ 2004 w 2004"/>
                <a:gd name="T132" fmla="*/ 192 h 19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004" h="192">
                  <a:moveTo>
                    <a:pt x="0" y="96"/>
                  </a:moveTo>
                  <a:lnTo>
                    <a:pt x="2" y="101"/>
                  </a:lnTo>
                  <a:lnTo>
                    <a:pt x="5" y="107"/>
                  </a:lnTo>
                  <a:lnTo>
                    <a:pt x="12" y="111"/>
                  </a:lnTo>
                  <a:lnTo>
                    <a:pt x="21" y="116"/>
                  </a:lnTo>
                  <a:lnTo>
                    <a:pt x="32" y="121"/>
                  </a:lnTo>
                  <a:lnTo>
                    <a:pt x="45" y="125"/>
                  </a:lnTo>
                  <a:lnTo>
                    <a:pt x="61" y="130"/>
                  </a:lnTo>
                  <a:lnTo>
                    <a:pt x="79" y="133"/>
                  </a:lnTo>
                  <a:lnTo>
                    <a:pt x="99" y="138"/>
                  </a:lnTo>
                  <a:lnTo>
                    <a:pt x="121" y="142"/>
                  </a:lnTo>
                  <a:lnTo>
                    <a:pt x="146" y="146"/>
                  </a:lnTo>
                  <a:lnTo>
                    <a:pt x="171" y="149"/>
                  </a:lnTo>
                  <a:lnTo>
                    <a:pt x="200" y="154"/>
                  </a:lnTo>
                  <a:lnTo>
                    <a:pt x="229" y="157"/>
                  </a:lnTo>
                  <a:lnTo>
                    <a:pt x="261" y="161"/>
                  </a:lnTo>
                  <a:lnTo>
                    <a:pt x="294" y="164"/>
                  </a:lnTo>
                  <a:lnTo>
                    <a:pt x="329" y="167"/>
                  </a:lnTo>
                  <a:lnTo>
                    <a:pt x="365" y="170"/>
                  </a:lnTo>
                  <a:lnTo>
                    <a:pt x="403" y="174"/>
                  </a:lnTo>
                  <a:lnTo>
                    <a:pt x="442" y="176"/>
                  </a:lnTo>
                  <a:lnTo>
                    <a:pt x="482" y="178"/>
                  </a:lnTo>
                  <a:lnTo>
                    <a:pt x="525" y="180"/>
                  </a:lnTo>
                  <a:lnTo>
                    <a:pt x="567" y="183"/>
                  </a:lnTo>
                  <a:lnTo>
                    <a:pt x="612" y="184"/>
                  </a:lnTo>
                  <a:lnTo>
                    <a:pt x="657" y="186"/>
                  </a:lnTo>
                  <a:lnTo>
                    <a:pt x="704" y="187"/>
                  </a:lnTo>
                  <a:lnTo>
                    <a:pt x="752" y="189"/>
                  </a:lnTo>
                  <a:lnTo>
                    <a:pt x="800" y="190"/>
                  </a:lnTo>
                  <a:lnTo>
                    <a:pt x="850" y="191"/>
                  </a:lnTo>
                  <a:lnTo>
                    <a:pt x="899" y="192"/>
                  </a:lnTo>
                  <a:lnTo>
                    <a:pt x="950" y="192"/>
                  </a:lnTo>
                  <a:lnTo>
                    <a:pt x="1002" y="192"/>
                  </a:lnTo>
                  <a:lnTo>
                    <a:pt x="1054" y="192"/>
                  </a:lnTo>
                  <a:lnTo>
                    <a:pt x="1104" y="192"/>
                  </a:lnTo>
                  <a:lnTo>
                    <a:pt x="1155" y="191"/>
                  </a:lnTo>
                  <a:lnTo>
                    <a:pt x="1203" y="190"/>
                  </a:lnTo>
                  <a:lnTo>
                    <a:pt x="1253" y="189"/>
                  </a:lnTo>
                  <a:lnTo>
                    <a:pt x="1300" y="187"/>
                  </a:lnTo>
                  <a:lnTo>
                    <a:pt x="1346" y="186"/>
                  </a:lnTo>
                  <a:lnTo>
                    <a:pt x="1392" y="184"/>
                  </a:lnTo>
                  <a:lnTo>
                    <a:pt x="1436" y="183"/>
                  </a:lnTo>
                  <a:lnTo>
                    <a:pt x="1480" y="180"/>
                  </a:lnTo>
                  <a:lnTo>
                    <a:pt x="1521" y="178"/>
                  </a:lnTo>
                  <a:lnTo>
                    <a:pt x="1563" y="176"/>
                  </a:lnTo>
                  <a:lnTo>
                    <a:pt x="1602" y="174"/>
                  </a:lnTo>
                  <a:lnTo>
                    <a:pt x="1640" y="170"/>
                  </a:lnTo>
                  <a:lnTo>
                    <a:pt x="1676" y="167"/>
                  </a:lnTo>
                  <a:lnTo>
                    <a:pt x="1710" y="164"/>
                  </a:lnTo>
                  <a:lnTo>
                    <a:pt x="1744" y="161"/>
                  </a:lnTo>
                  <a:lnTo>
                    <a:pt x="1775" y="157"/>
                  </a:lnTo>
                  <a:lnTo>
                    <a:pt x="1805" y="154"/>
                  </a:lnTo>
                  <a:lnTo>
                    <a:pt x="1834" y="149"/>
                  </a:lnTo>
                  <a:lnTo>
                    <a:pt x="1859" y="146"/>
                  </a:lnTo>
                  <a:lnTo>
                    <a:pt x="1883" y="142"/>
                  </a:lnTo>
                  <a:lnTo>
                    <a:pt x="1905" y="138"/>
                  </a:lnTo>
                  <a:lnTo>
                    <a:pt x="1926" y="133"/>
                  </a:lnTo>
                  <a:lnTo>
                    <a:pt x="1943" y="130"/>
                  </a:lnTo>
                  <a:lnTo>
                    <a:pt x="1959" y="125"/>
                  </a:lnTo>
                  <a:lnTo>
                    <a:pt x="1973" y="121"/>
                  </a:lnTo>
                  <a:lnTo>
                    <a:pt x="1983" y="116"/>
                  </a:lnTo>
                  <a:lnTo>
                    <a:pt x="1993" y="111"/>
                  </a:lnTo>
                  <a:lnTo>
                    <a:pt x="2000" y="107"/>
                  </a:lnTo>
                  <a:lnTo>
                    <a:pt x="2003" y="101"/>
                  </a:lnTo>
                  <a:lnTo>
                    <a:pt x="2004" y="96"/>
                  </a:lnTo>
                  <a:lnTo>
                    <a:pt x="2003" y="92"/>
                  </a:lnTo>
                  <a:lnTo>
                    <a:pt x="2000" y="86"/>
                  </a:lnTo>
                  <a:lnTo>
                    <a:pt x="1993" y="81"/>
                  </a:lnTo>
                  <a:lnTo>
                    <a:pt x="1983" y="77"/>
                  </a:lnTo>
                  <a:lnTo>
                    <a:pt x="1973" y="72"/>
                  </a:lnTo>
                  <a:lnTo>
                    <a:pt x="1959" y="68"/>
                  </a:lnTo>
                  <a:lnTo>
                    <a:pt x="1943" y="63"/>
                  </a:lnTo>
                  <a:lnTo>
                    <a:pt x="1926" y="58"/>
                  </a:lnTo>
                  <a:lnTo>
                    <a:pt x="1905" y="54"/>
                  </a:lnTo>
                  <a:lnTo>
                    <a:pt x="1883" y="50"/>
                  </a:lnTo>
                  <a:lnTo>
                    <a:pt x="1859" y="46"/>
                  </a:lnTo>
                  <a:lnTo>
                    <a:pt x="1834" y="42"/>
                  </a:lnTo>
                  <a:lnTo>
                    <a:pt x="1805" y="38"/>
                  </a:lnTo>
                  <a:lnTo>
                    <a:pt x="1775" y="34"/>
                  </a:lnTo>
                  <a:lnTo>
                    <a:pt x="1744" y="31"/>
                  </a:lnTo>
                  <a:lnTo>
                    <a:pt x="1710" y="27"/>
                  </a:lnTo>
                  <a:lnTo>
                    <a:pt x="1676" y="25"/>
                  </a:lnTo>
                  <a:lnTo>
                    <a:pt x="1640" y="21"/>
                  </a:lnTo>
                  <a:lnTo>
                    <a:pt x="1602" y="19"/>
                  </a:lnTo>
                  <a:lnTo>
                    <a:pt x="1563" y="16"/>
                  </a:lnTo>
                  <a:lnTo>
                    <a:pt x="1521" y="13"/>
                  </a:lnTo>
                  <a:lnTo>
                    <a:pt x="1480" y="11"/>
                  </a:lnTo>
                  <a:lnTo>
                    <a:pt x="1436" y="9"/>
                  </a:lnTo>
                  <a:lnTo>
                    <a:pt x="1392" y="8"/>
                  </a:lnTo>
                  <a:lnTo>
                    <a:pt x="1346" y="5"/>
                  </a:lnTo>
                  <a:lnTo>
                    <a:pt x="1300" y="4"/>
                  </a:lnTo>
                  <a:lnTo>
                    <a:pt x="1253" y="3"/>
                  </a:lnTo>
                  <a:lnTo>
                    <a:pt x="1203" y="2"/>
                  </a:lnTo>
                  <a:lnTo>
                    <a:pt x="1155" y="1"/>
                  </a:lnTo>
                  <a:lnTo>
                    <a:pt x="1104" y="0"/>
                  </a:lnTo>
                  <a:lnTo>
                    <a:pt x="1054" y="0"/>
                  </a:lnTo>
                  <a:lnTo>
                    <a:pt x="1002" y="0"/>
                  </a:lnTo>
                  <a:lnTo>
                    <a:pt x="950" y="0"/>
                  </a:lnTo>
                  <a:lnTo>
                    <a:pt x="899" y="0"/>
                  </a:lnTo>
                  <a:lnTo>
                    <a:pt x="850" y="1"/>
                  </a:lnTo>
                  <a:lnTo>
                    <a:pt x="800" y="2"/>
                  </a:lnTo>
                  <a:lnTo>
                    <a:pt x="752" y="3"/>
                  </a:lnTo>
                  <a:lnTo>
                    <a:pt x="704" y="4"/>
                  </a:lnTo>
                  <a:lnTo>
                    <a:pt x="657" y="5"/>
                  </a:lnTo>
                  <a:lnTo>
                    <a:pt x="612" y="8"/>
                  </a:lnTo>
                  <a:lnTo>
                    <a:pt x="567" y="9"/>
                  </a:lnTo>
                  <a:lnTo>
                    <a:pt x="525" y="11"/>
                  </a:lnTo>
                  <a:lnTo>
                    <a:pt x="482" y="13"/>
                  </a:lnTo>
                  <a:lnTo>
                    <a:pt x="442" y="16"/>
                  </a:lnTo>
                  <a:lnTo>
                    <a:pt x="403" y="19"/>
                  </a:lnTo>
                  <a:lnTo>
                    <a:pt x="365" y="21"/>
                  </a:lnTo>
                  <a:lnTo>
                    <a:pt x="329" y="25"/>
                  </a:lnTo>
                  <a:lnTo>
                    <a:pt x="294" y="27"/>
                  </a:lnTo>
                  <a:lnTo>
                    <a:pt x="261" y="31"/>
                  </a:lnTo>
                  <a:lnTo>
                    <a:pt x="229" y="34"/>
                  </a:lnTo>
                  <a:lnTo>
                    <a:pt x="200" y="38"/>
                  </a:lnTo>
                  <a:lnTo>
                    <a:pt x="171" y="42"/>
                  </a:lnTo>
                  <a:lnTo>
                    <a:pt x="146" y="46"/>
                  </a:lnTo>
                  <a:lnTo>
                    <a:pt x="121" y="50"/>
                  </a:lnTo>
                  <a:lnTo>
                    <a:pt x="99" y="54"/>
                  </a:lnTo>
                  <a:lnTo>
                    <a:pt x="79" y="58"/>
                  </a:lnTo>
                  <a:lnTo>
                    <a:pt x="61" y="63"/>
                  </a:lnTo>
                  <a:lnTo>
                    <a:pt x="45" y="68"/>
                  </a:lnTo>
                  <a:lnTo>
                    <a:pt x="32" y="72"/>
                  </a:lnTo>
                  <a:lnTo>
                    <a:pt x="21" y="77"/>
                  </a:lnTo>
                  <a:lnTo>
                    <a:pt x="12" y="81"/>
                  </a:lnTo>
                  <a:lnTo>
                    <a:pt x="5" y="86"/>
                  </a:lnTo>
                  <a:lnTo>
                    <a:pt x="2" y="92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2E8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9"/>
            <p:cNvSpPr>
              <a:spLocks/>
            </p:cNvSpPr>
            <p:nvPr/>
          </p:nvSpPr>
          <p:spPr bwMode="auto">
            <a:xfrm>
              <a:off x="4401" y="3980"/>
              <a:ext cx="951" cy="86"/>
            </a:xfrm>
            <a:custGeom>
              <a:avLst/>
              <a:gdLst>
                <a:gd name="T0" fmla="*/ 1 w 1902"/>
                <a:gd name="T1" fmla="*/ 12 h 172"/>
                <a:gd name="T2" fmla="*/ 4 w 1902"/>
                <a:gd name="T3" fmla="*/ 13 h 172"/>
                <a:gd name="T4" fmla="*/ 10 w 1902"/>
                <a:gd name="T5" fmla="*/ 15 h 172"/>
                <a:gd name="T6" fmla="*/ 18 w 1902"/>
                <a:gd name="T7" fmla="*/ 17 h 172"/>
                <a:gd name="T8" fmla="*/ 28 w 1902"/>
                <a:gd name="T9" fmla="*/ 18 h 172"/>
                <a:gd name="T10" fmla="*/ 39 w 1902"/>
                <a:gd name="T11" fmla="*/ 19 h 172"/>
                <a:gd name="T12" fmla="*/ 53 w 1902"/>
                <a:gd name="T13" fmla="*/ 20 h 172"/>
                <a:gd name="T14" fmla="*/ 68 w 1902"/>
                <a:gd name="T15" fmla="*/ 21 h 172"/>
                <a:gd name="T16" fmla="*/ 84 w 1902"/>
                <a:gd name="T17" fmla="*/ 21 h 172"/>
                <a:gd name="T18" fmla="*/ 101 w 1902"/>
                <a:gd name="T19" fmla="*/ 22 h 172"/>
                <a:gd name="T20" fmla="*/ 119 w 1902"/>
                <a:gd name="T21" fmla="*/ 22 h 172"/>
                <a:gd name="T22" fmla="*/ 137 w 1902"/>
                <a:gd name="T23" fmla="*/ 22 h 172"/>
                <a:gd name="T24" fmla="*/ 155 w 1902"/>
                <a:gd name="T25" fmla="*/ 21 h 172"/>
                <a:gd name="T26" fmla="*/ 171 w 1902"/>
                <a:gd name="T27" fmla="*/ 21 h 172"/>
                <a:gd name="T28" fmla="*/ 186 w 1902"/>
                <a:gd name="T29" fmla="*/ 20 h 172"/>
                <a:gd name="T30" fmla="*/ 199 w 1902"/>
                <a:gd name="T31" fmla="*/ 19 h 172"/>
                <a:gd name="T32" fmla="*/ 211 w 1902"/>
                <a:gd name="T33" fmla="*/ 18 h 172"/>
                <a:gd name="T34" fmla="*/ 221 w 1902"/>
                <a:gd name="T35" fmla="*/ 17 h 172"/>
                <a:gd name="T36" fmla="*/ 229 w 1902"/>
                <a:gd name="T37" fmla="*/ 15 h 172"/>
                <a:gd name="T38" fmla="*/ 235 w 1902"/>
                <a:gd name="T39" fmla="*/ 13 h 172"/>
                <a:gd name="T40" fmla="*/ 238 w 1902"/>
                <a:gd name="T41" fmla="*/ 12 h 172"/>
                <a:gd name="T42" fmla="*/ 238 w 1902"/>
                <a:gd name="T43" fmla="*/ 11 h 172"/>
                <a:gd name="T44" fmla="*/ 236 w 1902"/>
                <a:gd name="T45" fmla="*/ 9 h 172"/>
                <a:gd name="T46" fmla="*/ 231 w 1902"/>
                <a:gd name="T47" fmla="*/ 7 h 172"/>
                <a:gd name="T48" fmla="*/ 224 w 1902"/>
                <a:gd name="T49" fmla="*/ 5 h 172"/>
                <a:gd name="T50" fmla="*/ 215 w 1902"/>
                <a:gd name="T51" fmla="*/ 5 h 172"/>
                <a:gd name="T52" fmla="*/ 203 w 1902"/>
                <a:gd name="T53" fmla="*/ 3 h 172"/>
                <a:gd name="T54" fmla="*/ 190 w 1902"/>
                <a:gd name="T55" fmla="*/ 3 h 172"/>
                <a:gd name="T56" fmla="*/ 176 w 1902"/>
                <a:gd name="T57" fmla="*/ 1 h 172"/>
                <a:gd name="T58" fmla="*/ 160 w 1902"/>
                <a:gd name="T59" fmla="*/ 1 h 172"/>
                <a:gd name="T60" fmla="*/ 143 w 1902"/>
                <a:gd name="T61" fmla="*/ 1 h 172"/>
                <a:gd name="T62" fmla="*/ 124 w 1902"/>
                <a:gd name="T63" fmla="*/ 0 h 172"/>
                <a:gd name="T64" fmla="*/ 107 w 1902"/>
                <a:gd name="T65" fmla="*/ 0 h 172"/>
                <a:gd name="T66" fmla="*/ 90 w 1902"/>
                <a:gd name="T67" fmla="*/ 1 h 172"/>
                <a:gd name="T68" fmla="*/ 73 w 1902"/>
                <a:gd name="T69" fmla="*/ 1 h 172"/>
                <a:gd name="T70" fmla="*/ 58 w 1902"/>
                <a:gd name="T71" fmla="*/ 1 h 172"/>
                <a:gd name="T72" fmla="*/ 44 w 1902"/>
                <a:gd name="T73" fmla="*/ 3 h 172"/>
                <a:gd name="T74" fmla="*/ 31 w 1902"/>
                <a:gd name="T75" fmla="*/ 3 h 172"/>
                <a:gd name="T76" fmla="*/ 21 w 1902"/>
                <a:gd name="T77" fmla="*/ 5 h 172"/>
                <a:gd name="T78" fmla="*/ 12 w 1902"/>
                <a:gd name="T79" fmla="*/ 6 h 172"/>
                <a:gd name="T80" fmla="*/ 6 w 1902"/>
                <a:gd name="T81" fmla="*/ 7 h 172"/>
                <a:gd name="T82" fmla="*/ 2 w 1902"/>
                <a:gd name="T83" fmla="*/ 10 h 172"/>
                <a:gd name="T84" fmla="*/ 0 w 1902"/>
                <a:gd name="T85" fmla="*/ 11 h 1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02"/>
                <a:gd name="T130" fmla="*/ 0 h 172"/>
                <a:gd name="T131" fmla="*/ 1902 w 1902"/>
                <a:gd name="T132" fmla="*/ 172 h 1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02" h="172">
                  <a:moveTo>
                    <a:pt x="0" y="86"/>
                  </a:moveTo>
                  <a:lnTo>
                    <a:pt x="1" y="91"/>
                  </a:lnTo>
                  <a:lnTo>
                    <a:pt x="5" y="96"/>
                  </a:lnTo>
                  <a:lnTo>
                    <a:pt x="12" y="99"/>
                  </a:lnTo>
                  <a:lnTo>
                    <a:pt x="20" y="104"/>
                  </a:lnTo>
                  <a:lnTo>
                    <a:pt x="30" y="108"/>
                  </a:lnTo>
                  <a:lnTo>
                    <a:pt x="43" y="112"/>
                  </a:lnTo>
                  <a:lnTo>
                    <a:pt x="58" y="115"/>
                  </a:lnTo>
                  <a:lnTo>
                    <a:pt x="75" y="120"/>
                  </a:lnTo>
                  <a:lnTo>
                    <a:pt x="93" y="123"/>
                  </a:lnTo>
                  <a:lnTo>
                    <a:pt x="115" y="127"/>
                  </a:lnTo>
                  <a:lnTo>
                    <a:pt x="138" y="130"/>
                  </a:lnTo>
                  <a:lnTo>
                    <a:pt x="163" y="134"/>
                  </a:lnTo>
                  <a:lnTo>
                    <a:pt x="189" y="137"/>
                  </a:lnTo>
                  <a:lnTo>
                    <a:pt x="218" y="141"/>
                  </a:lnTo>
                  <a:lnTo>
                    <a:pt x="248" y="144"/>
                  </a:lnTo>
                  <a:lnTo>
                    <a:pt x="279" y="146"/>
                  </a:lnTo>
                  <a:lnTo>
                    <a:pt x="312" y="150"/>
                  </a:lnTo>
                  <a:lnTo>
                    <a:pt x="346" y="152"/>
                  </a:lnTo>
                  <a:lnTo>
                    <a:pt x="383" y="154"/>
                  </a:lnTo>
                  <a:lnTo>
                    <a:pt x="420" y="157"/>
                  </a:lnTo>
                  <a:lnTo>
                    <a:pt x="458" y="159"/>
                  </a:lnTo>
                  <a:lnTo>
                    <a:pt x="498" y="161"/>
                  </a:lnTo>
                  <a:lnTo>
                    <a:pt x="539" y="164"/>
                  </a:lnTo>
                  <a:lnTo>
                    <a:pt x="581" y="165"/>
                  </a:lnTo>
                  <a:lnTo>
                    <a:pt x="625" y="167"/>
                  </a:lnTo>
                  <a:lnTo>
                    <a:pt x="668" y="168"/>
                  </a:lnTo>
                  <a:lnTo>
                    <a:pt x="713" y="169"/>
                  </a:lnTo>
                  <a:lnTo>
                    <a:pt x="759" y="170"/>
                  </a:lnTo>
                  <a:lnTo>
                    <a:pt x="807" y="170"/>
                  </a:lnTo>
                  <a:lnTo>
                    <a:pt x="854" y="172"/>
                  </a:lnTo>
                  <a:lnTo>
                    <a:pt x="902" y="172"/>
                  </a:lnTo>
                  <a:lnTo>
                    <a:pt x="951" y="172"/>
                  </a:lnTo>
                  <a:lnTo>
                    <a:pt x="999" y="172"/>
                  </a:lnTo>
                  <a:lnTo>
                    <a:pt x="1048" y="172"/>
                  </a:lnTo>
                  <a:lnTo>
                    <a:pt x="1096" y="170"/>
                  </a:lnTo>
                  <a:lnTo>
                    <a:pt x="1142" y="170"/>
                  </a:lnTo>
                  <a:lnTo>
                    <a:pt x="1188" y="169"/>
                  </a:lnTo>
                  <a:lnTo>
                    <a:pt x="1234" y="168"/>
                  </a:lnTo>
                  <a:lnTo>
                    <a:pt x="1278" y="167"/>
                  </a:lnTo>
                  <a:lnTo>
                    <a:pt x="1321" y="165"/>
                  </a:lnTo>
                  <a:lnTo>
                    <a:pt x="1363" y="164"/>
                  </a:lnTo>
                  <a:lnTo>
                    <a:pt x="1405" y="161"/>
                  </a:lnTo>
                  <a:lnTo>
                    <a:pt x="1444" y="159"/>
                  </a:lnTo>
                  <a:lnTo>
                    <a:pt x="1483" y="157"/>
                  </a:lnTo>
                  <a:lnTo>
                    <a:pt x="1520" y="154"/>
                  </a:lnTo>
                  <a:lnTo>
                    <a:pt x="1556" y="152"/>
                  </a:lnTo>
                  <a:lnTo>
                    <a:pt x="1590" y="150"/>
                  </a:lnTo>
                  <a:lnTo>
                    <a:pt x="1624" y="146"/>
                  </a:lnTo>
                  <a:lnTo>
                    <a:pt x="1655" y="144"/>
                  </a:lnTo>
                  <a:lnTo>
                    <a:pt x="1685" y="141"/>
                  </a:lnTo>
                  <a:lnTo>
                    <a:pt x="1714" y="137"/>
                  </a:lnTo>
                  <a:lnTo>
                    <a:pt x="1740" y="134"/>
                  </a:lnTo>
                  <a:lnTo>
                    <a:pt x="1764" y="130"/>
                  </a:lnTo>
                  <a:lnTo>
                    <a:pt x="1787" y="127"/>
                  </a:lnTo>
                  <a:lnTo>
                    <a:pt x="1809" y="123"/>
                  </a:lnTo>
                  <a:lnTo>
                    <a:pt x="1828" y="120"/>
                  </a:lnTo>
                  <a:lnTo>
                    <a:pt x="1845" y="115"/>
                  </a:lnTo>
                  <a:lnTo>
                    <a:pt x="1860" y="112"/>
                  </a:lnTo>
                  <a:lnTo>
                    <a:pt x="1873" y="108"/>
                  </a:lnTo>
                  <a:lnTo>
                    <a:pt x="1883" y="104"/>
                  </a:lnTo>
                  <a:lnTo>
                    <a:pt x="1891" y="99"/>
                  </a:lnTo>
                  <a:lnTo>
                    <a:pt x="1898" y="96"/>
                  </a:lnTo>
                  <a:lnTo>
                    <a:pt x="1901" y="91"/>
                  </a:lnTo>
                  <a:lnTo>
                    <a:pt x="1902" y="86"/>
                  </a:lnTo>
                  <a:lnTo>
                    <a:pt x="1901" y="82"/>
                  </a:lnTo>
                  <a:lnTo>
                    <a:pt x="1898" y="77"/>
                  </a:lnTo>
                  <a:lnTo>
                    <a:pt x="1891" y="73"/>
                  </a:lnTo>
                  <a:lnTo>
                    <a:pt x="1883" y="69"/>
                  </a:lnTo>
                  <a:lnTo>
                    <a:pt x="1873" y="64"/>
                  </a:lnTo>
                  <a:lnTo>
                    <a:pt x="1860" y="60"/>
                  </a:lnTo>
                  <a:lnTo>
                    <a:pt x="1845" y="56"/>
                  </a:lnTo>
                  <a:lnTo>
                    <a:pt x="1828" y="53"/>
                  </a:lnTo>
                  <a:lnTo>
                    <a:pt x="1809" y="48"/>
                  </a:lnTo>
                  <a:lnTo>
                    <a:pt x="1787" y="45"/>
                  </a:lnTo>
                  <a:lnTo>
                    <a:pt x="1764" y="41"/>
                  </a:lnTo>
                  <a:lnTo>
                    <a:pt x="1740" y="38"/>
                  </a:lnTo>
                  <a:lnTo>
                    <a:pt x="1714" y="35"/>
                  </a:lnTo>
                  <a:lnTo>
                    <a:pt x="1685" y="31"/>
                  </a:lnTo>
                  <a:lnTo>
                    <a:pt x="1655" y="28"/>
                  </a:lnTo>
                  <a:lnTo>
                    <a:pt x="1624" y="25"/>
                  </a:lnTo>
                  <a:lnTo>
                    <a:pt x="1590" y="22"/>
                  </a:lnTo>
                  <a:lnTo>
                    <a:pt x="1556" y="20"/>
                  </a:lnTo>
                  <a:lnTo>
                    <a:pt x="1520" y="17"/>
                  </a:lnTo>
                  <a:lnTo>
                    <a:pt x="1483" y="15"/>
                  </a:lnTo>
                  <a:lnTo>
                    <a:pt x="1444" y="13"/>
                  </a:lnTo>
                  <a:lnTo>
                    <a:pt x="1405" y="10"/>
                  </a:lnTo>
                  <a:lnTo>
                    <a:pt x="1363" y="8"/>
                  </a:lnTo>
                  <a:lnTo>
                    <a:pt x="1321" y="7"/>
                  </a:lnTo>
                  <a:lnTo>
                    <a:pt x="1278" y="5"/>
                  </a:lnTo>
                  <a:lnTo>
                    <a:pt x="1234" y="3"/>
                  </a:lnTo>
                  <a:lnTo>
                    <a:pt x="1188" y="2"/>
                  </a:lnTo>
                  <a:lnTo>
                    <a:pt x="1142" y="1"/>
                  </a:lnTo>
                  <a:lnTo>
                    <a:pt x="1096" y="1"/>
                  </a:lnTo>
                  <a:lnTo>
                    <a:pt x="1048" y="0"/>
                  </a:lnTo>
                  <a:lnTo>
                    <a:pt x="999" y="0"/>
                  </a:lnTo>
                  <a:lnTo>
                    <a:pt x="951" y="0"/>
                  </a:lnTo>
                  <a:lnTo>
                    <a:pt x="902" y="0"/>
                  </a:lnTo>
                  <a:lnTo>
                    <a:pt x="854" y="0"/>
                  </a:lnTo>
                  <a:lnTo>
                    <a:pt x="807" y="1"/>
                  </a:lnTo>
                  <a:lnTo>
                    <a:pt x="759" y="1"/>
                  </a:lnTo>
                  <a:lnTo>
                    <a:pt x="713" y="2"/>
                  </a:lnTo>
                  <a:lnTo>
                    <a:pt x="668" y="3"/>
                  </a:lnTo>
                  <a:lnTo>
                    <a:pt x="625" y="5"/>
                  </a:lnTo>
                  <a:lnTo>
                    <a:pt x="581" y="7"/>
                  </a:lnTo>
                  <a:lnTo>
                    <a:pt x="539" y="8"/>
                  </a:lnTo>
                  <a:lnTo>
                    <a:pt x="498" y="10"/>
                  </a:lnTo>
                  <a:lnTo>
                    <a:pt x="458" y="13"/>
                  </a:lnTo>
                  <a:lnTo>
                    <a:pt x="420" y="15"/>
                  </a:lnTo>
                  <a:lnTo>
                    <a:pt x="383" y="17"/>
                  </a:lnTo>
                  <a:lnTo>
                    <a:pt x="346" y="20"/>
                  </a:lnTo>
                  <a:lnTo>
                    <a:pt x="312" y="22"/>
                  </a:lnTo>
                  <a:lnTo>
                    <a:pt x="279" y="25"/>
                  </a:lnTo>
                  <a:lnTo>
                    <a:pt x="248" y="28"/>
                  </a:lnTo>
                  <a:lnTo>
                    <a:pt x="218" y="31"/>
                  </a:lnTo>
                  <a:lnTo>
                    <a:pt x="189" y="35"/>
                  </a:lnTo>
                  <a:lnTo>
                    <a:pt x="163" y="38"/>
                  </a:lnTo>
                  <a:lnTo>
                    <a:pt x="138" y="41"/>
                  </a:lnTo>
                  <a:lnTo>
                    <a:pt x="115" y="45"/>
                  </a:lnTo>
                  <a:lnTo>
                    <a:pt x="93" y="48"/>
                  </a:lnTo>
                  <a:lnTo>
                    <a:pt x="75" y="53"/>
                  </a:lnTo>
                  <a:lnTo>
                    <a:pt x="58" y="56"/>
                  </a:lnTo>
                  <a:lnTo>
                    <a:pt x="43" y="60"/>
                  </a:lnTo>
                  <a:lnTo>
                    <a:pt x="30" y="64"/>
                  </a:lnTo>
                  <a:lnTo>
                    <a:pt x="20" y="69"/>
                  </a:lnTo>
                  <a:lnTo>
                    <a:pt x="12" y="73"/>
                  </a:lnTo>
                  <a:lnTo>
                    <a:pt x="5" y="77"/>
                  </a:lnTo>
                  <a:lnTo>
                    <a:pt x="1" y="82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E2CE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10"/>
            <p:cNvSpPr>
              <a:spLocks/>
            </p:cNvSpPr>
            <p:nvPr/>
          </p:nvSpPr>
          <p:spPr bwMode="auto">
            <a:xfrm>
              <a:off x="4427" y="3985"/>
              <a:ext cx="899" cy="76"/>
            </a:xfrm>
            <a:custGeom>
              <a:avLst/>
              <a:gdLst>
                <a:gd name="T0" fmla="*/ 0 w 1799"/>
                <a:gd name="T1" fmla="*/ 11 h 151"/>
                <a:gd name="T2" fmla="*/ 3 w 1799"/>
                <a:gd name="T3" fmla="*/ 12 h 151"/>
                <a:gd name="T4" fmla="*/ 8 w 1799"/>
                <a:gd name="T5" fmla="*/ 14 h 151"/>
                <a:gd name="T6" fmla="*/ 16 w 1799"/>
                <a:gd name="T7" fmla="*/ 15 h 151"/>
                <a:gd name="T8" fmla="*/ 25 w 1799"/>
                <a:gd name="T9" fmla="*/ 16 h 151"/>
                <a:gd name="T10" fmla="*/ 36 w 1799"/>
                <a:gd name="T11" fmla="*/ 17 h 151"/>
                <a:gd name="T12" fmla="*/ 49 w 1799"/>
                <a:gd name="T13" fmla="*/ 18 h 151"/>
                <a:gd name="T14" fmla="*/ 63 w 1799"/>
                <a:gd name="T15" fmla="*/ 18 h 151"/>
                <a:gd name="T16" fmla="*/ 78 w 1799"/>
                <a:gd name="T17" fmla="*/ 19 h 151"/>
                <a:gd name="T18" fmla="*/ 95 w 1799"/>
                <a:gd name="T19" fmla="*/ 19 h 151"/>
                <a:gd name="T20" fmla="*/ 112 w 1799"/>
                <a:gd name="T21" fmla="*/ 19 h 151"/>
                <a:gd name="T22" fmla="*/ 129 w 1799"/>
                <a:gd name="T23" fmla="*/ 19 h 151"/>
                <a:gd name="T24" fmla="*/ 145 w 1799"/>
                <a:gd name="T25" fmla="*/ 19 h 151"/>
                <a:gd name="T26" fmla="*/ 161 w 1799"/>
                <a:gd name="T27" fmla="*/ 18 h 151"/>
                <a:gd name="T28" fmla="*/ 175 w 1799"/>
                <a:gd name="T29" fmla="*/ 18 h 151"/>
                <a:gd name="T30" fmla="*/ 188 w 1799"/>
                <a:gd name="T31" fmla="*/ 17 h 151"/>
                <a:gd name="T32" fmla="*/ 199 w 1799"/>
                <a:gd name="T33" fmla="*/ 16 h 151"/>
                <a:gd name="T34" fmla="*/ 208 w 1799"/>
                <a:gd name="T35" fmla="*/ 15 h 151"/>
                <a:gd name="T36" fmla="*/ 216 w 1799"/>
                <a:gd name="T37" fmla="*/ 14 h 151"/>
                <a:gd name="T38" fmla="*/ 221 w 1799"/>
                <a:gd name="T39" fmla="*/ 12 h 151"/>
                <a:gd name="T40" fmla="*/ 224 w 1799"/>
                <a:gd name="T41" fmla="*/ 11 h 151"/>
                <a:gd name="T42" fmla="*/ 224 w 1799"/>
                <a:gd name="T43" fmla="*/ 10 h 151"/>
                <a:gd name="T44" fmla="*/ 222 w 1799"/>
                <a:gd name="T45" fmla="*/ 8 h 151"/>
                <a:gd name="T46" fmla="*/ 218 w 1799"/>
                <a:gd name="T47" fmla="*/ 7 h 151"/>
                <a:gd name="T48" fmla="*/ 211 w 1799"/>
                <a:gd name="T49" fmla="*/ 5 h 151"/>
                <a:gd name="T50" fmla="*/ 202 w 1799"/>
                <a:gd name="T51" fmla="*/ 4 h 151"/>
                <a:gd name="T52" fmla="*/ 191 w 1799"/>
                <a:gd name="T53" fmla="*/ 3 h 151"/>
                <a:gd name="T54" fmla="*/ 179 w 1799"/>
                <a:gd name="T55" fmla="*/ 2 h 151"/>
                <a:gd name="T56" fmla="*/ 165 w 1799"/>
                <a:gd name="T57" fmla="*/ 2 h 151"/>
                <a:gd name="T58" fmla="*/ 151 w 1799"/>
                <a:gd name="T59" fmla="*/ 1 h 151"/>
                <a:gd name="T60" fmla="*/ 135 w 1799"/>
                <a:gd name="T61" fmla="*/ 1 h 151"/>
                <a:gd name="T62" fmla="*/ 118 w 1799"/>
                <a:gd name="T63" fmla="*/ 0 h 151"/>
                <a:gd name="T64" fmla="*/ 100 w 1799"/>
                <a:gd name="T65" fmla="*/ 0 h 151"/>
                <a:gd name="T66" fmla="*/ 84 w 1799"/>
                <a:gd name="T67" fmla="*/ 1 h 151"/>
                <a:gd name="T68" fmla="*/ 68 w 1799"/>
                <a:gd name="T69" fmla="*/ 1 h 151"/>
                <a:gd name="T70" fmla="*/ 54 w 1799"/>
                <a:gd name="T71" fmla="*/ 2 h 151"/>
                <a:gd name="T72" fmla="*/ 40 w 1799"/>
                <a:gd name="T73" fmla="*/ 3 h 151"/>
                <a:gd name="T74" fmla="*/ 29 w 1799"/>
                <a:gd name="T75" fmla="*/ 4 h 151"/>
                <a:gd name="T76" fmla="*/ 19 w 1799"/>
                <a:gd name="T77" fmla="*/ 5 h 151"/>
                <a:gd name="T78" fmla="*/ 11 w 1799"/>
                <a:gd name="T79" fmla="*/ 6 h 151"/>
                <a:gd name="T80" fmla="*/ 5 w 1799"/>
                <a:gd name="T81" fmla="*/ 7 h 151"/>
                <a:gd name="T82" fmla="*/ 1 w 1799"/>
                <a:gd name="T83" fmla="*/ 9 h 151"/>
                <a:gd name="T84" fmla="*/ 0 w 1799"/>
                <a:gd name="T85" fmla="*/ 10 h 15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799"/>
                <a:gd name="T130" fmla="*/ 0 h 151"/>
                <a:gd name="T131" fmla="*/ 1799 w 1799"/>
                <a:gd name="T132" fmla="*/ 151 h 15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799" h="151">
                  <a:moveTo>
                    <a:pt x="0" y="76"/>
                  </a:moveTo>
                  <a:lnTo>
                    <a:pt x="1" y="80"/>
                  </a:lnTo>
                  <a:lnTo>
                    <a:pt x="5" y="84"/>
                  </a:lnTo>
                  <a:lnTo>
                    <a:pt x="10" y="88"/>
                  </a:lnTo>
                  <a:lnTo>
                    <a:pt x="18" y="91"/>
                  </a:lnTo>
                  <a:lnTo>
                    <a:pt x="29" y="95"/>
                  </a:lnTo>
                  <a:lnTo>
                    <a:pt x="40" y="98"/>
                  </a:lnTo>
                  <a:lnTo>
                    <a:pt x="54" y="102"/>
                  </a:lnTo>
                  <a:lnTo>
                    <a:pt x="70" y="105"/>
                  </a:lnTo>
                  <a:lnTo>
                    <a:pt x="89" y="109"/>
                  </a:lnTo>
                  <a:lnTo>
                    <a:pt x="108" y="112"/>
                  </a:lnTo>
                  <a:lnTo>
                    <a:pt x="130" y="116"/>
                  </a:lnTo>
                  <a:lnTo>
                    <a:pt x="153" y="118"/>
                  </a:lnTo>
                  <a:lnTo>
                    <a:pt x="179" y="121"/>
                  </a:lnTo>
                  <a:lnTo>
                    <a:pt x="205" y="124"/>
                  </a:lnTo>
                  <a:lnTo>
                    <a:pt x="234" y="127"/>
                  </a:lnTo>
                  <a:lnTo>
                    <a:pt x="264" y="129"/>
                  </a:lnTo>
                  <a:lnTo>
                    <a:pt x="295" y="132"/>
                  </a:lnTo>
                  <a:lnTo>
                    <a:pt x="327" y="134"/>
                  </a:lnTo>
                  <a:lnTo>
                    <a:pt x="362" y="136"/>
                  </a:lnTo>
                  <a:lnTo>
                    <a:pt x="396" y="139"/>
                  </a:lnTo>
                  <a:lnTo>
                    <a:pt x="433" y="141"/>
                  </a:lnTo>
                  <a:lnTo>
                    <a:pt x="471" y="142"/>
                  </a:lnTo>
                  <a:lnTo>
                    <a:pt x="509" y="144"/>
                  </a:lnTo>
                  <a:lnTo>
                    <a:pt x="550" y="146"/>
                  </a:lnTo>
                  <a:lnTo>
                    <a:pt x="590" y="147"/>
                  </a:lnTo>
                  <a:lnTo>
                    <a:pt x="631" y="148"/>
                  </a:lnTo>
                  <a:lnTo>
                    <a:pt x="674" y="149"/>
                  </a:lnTo>
                  <a:lnTo>
                    <a:pt x="718" y="150"/>
                  </a:lnTo>
                  <a:lnTo>
                    <a:pt x="762" y="150"/>
                  </a:lnTo>
                  <a:lnTo>
                    <a:pt x="807" y="151"/>
                  </a:lnTo>
                  <a:lnTo>
                    <a:pt x="853" y="151"/>
                  </a:lnTo>
                  <a:lnTo>
                    <a:pt x="899" y="151"/>
                  </a:lnTo>
                  <a:lnTo>
                    <a:pt x="945" y="151"/>
                  </a:lnTo>
                  <a:lnTo>
                    <a:pt x="991" y="151"/>
                  </a:lnTo>
                  <a:lnTo>
                    <a:pt x="1036" y="150"/>
                  </a:lnTo>
                  <a:lnTo>
                    <a:pt x="1080" y="150"/>
                  </a:lnTo>
                  <a:lnTo>
                    <a:pt x="1123" y="149"/>
                  </a:lnTo>
                  <a:lnTo>
                    <a:pt x="1166" y="148"/>
                  </a:lnTo>
                  <a:lnTo>
                    <a:pt x="1208" y="147"/>
                  </a:lnTo>
                  <a:lnTo>
                    <a:pt x="1249" y="146"/>
                  </a:lnTo>
                  <a:lnTo>
                    <a:pt x="1288" y="144"/>
                  </a:lnTo>
                  <a:lnTo>
                    <a:pt x="1327" y="142"/>
                  </a:lnTo>
                  <a:lnTo>
                    <a:pt x="1365" y="141"/>
                  </a:lnTo>
                  <a:lnTo>
                    <a:pt x="1402" y="139"/>
                  </a:lnTo>
                  <a:lnTo>
                    <a:pt x="1437" y="136"/>
                  </a:lnTo>
                  <a:lnTo>
                    <a:pt x="1471" y="134"/>
                  </a:lnTo>
                  <a:lnTo>
                    <a:pt x="1504" y="132"/>
                  </a:lnTo>
                  <a:lnTo>
                    <a:pt x="1535" y="129"/>
                  </a:lnTo>
                  <a:lnTo>
                    <a:pt x="1565" y="127"/>
                  </a:lnTo>
                  <a:lnTo>
                    <a:pt x="1594" y="124"/>
                  </a:lnTo>
                  <a:lnTo>
                    <a:pt x="1620" y="121"/>
                  </a:lnTo>
                  <a:lnTo>
                    <a:pt x="1645" y="118"/>
                  </a:lnTo>
                  <a:lnTo>
                    <a:pt x="1668" y="116"/>
                  </a:lnTo>
                  <a:lnTo>
                    <a:pt x="1690" y="112"/>
                  </a:lnTo>
                  <a:lnTo>
                    <a:pt x="1710" y="109"/>
                  </a:lnTo>
                  <a:lnTo>
                    <a:pt x="1728" y="105"/>
                  </a:lnTo>
                  <a:lnTo>
                    <a:pt x="1744" y="102"/>
                  </a:lnTo>
                  <a:lnTo>
                    <a:pt x="1758" y="98"/>
                  </a:lnTo>
                  <a:lnTo>
                    <a:pt x="1770" y="95"/>
                  </a:lnTo>
                  <a:lnTo>
                    <a:pt x="1780" y="91"/>
                  </a:lnTo>
                  <a:lnTo>
                    <a:pt x="1788" y="88"/>
                  </a:lnTo>
                  <a:lnTo>
                    <a:pt x="1794" y="84"/>
                  </a:lnTo>
                  <a:lnTo>
                    <a:pt x="1797" y="80"/>
                  </a:lnTo>
                  <a:lnTo>
                    <a:pt x="1799" y="76"/>
                  </a:lnTo>
                  <a:lnTo>
                    <a:pt x="1797" y="73"/>
                  </a:lnTo>
                  <a:lnTo>
                    <a:pt x="1794" y="68"/>
                  </a:lnTo>
                  <a:lnTo>
                    <a:pt x="1788" y="65"/>
                  </a:lnTo>
                  <a:lnTo>
                    <a:pt x="1780" y="61"/>
                  </a:lnTo>
                  <a:lnTo>
                    <a:pt x="1770" y="57"/>
                  </a:lnTo>
                  <a:lnTo>
                    <a:pt x="1758" y="53"/>
                  </a:lnTo>
                  <a:lnTo>
                    <a:pt x="1744" y="50"/>
                  </a:lnTo>
                  <a:lnTo>
                    <a:pt x="1728" y="46"/>
                  </a:lnTo>
                  <a:lnTo>
                    <a:pt x="1710" y="43"/>
                  </a:lnTo>
                  <a:lnTo>
                    <a:pt x="1690" y="40"/>
                  </a:lnTo>
                  <a:lnTo>
                    <a:pt x="1668" y="37"/>
                  </a:lnTo>
                  <a:lnTo>
                    <a:pt x="1645" y="34"/>
                  </a:lnTo>
                  <a:lnTo>
                    <a:pt x="1620" y="30"/>
                  </a:lnTo>
                  <a:lnTo>
                    <a:pt x="1594" y="28"/>
                  </a:lnTo>
                  <a:lnTo>
                    <a:pt x="1565" y="25"/>
                  </a:lnTo>
                  <a:lnTo>
                    <a:pt x="1535" y="22"/>
                  </a:lnTo>
                  <a:lnTo>
                    <a:pt x="1504" y="20"/>
                  </a:lnTo>
                  <a:lnTo>
                    <a:pt x="1471" y="18"/>
                  </a:lnTo>
                  <a:lnTo>
                    <a:pt x="1437" y="15"/>
                  </a:lnTo>
                  <a:lnTo>
                    <a:pt x="1402" y="13"/>
                  </a:lnTo>
                  <a:lnTo>
                    <a:pt x="1365" y="11"/>
                  </a:lnTo>
                  <a:lnTo>
                    <a:pt x="1327" y="10"/>
                  </a:lnTo>
                  <a:lnTo>
                    <a:pt x="1288" y="7"/>
                  </a:lnTo>
                  <a:lnTo>
                    <a:pt x="1249" y="6"/>
                  </a:lnTo>
                  <a:lnTo>
                    <a:pt x="1208" y="5"/>
                  </a:lnTo>
                  <a:lnTo>
                    <a:pt x="1166" y="4"/>
                  </a:lnTo>
                  <a:lnTo>
                    <a:pt x="1123" y="3"/>
                  </a:lnTo>
                  <a:lnTo>
                    <a:pt x="1080" y="1"/>
                  </a:lnTo>
                  <a:lnTo>
                    <a:pt x="1036" y="1"/>
                  </a:lnTo>
                  <a:lnTo>
                    <a:pt x="991" y="0"/>
                  </a:lnTo>
                  <a:lnTo>
                    <a:pt x="945" y="0"/>
                  </a:lnTo>
                  <a:lnTo>
                    <a:pt x="899" y="0"/>
                  </a:lnTo>
                  <a:lnTo>
                    <a:pt x="853" y="0"/>
                  </a:lnTo>
                  <a:lnTo>
                    <a:pt x="807" y="0"/>
                  </a:lnTo>
                  <a:lnTo>
                    <a:pt x="762" y="1"/>
                  </a:lnTo>
                  <a:lnTo>
                    <a:pt x="718" y="1"/>
                  </a:lnTo>
                  <a:lnTo>
                    <a:pt x="674" y="3"/>
                  </a:lnTo>
                  <a:lnTo>
                    <a:pt x="631" y="4"/>
                  </a:lnTo>
                  <a:lnTo>
                    <a:pt x="590" y="5"/>
                  </a:lnTo>
                  <a:lnTo>
                    <a:pt x="550" y="6"/>
                  </a:lnTo>
                  <a:lnTo>
                    <a:pt x="509" y="7"/>
                  </a:lnTo>
                  <a:lnTo>
                    <a:pt x="471" y="10"/>
                  </a:lnTo>
                  <a:lnTo>
                    <a:pt x="433" y="11"/>
                  </a:lnTo>
                  <a:lnTo>
                    <a:pt x="396" y="13"/>
                  </a:lnTo>
                  <a:lnTo>
                    <a:pt x="362" y="15"/>
                  </a:lnTo>
                  <a:lnTo>
                    <a:pt x="327" y="18"/>
                  </a:lnTo>
                  <a:lnTo>
                    <a:pt x="295" y="20"/>
                  </a:lnTo>
                  <a:lnTo>
                    <a:pt x="264" y="22"/>
                  </a:lnTo>
                  <a:lnTo>
                    <a:pt x="234" y="25"/>
                  </a:lnTo>
                  <a:lnTo>
                    <a:pt x="205" y="28"/>
                  </a:lnTo>
                  <a:lnTo>
                    <a:pt x="179" y="30"/>
                  </a:lnTo>
                  <a:lnTo>
                    <a:pt x="153" y="34"/>
                  </a:lnTo>
                  <a:lnTo>
                    <a:pt x="130" y="37"/>
                  </a:lnTo>
                  <a:lnTo>
                    <a:pt x="108" y="40"/>
                  </a:lnTo>
                  <a:lnTo>
                    <a:pt x="89" y="43"/>
                  </a:lnTo>
                  <a:lnTo>
                    <a:pt x="70" y="46"/>
                  </a:lnTo>
                  <a:lnTo>
                    <a:pt x="54" y="50"/>
                  </a:lnTo>
                  <a:lnTo>
                    <a:pt x="40" y="53"/>
                  </a:lnTo>
                  <a:lnTo>
                    <a:pt x="29" y="57"/>
                  </a:lnTo>
                  <a:lnTo>
                    <a:pt x="18" y="61"/>
                  </a:lnTo>
                  <a:lnTo>
                    <a:pt x="10" y="65"/>
                  </a:lnTo>
                  <a:lnTo>
                    <a:pt x="5" y="68"/>
                  </a:lnTo>
                  <a:lnTo>
                    <a:pt x="1" y="73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D3B7A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1"/>
            <p:cNvSpPr>
              <a:spLocks/>
            </p:cNvSpPr>
            <p:nvPr/>
          </p:nvSpPr>
          <p:spPr bwMode="auto">
            <a:xfrm>
              <a:off x="4453" y="3990"/>
              <a:ext cx="847" cy="66"/>
            </a:xfrm>
            <a:custGeom>
              <a:avLst/>
              <a:gdLst>
                <a:gd name="T0" fmla="*/ 0 w 1695"/>
                <a:gd name="T1" fmla="*/ 9 h 131"/>
                <a:gd name="T2" fmla="*/ 3 w 1695"/>
                <a:gd name="T3" fmla="*/ 11 h 131"/>
                <a:gd name="T4" fmla="*/ 8 w 1695"/>
                <a:gd name="T5" fmla="*/ 12 h 131"/>
                <a:gd name="T6" fmla="*/ 15 w 1695"/>
                <a:gd name="T7" fmla="*/ 13 h 131"/>
                <a:gd name="T8" fmla="*/ 24 w 1695"/>
                <a:gd name="T9" fmla="*/ 14 h 131"/>
                <a:gd name="T10" fmla="*/ 34 w 1695"/>
                <a:gd name="T11" fmla="*/ 15 h 131"/>
                <a:gd name="T12" fmla="*/ 46 w 1695"/>
                <a:gd name="T13" fmla="*/ 15 h 131"/>
                <a:gd name="T14" fmla="*/ 59 w 1695"/>
                <a:gd name="T15" fmla="*/ 16 h 131"/>
                <a:gd name="T16" fmla="*/ 74 w 1695"/>
                <a:gd name="T17" fmla="*/ 16 h 131"/>
                <a:gd name="T18" fmla="*/ 89 w 1695"/>
                <a:gd name="T19" fmla="*/ 17 h 131"/>
                <a:gd name="T20" fmla="*/ 105 w 1695"/>
                <a:gd name="T21" fmla="*/ 17 h 131"/>
                <a:gd name="T22" fmla="*/ 122 w 1695"/>
                <a:gd name="T23" fmla="*/ 17 h 131"/>
                <a:gd name="T24" fmla="*/ 137 w 1695"/>
                <a:gd name="T25" fmla="*/ 16 h 131"/>
                <a:gd name="T26" fmla="*/ 151 w 1695"/>
                <a:gd name="T27" fmla="*/ 16 h 131"/>
                <a:gd name="T28" fmla="*/ 165 w 1695"/>
                <a:gd name="T29" fmla="*/ 15 h 131"/>
                <a:gd name="T30" fmla="*/ 177 w 1695"/>
                <a:gd name="T31" fmla="*/ 15 h 131"/>
                <a:gd name="T32" fmla="*/ 187 w 1695"/>
                <a:gd name="T33" fmla="*/ 14 h 131"/>
                <a:gd name="T34" fmla="*/ 196 w 1695"/>
                <a:gd name="T35" fmla="*/ 13 h 131"/>
                <a:gd name="T36" fmla="*/ 203 w 1695"/>
                <a:gd name="T37" fmla="*/ 12 h 131"/>
                <a:gd name="T38" fmla="*/ 208 w 1695"/>
                <a:gd name="T39" fmla="*/ 11 h 131"/>
                <a:gd name="T40" fmla="*/ 211 w 1695"/>
                <a:gd name="T41" fmla="*/ 9 h 131"/>
                <a:gd name="T42" fmla="*/ 211 w 1695"/>
                <a:gd name="T43" fmla="*/ 8 h 131"/>
                <a:gd name="T44" fmla="*/ 209 w 1695"/>
                <a:gd name="T45" fmla="*/ 7 h 131"/>
                <a:gd name="T46" fmla="*/ 205 w 1695"/>
                <a:gd name="T47" fmla="*/ 6 h 131"/>
                <a:gd name="T48" fmla="*/ 199 w 1695"/>
                <a:gd name="T49" fmla="*/ 5 h 131"/>
                <a:gd name="T50" fmla="*/ 190 w 1695"/>
                <a:gd name="T51" fmla="*/ 4 h 131"/>
                <a:gd name="T52" fmla="*/ 180 w 1695"/>
                <a:gd name="T53" fmla="*/ 3 h 131"/>
                <a:gd name="T54" fmla="*/ 169 w 1695"/>
                <a:gd name="T55" fmla="*/ 2 h 131"/>
                <a:gd name="T56" fmla="*/ 156 w 1695"/>
                <a:gd name="T57" fmla="*/ 1 h 131"/>
                <a:gd name="T58" fmla="*/ 142 w 1695"/>
                <a:gd name="T59" fmla="*/ 1 h 131"/>
                <a:gd name="T60" fmla="*/ 127 w 1695"/>
                <a:gd name="T61" fmla="*/ 1 h 131"/>
                <a:gd name="T62" fmla="*/ 111 w 1695"/>
                <a:gd name="T63" fmla="*/ 0 h 131"/>
                <a:gd name="T64" fmla="*/ 95 w 1695"/>
                <a:gd name="T65" fmla="*/ 0 h 131"/>
                <a:gd name="T66" fmla="*/ 79 w 1695"/>
                <a:gd name="T67" fmla="*/ 1 h 131"/>
                <a:gd name="T68" fmla="*/ 64 w 1695"/>
                <a:gd name="T69" fmla="*/ 1 h 131"/>
                <a:gd name="T70" fmla="*/ 51 w 1695"/>
                <a:gd name="T71" fmla="*/ 2 h 131"/>
                <a:gd name="T72" fmla="*/ 38 w 1695"/>
                <a:gd name="T73" fmla="*/ 2 h 131"/>
                <a:gd name="T74" fmla="*/ 27 w 1695"/>
                <a:gd name="T75" fmla="*/ 3 h 131"/>
                <a:gd name="T76" fmla="*/ 18 w 1695"/>
                <a:gd name="T77" fmla="*/ 4 h 131"/>
                <a:gd name="T78" fmla="*/ 10 w 1695"/>
                <a:gd name="T79" fmla="*/ 5 h 131"/>
                <a:gd name="T80" fmla="*/ 4 w 1695"/>
                <a:gd name="T81" fmla="*/ 6 h 131"/>
                <a:gd name="T82" fmla="*/ 1 w 1695"/>
                <a:gd name="T83" fmla="*/ 7 h 131"/>
                <a:gd name="T84" fmla="*/ 0 w 1695"/>
                <a:gd name="T85" fmla="*/ 9 h 13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95"/>
                <a:gd name="T130" fmla="*/ 0 h 131"/>
                <a:gd name="T131" fmla="*/ 1695 w 1695"/>
                <a:gd name="T132" fmla="*/ 131 h 13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95" h="131">
                  <a:moveTo>
                    <a:pt x="0" y="65"/>
                  </a:moveTo>
                  <a:lnTo>
                    <a:pt x="1" y="69"/>
                  </a:lnTo>
                  <a:lnTo>
                    <a:pt x="4" y="72"/>
                  </a:lnTo>
                  <a:lnTo>
                    <a:pt x="9" y="76"/>
                  </a:lnTo>
                  <a:lnTo>
                    <a:pt x="17" y="78"/>
                  </a:lnTo>
                  <a:lnTo>
                    <a:pt x="26" y="82"/>
                  </a:lnTo>
                  <a:lnTo>
                    <a:pt x="38" y="85"/>
                  </a:lnTo>
                  <a:lnTo>
                    <a:pt x="52" y="87"/>
                  </a:lnTo>
                  <a:lnTo>
                    <a:pt x="67" y="91"/>
                  </a:lnTo>
                  <a:lnTo>
                    <a:pt x="83" y="94"/>
                  </a:lnTo>
                  <a:lnTo>
                    <a:pt x="102" y="96"/>
                  </a:lnTo>
                  <a:lnTo>
                    <a:pt x="122" y="99"/>
                  </a:lnTo>
                  <a:lnTo>
                    <a:pt x="145" y="102"/>
                  </a:lnTo>
                  <a:lnTo>
                    <a:pt x="168" y="105"/>
                  </a:lnTo>
                  <a:lnTo>
                    <a:pt x="193" y="107"/>
                  </a:lnTo>
                  <a:lnTo>
                    <a:pt x="220" y="109"/>
                  </a:lnTo>
                  <a:lnTo>
                    <a:pt x="248" y="111"/>
                  </a:lnTo>
                  <a:lnTo>
                    <a:pt x="277" y="114"/>
                  </a:lnTo>
                  <a:lnTo>
                    <a:pt x="307" y="116"/>
                  </a:lnTo>
                  <a:lnTo>
                    <a:pt x="340" y="118"/>
                  </a:lnTo>
                  <a:lnTo>
                    <a:pt x="373" y="120"/>
                  </a:lnTo>
                  <a:lnTo>
                    <a:pt x="408" y="122"/>
                  </a:lnTo>
                  <a:lnTo>
                    <a:pt x="443" y="123"/>
                  </a:lnTo>
                  <a:lnTo>
                    <a:pt x="479" y="124"/>
                  </a:lnTo>
                  <a:lnTo>
                    <a:pt x="517" y="125"/>
                  </a:lnTo>
                  <a:lnTo>
                    <a:pt x="555" y="126"/>
                  </a:lnTo>
                  <a:lnTo>
                    <a:pt x="594" y="128"/>
                  </a:lnTo>
                  <a:lnTo>
                    <a:pt x="635" y="129"/>
                  </a:lnTo>
                  <a:lnTo>
                    <a:pt x="676" y="130"/>
                  </a:lnTo>
                  <a:lnTo>
                    <a:pt x="718" y="130"/>
                  </a:lnTo>
                  <a:lnTo>
                    <a:pt x="760" y="131"/>
                  </a:lnTo>
                  <a:lnTo>
                    <a:pt x="803" y="131"/>
                  </a:lnTo>
                  <a:lnTo>
                    <a:pt x="847" y="131"/>
                  </a:lnTo>
                  <a:lnTo>
                    <a:pt x="890" y="131"/>
                  </a:lnTo>
                  <a:lnTo>
                    <a:pt x="933" y="131"/>
                  </a:lnTo>
                  <a:lnTo>
                    <a:pt x="976" y="130"/>
                  </a:lnTo>
                  <a:lnTo>
                    <a:pt x="1017" y="130"/>
                  </a:lnTo>
                  <a:lnTo>
                    <a:pt x="1059" y="129"/>
                  </a:lnTo>
                  <a:lnTo>
                    <a:pt x="1099" y="128"/>
                  </a:lnTo>
                  <a:lnTo>
                    <a:pt x="1138" y="126"/>
                  </a:lnTo>
                  <a:lnTo>
                    <a:pt x="1177" y="125"/>
                  </a:lnTo>
                  <a:lnTo>
                    <a:pt x="1214" y="124"/>
                  </a:lnTo>
                  <a:lnTo>
                    <a:pt x="1251" y="123"/>
                  </a:lnTo>
                  <a:lnTo>
                    <a:pt x="1287" y="122"/>
                  </a:lnTo>
                  <a:lnTo>
                    <a:pt x="1321" y="120"/>
                  </a:lnTo>
                  <a:lnTo>
                    <a:pt x="1355" y="118"/>
                  </a:lnTo>
                  <a:lnTo>
                    <a:pt x="1386" y="116"/>
                  </a:lnTo>
                  <a:lnTo>
                    <a:pt x="1417" y="114"/>
                  </a:lnTo>
                  <a:lnTo>
                    <a:pt x="1447" y="111"/>
                  </a:lnTo>
                  <a:lnTo>
                    <a:pt x="1475" y="109"/>
                  </a:lnTo>
                  <a:lnTo>
                    <a:pt x="1501" y="107"/>
                  </a:lnTo>
                  <a:lnTo>
                    <a:pt x="1527" y="105"/>
                  </a:lnTo>
                  <a:lnTo>
                    <a:pt x="1550" y="102"/>
                  </a:lnTo>
                  <a:lnTo>
                    <a:pt x="1573" y="99"/>
                  </a:lnTo>
                  <a:lnTo>
                    <a:pt x="1592" y="96"/>
                  </a:lnTo>
                  <a:lnTo>
                    <a:pt x="1612" y="94"/>
                  </a:lnTo>
                  <a:lnTo>
                    <a:pt x="1628" y="91"/>
                  </a:lnTo>
                  <a:lnTo>
                    <a:pt x="1643" y="87"/>
                  </a:lnTo>
                  <a:lnTo>
                    <a:pt x="1657" y="85"/>
                  </a:lnTo>
                  <a:lnTo>
                    <a:pt x="1668" y="82"/>
                  </a:lnTo>
                  <a:lnTo>
                    <a:pt x="1677" y="78"/>
                  </a:lnTo>
                  <a:lnTo>
                    <a:pt x="1686" y="76"/>
                  </a:lnTo>
                  <a:lnTo>
                    <a:pt x="1690" y="72"/>
                  </a:lnTo>
                  <a:lnTo>
                    <a:pt x="1694" y="69"/>
                  </a:lnTo>
                  <a:lnTo>
                    <a:pt x="1695" y="65"/>
                  </a:lnTo>
                  <a:lnTo>
                    <a:pt x="1694" y="62"/>
                  </a:lnTo>
                  <a:lnTo>
                    <a:pt x="1690" y="58"/>
                  </a:lnTo>
                  <a:lnTo>
                    <a:pt x="1686" y="55"/>
                  </a:lnTo>
                  <a:lnTo>
                    <a:pt x="1677" y="52"/>
                  </a:lnTo>
                  <a:lnTo>
                    <a:pt x="1668" y="49"/>
                  </a:lnTo>
                  <a:lnTo>
                    <a:pt x="1657" y="46"/>
                  </a:lnTo>
                  <a:lnTo>
                    <a:pt x="1643" y="42"/>
                  </a:lnTo>
                  <a:lnTo>
                    <a:pt x="1628" y="40"/>
                  </a:lnTo>
                  <a:lnTo>
                    <a:pt x="1612" y="37"/>
                  </a:lnTo>
                  <a:lnTo>
                    <a:pt x="1592" y="34"/>
                  </a:lnTo>
                  <a:lnTo>
                    <a:pt x="1573" y="31"/>
                  </a:lnTo>
                  <a:lnTo>
                    <a:pt x="1550" y="29"/>
                  </a:lnTo>
                  <a:lnTo>
                    <a:pt x="1527" y="26"/>
                  </a:lnTo>
                  <a:lnTo>
                    <a:pt x="1501" y="24"/>
                  </a:lnTo>
                  <a:lnTo>
                    <a:pt x="1475" y="20"/>
                  </a:lnTo>
                  <a:lnTo>
                    <a:pt x="1447" y="18"/>
                  </a:lnTo>
                  <a:lnTo>
                    <a:pt x="1417" y="17"/>
                  </a:lnTo>
                  <a:lnTo>
                    <a:pt x="1386" y="15"/>
                  </a:lnTo>
                  <a:lnTo>
                    <a:pt x="1355" y="12"/>
                  </a:lnTo>
                  <a:lnTo>
                    <a:pt x="1321" y="11"/>
                  </a:lnTo>
                  <a:lnTo>
                    <a:pt x="1287" y="9"/>
                  </a:lnTo>
                  <a:lnTo>
                    <a:pt x="1251" y="8"/>
                  </a:lnTo>
                  <a:lnTo>
                    <a:pt x="1214" y="7"/>
                  </a:lnTo>
                  <a:lnTo>
                    <a:pt x="1177" y="4"/>
                  </a:lnTo>
                  <a:lnTo>
                    <a:pt x="1138" y="3"/>
                  </a:lnTo>
                  <a:lnTo>
                    <a:pt x="1099" y="3"/>
                  </a:lnTo>
                  <a:lnTo>
                    <a:pt x="1059" y="2"/>
                  </a:lnTo>
                  <a:lnTo>
                    <a:pt x="1017" y="1"/>
                  </a:lnTo>
                  <a:lnTo>
                    <a:pt x="976" y="1"/>
                  </a:lnTo>
                  <a:lnTo>
                    <a:pt x="933" y="0"/>
                  </a:lnTo>
                  <a:lnTo>
                    <a:pt x="890" y="0"/>
                  </a:lnTo>
                  <a:lnTo>
                    <a:pt x="847" y="0"/>
                  </a:lnTo>
                  <a:lnTo>
                    <a:pt x="803" y="0"/>
                  </a:lnTo>
                  <a:lnTo>
                    <a:pt x="760" y="0"/>
                  </a:lnTo>
                  <a:lnTo>
                    <a:pt x="718" y="1"/>
                  </a:lnTo>
                  <a:lnTo>
                    <a:pt x="676" y="1"/>
                  </a:lnTo>
                  <a:lnTo>
                    <a:pt x="635" y="2"/>
                  </a:lnTo>
                  <a:lnTo>
                    <a:pt x="594" y="3"/>
                  </a:lnTo>
                  <a:lnTo>
                    <a:pt x="555" y="3"/>
                  </a:lnTo>
                  <a:lnTo>
                    <a:pt x="517" y="4"/>
                  </a:lnTo>
                  <a:lnTo>
                    <a:pt x="479" y="7"/>
                  </a:lnTo>
                  <a:lnTo>
                    <a:pt x="443" y="8"/>
                  </a:lnTo>
                  <a:lnTo>
                    <a:pt x="408" y="9"/>
                  </a:lnTo>
                  <a:lnTo>
                    <a:pt x="373" y="11"/>
                  </a:lnTo>
                  <a:lnTo>
                    <a:pt x="340" y="12"/>
                  </a:lnTo>
                  <a:lnTo>
                    <a:pt x="307" y="15"/>
                  </a:lnTo>
                  <a:lnTo>
                    <a:pt x="277" y="17"/>
                  </a:lnTo>
                  <a:lnTo>
                    <a:pt x="248" y="18"/>
                  </a:lnTo>
                  <a:lnTo>
                    <a:pt x="220" y="20"/>
                  </a:lnTo>
                  <a:lnTo>
                    <a:pt x="193" y="24"/>
                  </a:lnTo>
                  <a:lnTo>
                    <a:pt x="168" y="26"/>
                  </a:lnTo>
                  <a:lnTo>
                    <a:pt x="145" y="29"/>
                  </a:lnTo>
                  <a:lnTo>
                    <a:pt x="122" y="31"/>
                  </a:lnTo>
                  <a:lnTo>
                    <a:pt x="102" y="34"/>
                  </a:lnTo>
                  <a:lnTo>
                    <a:pt x="83" y="37"/>
                  </a:lnTo>
                  <a:lnTo>
                    <a:pt x="67" y="40"/>
                  </a:lnTo>
                  <a:lnTo>
                    <a:pt x="52" y="42"/>
                  </a:lnTo>
                  <a:lnTo>
                    <a:pt x="38" y="46"/>
                  </a:lnTo>
                  <a:lnTo>
                    <a:pt x="26" y="49"/>
                  </a:lnTo>
                  <a:lnTo>
                    <a:pt x="17" y="52"/>
                  </a:lnTo>
                  <a:lnTo>
                    <a:pt x="9" y="55"/>
                  </a:lnTo>
                  <a:lnTo>
                    <a:pt x="4" y="58"/>
                  </a:lnTo>
                  <a:lnTo>
                    <a:pt x="1" y="62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C69E8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2"/>
            <p:cNvSpPr>
              <a:spLocks/>
            </p:cNvSpPr>
            <p:nvPr/>
          </p:nvSpPr>
          <p:spPr bwMode="auto">
            <a:xfrm>
              <a:off x="4478" y="3995"/>
              <a:ext cx="796" cy="56"/>
            </a:xfrm>
            <a:custGeom>
              <a:avLst/>
              <a:gdLst>
                <a:gd name="T0" fmla="*/ 1 w 1592"/>
                <a:gd name="T1" fmla="*/ 7 h 112"/>
                <a:gd name="T2" fmla="*/ 3 w 1592"/>
                <a:gd name="T3" fmla="*/ 9 h 112"/>
                <a:gd name="T4" fmla="*/ 7 w 1592"/>
                <a:gd name="T5" fmla="*/ 10 h 112"/>
                <a:gd name="T6" fmla="*/ 14 w 1592"/>
                <a:gd name="T7" fmla="*/ 11 h 112"/>
                <a:gd name="T8" fmla="*/ 23 w 1592"/>
                <a:gd name="T9" fmla="*/ 12 h 112"/>
                <a:gd name="T10" fmla="*/ 33 w 1592"/>
                <a:gd name="T11" fmla="*/ 13 h 112"/>
                <a:gd name="T12" fmla="*/ 44 w 1592"/>
                <a:gd name="T13" fmla="*/ 13 h 112"/>
                <a:gd name="T14" fmla="*/ 56 w 1592"/>
                <a:gd name="T15" fmla="*/ 14 h 112"/>
                <a:gd name="T16" fmla="*/ 70 w 1592"/>
                <a:gd name="T17" fmla="*/ 14 h 112"/>
                <a:gd name="T18" fmla="*/ 85 w 1592"/>
                <a:gd name="T19" fmla="*/ 14 h 112"/>
                <a:gd name="T20" fmla="*/ 100 w 1592"/>
                <a:gd name="T21" fmla="*/ 14 h 112"/>
                <a:gd name="T22" fmla="*/ 114 w 1592"/>
                <a:gd name="T23" fmla="*/ 14 h 112"/>
                <a:gd name="T24" fmla="*/ 130 w 1592"/>
                <a:gd name="T25" fmla="*/ 14 h 112"/>
                <a:gd name="T26" fmla="*/ 143 w 1592"/>
                <a:gd name="T27" fmla="*/ 14 h 112"/>
                <a:gd name="T28" fmla="*/ 156 w 1592"/>
                <a:gd name="T29" fmla="*/ 13 h 112"/>
                <a:gd name="T30" fmla="*/ 167 w 1592"/>
                <a:gd name="T31" fmla="*/ 13 h 112"/>
                <a:gd name="T32" fmla="*/ 177 w 1592"/>
                <a:gd name="T33" fmla="*/ 12 h 112"/>
                <a:gd name="T34" fmla="*/ 185 w 1592"/>
                <a:gd name="T35" fmla="*/ 11 h 112"/>
                <a:gd name="T36" fmla="*/ 192 w 1592"/>
                <a:gd name="T37" fmla="*/ 10 h 112"/>
                <a:gd name="T38" fmla="*/ 196 w 1592"/>
                <a:gd name="T39" fmla="*/ 9 h 112"/>
                <a:gd name="T40" fmla="*/ 199 w 1592"/>
                <a:gd name="T41" fmla="*/ 7 h 112"/>
                <a:gd name="T42" fmla="*/ 199 w 1592"/>
                <a:gd name="T43" fmla="*/ 7 h 112"/>
                <a:gd name="T44" fmla="*/ 197 w 1592"/>
                <a:gd name="T45" fmla="*/ 6 h 112"/>
                <a:gd name="T46" fmla="*/ 193 w 1592"/>
                <a:gd name="T47" fmla="*/ 5 h 112"/>
                <a:gd name="T48" fmla="*/ 187 w 1592"/>
                <a:gd name="T49" fmla="*/ 4 h 112"/>
                <a:gd name="T50" fmla="*/ 180 w 1592"/>
                <a:gd name="T51" fmla="*/ 3 h 112"/>
                <a:gd name="T52" fmla="*/ 170 w 1592"/>
                <a:gd name="T53" fmla="*/ 2 h 112"/>
                <a:gd name="T54" fmla="*/ 160 w 1592"/>
                <a:gd name="T55" fmla="*/ 2 h 112"/>
                <a:gd name="T56" fmla="*/ 147 w 1592"/>
                <a:gd name="T57" fmla="*/ 1 h 112"/>
                <a:gd name="T58" fmla="*/ 134 w 1592"/>
                <a:gd name="T59" fmla="*/ 1 h 112"/>
                <a:gd name="T60" fmla="*/ 119 w 1592"/>
                <a:gd name="T61" fmla="*/ 1 h 112"/>
                <a:gd name="T62" fmla="*/ 104 w 1592"/>
                <a:gd name="T63" fmla="*/ 0 h 112"/>
                <a:gd name="T64" fmla="*/ 90 w 1592"/>
                <a:gd name="T65" fmla="*/ 0 h 112"/>
                <a:gd name="T66" fmla="*/ 75 w 1592"/>
                <a:gd name="T67" fmla="*/ 1 h 112"/>
                <a:gd name="T68" fmla="*/ 60 w 1592"/>
                <a:gd name="T69" fmla="*/ 1 h 112"/>
                <a:gd name="T70" fmla="*/ 48 w 1592"/>
                <a:gd name="T71" fmla="*/ 1 h 112"/>
                <a:gd name="T72" fmla="*/ 37 w 1592"/>
                <a:gd name="T73" fmla="*/ 2 h 112"/>
                <a:gd name="T74" fmla="*/ 25 w 1592"/>
                <a:gd name="T75" fmla="*/ 3 h 112"/>
                <a:gd name="T76" fmla="*/ 17 w 1592"/>
                <a:gd name="T77" fmla="*/ 4 h 112"/>
                <a:gd name="T78" fmla="*/ 10 w 1592"/>
                <a:gd name="T79" fmla="*/ 4 h 112"/>
                <a:gd name="T80" fmla="*/ 5 w 1592"/>
                <a:gd name="T81" fmla="*/ 5 h 112"/>
                <a:gd name="T82" fmla="*/ 2 w 1592"/>
                <a:gd name="T83" fmla="*/ 6 h 112"/>
                <a:gd name="T84" fmla="*/ 0 w 1592"/>
                <a:gd name="T85" fmla="*/ 7 h 1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592"/>
                <a:gd name="T130" fmla="*/ 0 h 112"/>
                <a:gd name="T131" fmla="*/ 1592 w 1592"/>
                <a:gd name="T132" fmla="*/ 112 h 11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592" h="112">
                  <a:moveTo>
                    <a:pt x="0" y="56"/>
                  </a:moveTo>
                  <a:lnTo>
                    <a:pt x="1" y="59"/>
                  </a:lnTo>
                  <a:lnTo>
                    <a:pt x="4" y="62"/>
                  </a:lnTo>
                  <a:lnTo>
                    <a:pt x="9" y="64"/>
                  </a:lnTo>
                  <a:lnTo>
                    <a:pt x="16" y="68"/>
                  </a:lnTo>
                  <a:lnTo>
                    <a:pt x="25" y="70"/>
                  </a:lnTo>
                  <a:lnTo>
                    <a:pt x="35" y="73"/>
                  </a:lnTo>
                  <a:lnTo>
                    <a:pt x="48" y="75"/>
                  </a:lnTo>
                  <a:lnTo>
                    <a:pt x="62" y="77"/>
                  </a:lnTo>
                  <a:lnTo>
                    <a:pt x="78" y="81"/>
                  </a:lnTo>
                  <a:lnTo>
                    <a:pt x="96" y="83"/>
                  </a:lnTo>
                  <a:lnTo>
                    <a:pt x="115" y="85"/>
                  </a:lnTo>
                  <a:lnTo>
                    <a:pt x="135" y="87"/>
                  </a:lnTo>
                  <a:lnTo>
                    <a:pt x="157" y="90"/>
                  </a:lnTo>
                  <a:lnTo>
                    <a:pt x="182" y="91"/>
                  </a:lnTo>
                  <a:lnTo>
                    <a:pt x="207" y="93"/>
                  </a:lnTo>
                  <a:lnTo>
                    <a:pt x="233" y="96"/>
                  </a:lnTo>
                  <a:lnTo>
                    <a:pt x="261" y="97"/>
                  </a:lnTo>
                  <a:lnTo>
                    <a:pt x="290" y="99"/>
                  </a:lnTo>
                  <a:lnTo>
                    <a:pt x="320" y="100"/>
                  </a:lnTo>
                  <a:lnTo>
                    <a:pt x="351" y="102"/>
                  </a:lnTo>
                  <a:lnTo>
                    <a:pt x="383" y="104"/>
                  </a:lnTo>
                  <a:lnTo>
                    <a:pt x="417" y="105"/>
                  </a:lnTo>
                  <a:lnTo>
                    <a:pt x="451" y="106"/>
                  </a:lnTo>
                  <a:lnTo>
                    <a:pt x="486" y="107"/>
                  </a:lnTo>
                  <a:lnTo>
                    <a:pt x="523" y="108"/>
                  </a:lnTo>
                  <a:lnTo>
                    <a:pt x="559" y="109"/>
                  </a:lnTo>
                  <a:lnTo>
                    <a:pt x="598" y="109"/>
                  </a:lnTo>
                  <a:lnTo>
                    <a:pt x="636" y="111"/>
                  </a:lnTo>
                  <a:lnTo>
                    <a:pt x="675" y="111"/>
                  </a:lnTo>
                  <a:lnTo>
                    <a:pt x="714" y="112"/>
                  </a:lnTo>
                  <a:lnTo>
                    <a:pt x="754" y="112"/>
                  </a:lnTo>
                  <a:lnTo>
                    <a:pt x="796" y="112"/>
                  </a:lnTo>
                  <a:lnTo>
                    <a:pt x="837" y="112"/>
                  </a:lnTo>
                  <a:lnTo>
                    <a:pt x="878" y="112"/>
                  </a:lnTo>
                  <a:lnTo>
                    <a:pt x="917" y="111"/>
                  </a:lnTo>
                  <a:lnTo>
                    <a:pt x="956" y="111"/>
                  </a:lnTo>
                  <a:lnTo>
                    <a:pt x="995" y="109"/>
                  </a:lnTo>
                  <a:lnTo>
                    <a:pt x="1033" y="109"/>
                  </a:lnTo>
                  <a:lnTo>
                    <a:pt x="1070" y="108"/>
                  </a:lnTo>
                  <a:lnTo>
                    <a:pt x="1106" y="107"/>
                  </a:lnTo>
                  <a:lnTo>
                    <a:pt x="1141" y="106"/>
                  </a:lnTo>
                  <a:lnTo>
                    <a:pt x="1176" y="105"/>
                  </a:lnTo>
                  <a:lnTo>
                    <a:pt x="1208" y="104"/>
                  </a:lnTo>
                  <a:lnTo>
                    <a:pt x="1242" y="102"/>
                  </a:lnTo>
                  <a:lnTo>
                    <a:pt x="1273" y="100"/>
                  </a:lnTo>
                  <a:lnTo>
                    <a:pt x="1303" y="99"/>
                  </a:lnTo>
                  <a:lnTo>
                    <a:pt x="1332" y="97"/>
                  </a:lnTo>
                  <a:lnTo>
                    <a:pt x="1359" y="96"/>
                  </a:lnTo>
                  <a:lnTo>
                    <a:pt x="1386" y="93"/>
                  </a:lnTo>
                  <a:lnTo>
                    <a:pt x="1410" y="91"/>
                  </a:lnTo>
                  <a:lnTo>
                    <a:pt x="1434" y="90"/>
                  </a:lnTo>
                  <a:lnTo>
                    <a:pt x="1456" y="87"/>
                  </a:lnTo>
                  <a:lnTo>
                    <a:pt x="1477" y="85"/>
                  </a:lnTo>
                  <a:lnTo>
                    <a:pt x="1496" y="83"/>
                  </a:lnTo>
                  <a:lnTo>
                    <a:pt x="1514" y="81"/>
                  </a:lnTo>
                  <a:lnTo>
                    <a:pt x="1530" y="77"/>
                  </a:lnTo>
                  <a:lnTo>
                    <a:pt x="1544" y="75"/>
                  </a:lnTo>
                  <a:lnTo>
                    <a:pt x="1556" y="73"/>
                  </a:lnTo>
                  <a:lnTo>
                    <a:pt x="1567" y="70"/>
                  </a:lnTo>
                  <a:lnTo>
                    <a:pt x="1576" y="68"/>
                  </a:lnTo>
                  <a:lnTo>
                    <a:pt x="1583" y="64"/>
                  </a:lnTo>
                  <a:lnTo>
                    <a:pt x="1587" y="62"/>
                  </a:lnTo>
                  <a:lnTo>
                    <a:pt x="1591" y="59"/>
                  </a:lnTo>
                  <a:lnTo>
                    <a:pt x="1592" y="56"/>
                  </a:lnTo>
                  <a:lnTo>
                    <a:pt x="1591" y="53"/>
                  </a:lnTo>
                  <a:lnTo>
                    <a:pt x="1587" y="51"/>
                  </a:lnTo>
                  <a:lnTo>
                    <a:pt x="1583" y="48"/>
                  </a:lnTo>
                  <a:lnTo>
                    <a:pt x="1576" y="45"/>
                  </a:lnTo>
                  <a:lnTo>
                    <a:pt x="1567" y="43"/>
                  </a:lnTo>
                  <a:lnTo>
                    <a:pt x="1556" y="39"/>
                  </a:lnTo>
                  <a:lnTo>
                    <a:pt x="1544" y="37"/>
                  </a:lnTo>
                  <a:lnTo>
                    <a:pt x="1530" y="34"/>
                  </a:lnTo>
                  <a:lnTo>
                    <a:pt x="1514" y="32"/>
                  </a:lnTo>
                  <a:lnTo>
                    <a:pt x="1496" y="30"/>
                  </a:lnTo>
                  <a:lnTo>
                    <a:pt x="1477" y="28"/>
                  </a:lnTo>
                  <a:lnTo>
                    <a:pt x="1456" y="25"/>
                  </a:lnTo>
                  <a:lnTo>
                    <a:pt x="1434" y="23"/>
                  </a:lnTo>
                  <a:lnTo>
                    <a:pt x="1410" y="21"/>
                  </a:lnTo>
                  <a:lnTo>
                    <a:pt x="1386" y="18"/>
                  </a:lnTo>
                  <a:lnTo>
                    <a:pt x="1359" y="16"/>
                  </a:lnTo>
                  <a:lnTo>
                    <a:pt x="1332" y="15"/>
                  </a:lnTo>
                  <a:lnTo>
                    <a:pt x="1303" y="13"/>
                  </a:lnTo>
                  <a:lnTo>
                    <a:pt x="1273" y="11"/>
                  </a:lnTo>
                  <a:lnTo>
                    <a:pt x="1242" y="9"/>
                  </a:lnTo>
                  <a:lnTo>
                    <a:pt x="1208" y="8"/>
                  </a:lnTo>
                  <a:lnTo>
                    <a:pt x="1176" y="7"/>
                  </a:lnTo>
                  <a:lnTo>
                    <a:pt x="1141" y="6"/>
                  </a:lnTo>
                  <a:lnTo>
                    <a:pt x="1106" y="5"/>
                  </a:lnTo>
                  <a:lnTo>
                    <a:pt x="1070" y="3"/>
                  </a:lnTo>
                  <a:lnTo>
                    <a:pt x="1033" y="2"/>
                  </a:lnTo>
                  <a:lnTo>
                    <a:pt x="995" y="2"/>
                  </a:lnTo>
                  <a:lnTo>
                    <a:pt x="956" y="1"/>
                  </a:lnTo>
                  <a:lnTo>
                    <a:pt x="917" y="1"/>
                  </a:lnTo>
                  <a:lnTo>
                    <a:pt x="878" y="0"/>
                  </a:lnTo>
                  <a:lnTo>
                    <a:pt x="837" y="0"/>
                  </a:lnTo>
                  <a:lnTo>
                    <a:pt x="796" y="0"/>
                  </a:lnTo>
                  <a:lnTo>
                    <a:pt x="754" y="0"/>
                  </a:lnTo>
                  <a:lnTo>
                    <a:pt x="714" y="0"/>
                  </a:lnTo>
                  <a:lnTo>
                    <a:pt x="675" y="1"/>
                  </a:lnTo>
                  <a:lnTo>
                    <a:pt x="636" y="1"/>
                  </a:lnTo>
                  <a:lnTo>
                    <a:pt x="598" y="2"/>
                  </a:lnTo>
                  <a:lnTo>
                    <a:pt x="559" y="2"/>
                  </a:lnTo>
                  <a:lnTo>
                    <a:pt x="523" y="3"/>
                  </a:lnTo>
                  <a:lnTo>
                    <a:pt x="486" y="5"/>
                  </a:lnTo>
                  <a:lnTo>
                    <a:pt x="451" y="6"/>
                  </a:lnTo>
                  <a:lnTo>
                    <a:pt x="417" y="7"/>
                  </a:lnTo>
                  <a:lnTo>
                    <a:pt x="383" y="8"/>
                  </a:lnTo>
                  <a:lnTo>
                    <a:pt x="351" y="9"/>
                  </a:lnTo>
                  <a:lnTo>
                    <a:pt x="320" y="11"/>
                  </a:lnTo>
                  <a:lnTo>
                    <a:pt x="290" y="13"/>
                  </a:lnTo>
                  <a:lnTo>
                    <a:pt x="261" y="15"/>
                  </a:lnTo>
                  <a:lnTo>
                    <a:pt x="233" y="16"/>
                  </a:lnTo>
                  <a:lnTo>
                    <a:pt x="207" y="18"/>
                  </a:lnTo>
                  <a:lnTo>
                    <a:pt x="182" y="21"/>
                  </a:lnTo>
                  <a:lnTo>
                    <a:pt x="157" y="23"/>
                  </a:lnTo>
                  <a:lnTo>
                    <a:pt x="135" y="25"/>
                  </a:lnTo>
                  <a:lnTo>
                    <a:pt x="115" y="28"/>
                  </a:lnTo>
                  <a:lnTo>
                    <a:pt x="96" y="30"/>
                  </a:lnTo>
                  <a:lnTo>
                    <a:pt x="78" y="32"/>
                  </a:lnTo>
                  <a:lnTo>
                    <a:pt x="62" y="34"/>
                  </a:lnTo>
                  <a:lnTo>
                    <a:pt x="48" y="37"/>
                  </a:lnTo>
                  <a:lnTo>
                    <a:pt x="35" y="39"/>
                  </a:lnTo>
                  <a:lnTo>
                    <a:pt x="25" y="43"/>
                  </a:lnTo>
                  <a:lnTo>
                    <a:pt x="16" y="45"/>
                  </a:lnTo>
                  <a:lnTo>
                    <a:pt x="9" y="48"/>
                  </a:lnTo>
                  <a:lnTo>
                    <a:pt x="4" y="51"/>
                  </a:lnTo>
                  <a:lnTo>
                    <a:pt x="1" y="53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B787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3"/>
            <p:cNvSpPr>
              <a:spLocks/>
            </p:cNvSpPr>
            <p:nvPr/>
          </p:nvSpPr>
          <p:spPr bwMode="auto">
            <a:xfrm>
              <a:off x="4504" y="4000"/>
              <a:ext cx="745" cy="46"/>
            </a:xfrm>
            <a:custGeom>
              <a:avLst/>
              <a:gdLst>
                <a:gd name="T0" fmla="*/ 1 w 1490"/>
                <a:gd name="T1" fmla="*/ 7 h 91"/>
                <a:gd name="T2" fmla="*/ 5 w 1490"/>
                <a:gd name="T3" fmla="*/ 8 h 91"/>
                <a:gd name="T4" fmla="*/ 12 w 1490"/>
                <a:gd name="T5" fmla="*/ 9 h 91"/>
                <a:gd name="T6" fmla="*/ 22 w 1490"/>
                <a:gd name="T7" fmla="*/ 10 h 91"/>
                <a:gd name="T8" fmla="*/ 34 w 1490"/>
                <a:gd name="T9" fmla="*/ 11 h 91"/>
                <a:gd name="T10" fmla="*/ 48 w 1490"/>
                <a:gd name="T11" fmla="*/ 11 h 91"/>
                <a:gd name="T12" fmla="*/ 66 w 1490"/>
                <a:gd name="T13" fmla="*/ 12 h 91"/>
                <a:gd name="T14" fmla="*/ 84 w 1490"/>
                <a:gd name="T15" fmla="*/ 12 h 91"/>
                <a:gd name="T16" fmla="*/ 102 w 1490"/>
                <a:gd name="T17" fmla="*/ 12 h 91"/>
                <a:gd name="T18" fmla="*/ 120 w 1490"/>
                <a:gd name="T19" fmla="*/ 12 h 91"/>
                <a:gd name="T20" fmla="*/ 138 w 1490"/>
                <a:gd name="T21" fmla="*/ 11 h 91"/>
                <a:gd name="T22" fmla="*/ 153 w 1490"/>
                <a:gd name="T23" fmla="*/ 11 h 91"/>
                <a:gd name="T24" fmla="*/ 165 w 1490"/>
                <a:gd name="T25" fmla="*/ 10 h 91"/>
                <a:gd name="T26" fmla="*/ 175 w 1490"/>
                <a:gd name="T27" fmla="*/ 9 h 91"/>
                <a:gd name="T28" fmla="*/ 183 w 1490"/>
                <a:gd name="T29" fmla="*/ 8 h 91"/>
                <a:gd name="T30" fmla="*/ 186 w 1490"/>
                <a:gd name="T31" fmla="*/ 7 h 91"/>
                <a:gd name="T32" fmla="*/ 186 w 1490"/>
                <a:gd name="T33" fmla="*/ 6 h 91"/>
                <a:gd name="T34" fmla="*/ 183 w 1490"/>
                <a:gd name="T35" fmla="*/ 5 h 91"/>
                <a:gd name="T36" fmla="*/ 175 w 1490"/>
                <a:gd name="T37" fmla="*/ 3 h 91"/>
                <a:gd name="T38" fmla="*/ 165 w 1490"/>
                <a:gd name="T39" fmla="*/ 3 h 91"/>
                <a:gd name="T40" fmla="*/ 153 w 1490"/>
                <a:gd name="T41" fmla="*/ 2 h 91"/>
                <a:gd name="T42" fmla="*/ 138 w 1490"/>
                <a:gd name="T43" fmla="*/ 1 h 91"/>
                <a:gd name="T44" fmla="*/ 120 w 1490"/>
                <a:gd name="T45" fmla="*/ 1 h 91"/>
                <a:gd name="T46" fmla="*/ 102 w 1490"/>
                <a:gd name="T47" fmla="*/ 0 h 91"/>
                <a:gd name="T48" fmla="*/ 84 w 1490"/>
                <a:gd name="T49" fmla="*/ 0 h 91"/>
                <a:gd name="T50" fmla="*/ 66 w 1490"/>
                <a:gd name="T51" fmla="*/ 1 h 91"/>
                <a:gd name="T52" fmla="*/ 48 w 1490"/>
                <a:gd name="T53" fmla="*/ 1 h 91"/>
                <a:gd name="T54" fmla="*/ 34 w 1490"/>
                <a:gd name="T55" fmla="*/ 2 h 91"/>
                <a:gd name="T56" fmla="*/ 22 w 1490"/>
                <a:gd name="T57" fmla="*/ 3 h 91"/>
                <a:gd name="T58" fmla="*/ 12 w 1490"/>
                <a:gd name="T59" fmla="*/ 3 h 91"/>
                <a:gd name="T60" fmla="*/ 5 w 1490"/>
                <a:gd name="T61" fmla="*/ 5 h 91"/>
                <a:gd name="T62" fmla="*/ 1 w 1490"/>
                <a:gd name="T63" fmla="*/ 6 h 9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90"/>
                <a:gd name="T97" fmla="*/ 0 h 91"/>
                <a:gd name="T98" fmla="*/ 1490 w 1490"/>
                <a:gd name="T99" fmla="*/ 91 h 9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90" h="91">
                  <a:moveTo>
                    <a:pt x="0" y="46"/>
                  </a:moveTo>
                  <a:lnTo>
                    <a:pt x="4" y="51"/>
                  </a:lnTo>
                  <a:lnTo>
                    <a:pt x="15" y="56"/>
                  </a:lnTo>
                  <a:lnTo>
                    <a:pt x="34" y="59"/>
                  </a:lnTo>
                  <a:lnTo>
                    <a:pt x="59" y="64"/>
                  </a:lnTo>
                  <a:lnTo>
                    <a:pt x="90" y="67"/>
                  </a:lnTo>
                  <a:lnTo>
                    <a:pt x="128" y="72"/>
                  </a:lnTo>
                  <a:lnTo>
                    <a:pt x="171" y="75"/>
                  </a:lnTo>
                  <a:lnTo>
                    <a:pt x="219" y="77"/>
                  </a:lnTo>
                  <a:lnTo>
                    <a:pt x="271" y="81"/>
                  </a:lnTo>
                  <a:lnTo>
                    <a:pt x="329" y="83"/>
                  </a:lnTo>
                  <a:lnTo>
                    <a:pt x="390" y="86"/>
                  </a:lnTo>
                  <a:lnTo>
                    <a:pt x="455" y="88"/>
                  </a:lnTo>
                  <a:lnTo>
                    <a:pt x="523" y="89"/>
                  </a:lnTo>
                  <a:lnTo>
                    <a:pt x="595" y="90"/>
                  </a:lnTo>
                  <a:lnTo>
                    <a:pt x="669" y="91"/>
                  </a:lnTo>
                  <a:lnTo>
                    <a:pt x="745" y="91"/>
                  </a:lnTo>
                  <a:lnTo>
                    <a:pt x="821" y="91"/>
                  </a:lnTo>
                  <a:lnTo>
                    <a:pt x="895" y="90"/>
                  </a:lnTo>
                  <a:lnTo>
                    <a:pt x="966" y="89"/>
                  </a:lnTo>
                  <a:lnTo>
                    <a:pt x="1035" y="88"/>
                  </a:lnTo>
                  <a:lnTo>
                    <a:pt x="1100" y="86"/>
                  </a:lnTo>
                  <a:lnTo>
                    <a:pt x="1162" y="83"/>
                  </a:lnTo>
                  <a:lnTo>
                    <a:pt x="1218" y="81"/>
                  </a:lnTo>
                  <a:lnTo>
                    <a:pt x="1271" y="77"/>
                  </a:lnTo>
                  <a:lnTo>
                    <a:pt x="1320" y="75"/>
                  </a:lnTo>
                  <a:lnTo>
                    <a:pt x="1362" y="72"/>
                  </a:lnTo>
                  <a:lnTo>
                    <a:pt x="1400" y="67"/>
                  </a:lnTo>
                  <a:lnTo>
                    <a:pt x="1431" y="64"/>
                  </a:lnTo>
                  <a:lnTo>
                    <a:pt x="1457" y="59"/>
                  </a:lnTo>
                  <a:lnTo>
                    <a:pt x="1475" y="56"/>
                  </a:lnTo>
                  <a:lnTo>
                    <a:pt x="1487" y="51"/>
                  </a:lnTo>
                  <a:lnTo>
                    <a:pt x="1490" y="46"/>
                  </a:lnTo>
                  <a:lnTo>
                    <a:pt x="1487" y="42"/>
                  </a:lnTo>
                  <a:lnTo>
                    <a:pt x="1475" y="37"/>
                  </a:lnTo>
                  <a:lnTo>
                    <a:pt x="1457" y="33"/>
                  </a:lnTo>
                  <a:lnTo>
                    <a:pt x="1431" y="28"/>
                  </a:lnTo>
                  <a:lnTo>
                    <a:pt x="1400" y="24"/>
                  </a:lnTo>
                  <a:lnTo>
                    <a:pt x="1362" y="21"/>
                  </a:lnTo>
                  <a:lnTo>
                    <a:pt x="1320" y="18"/>
                  </a:lnTo>
                  <a:lnTo>
                    <a:pt x="1271" y="14"/>
                  </a:lnTo>
                  <a:lnTo>
                    <a:pt x="1218" y="11"/>
                  </a:lnTo>
                  <a:lnTo>
                    <a:pt x="1162" y="8"/>
                  </a:lnTo>
                  <a:lnTo>
                    <a:pt x="1100" y="6"/>
                  </a:lnTo>
                  <a:lnTo>
                    <a:pt x="1035" y="4"/>
                  </a:lnTo>
                  <a:lnTo>
                    <a:pt x="966" y="3"/>
                  </a:lnTo>
                  <a:lnTo>
                    <a:pt x="895" y="1"/>
                  </a:lnTo>
                  <a:lnTo>
                    <a:pt x="821" y="0"/>
                  </a:lnTo>
                  <a:lnTo>
                    <a:pt x="745" y="0"/>
                  </a:lnTo>
                  <a:lnTo>
                    <a:pt x="669" y="0"/>
                  </a:lnTo>
                  <a:lnTo>
                    <a:pt x="595" y="1"/>
                  </a:lnTo>
                  <a:lnTo>
                    <a:pt x="523" y="3"/>
                  </a:lnTo>
                  <a:lnTo>
                    <a:pt x="455" y="4"/>
                  </a:lnTo>
                  <a:lnTo>
                    <a:pt x="390" y="6"/>
                  </a:lnTo>
                  <a:lnTo>
                    <a:pt x="329" y="8"/>
                  </a:lnTo>
                  <a:lnTo>
                    <a:pt x="271" y="11"/>
                  </a:lnTo>
                  <a:lnTo>
                    <a:pt x="219" y="14"/>
                  </a:lnTo>
                  <a:lnTo>
                    <a:pt x="171" y="18"/>
                  </a:lnTo>
                  <a:lnTo>
                    <a:pt x="128" y="21"/>
                  </a:lnTo>
                  <a:lnTo>
                    <a:pt x="90" y="24"/>
                  </a:lnTo>
                  <a:lnTo>
                    <a:pt x="59" y="28"/>
                  </a:lnTo>
                  <a:lnTo>
                    <a:pt x="34" y="33"/>
                  </a:lnTo>
                  <a:lnTo>
                    <a:pt x="15" y="37"/>
                  </a:lnTo>
                  <a:lnTo>
                    <a:pt x="4" y="42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AA6D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4"/>
            <p:cNvSpPr>
              <a:spLocks/>
            </p:cNvSpPr>
            <p:nvPr/>
          </p:nvSpPr>
          <p:spPr bwMode="auto">
            <a:xfrm>
              <a:off x="4277" y="3412"/>
              <a:ext cx="1126" cy="618"/>
            </a:xfrm>
            <a:custGeom>
              <a:avLst/>
              <a:gdLst>
                <a:gd name="T0" fmla="*/ 261 w 2253"/>
                <a:gd name="T1" fmla="*/ 17 h 1235"/>
                <a:gd name="T2" fmla="*/ 258 w 2253"/>
                <a:gd name="T3" fmla="*/ 5 h 1235"/>
                <a:gd name="T4" fmla="*/ 264 w 2253"/>
                <a:gd name="T5" fmla="*/ 0 h 1235"/>
                <a:gd name="T6" fmla="*/ 281 w 2253"/>
                <a:gd name="T7" fmla="*/ 27 h 1235"/>
                <a:gd name="T8" fmla="*/ 280 w 2253"/>
                <a:gd name="T9" fmla="*/ 44 h 1235"/>
                <a:gd name="T10" fmla="*/ 265 w 2253"/>
                <a:gd name="T11" fmla="*/ 72 h 1235"/>
                <a:gd name="T12" fmla="*/ 240 w 2253"/>
                <a:gd name="T13" fmla="*/ 88 h 1235"/>
                <a:gd name="T14" fmla="*/ 239 w 2253"/>
                <a:gd name="T15" fmla="*/ 107 h 1235"/>
                <a:gd name="T16" fmla="*/ 257 w 2253"/>
                <a:gd name="T17" fmla="*/ 130 h 1235"/>
                <a:gd name="T18" fmla="*/ 265 w 2253"/>
                <a:gd name="T19" fmla="*/ 140 h 1235"/>
                <a:gd name="T20" fmla="*/ 266 w 2253"/>
                <a:gd name="T21" fmla="*/ 155 h 1235"/>
                <a:gd name="T22" fmla="*/ 250 w 2253"/>
                <a:gd name="T23" fmla="*/ 135 h 1235"/>
                <a:gd name="T24" fmla="*/ 237 w 2253"/>
                <a:gd name="T25" fmla="*/ 131 h 1235"/>
                <a:gd name="T26" fmla="*/ 233 w 2253"/>
                <a:gd name="T27" fmla="*/ 144 h 1235"/>
                <a:gd name="T28" fmla="*/ 218 w 2253"/>
                <a:gd name="T29" fmla="*/ 145 h 1235"/>
                <a:gd name="T30" fmla="*/ 224 w 2253"/>
                <a:gd name="T31" fmla="*/ 139 h 1235"/>
                <a:gd name="T32" fmla="*/ 220 w 2253"/>
                <a:gd name="T33" fmla="*/ 129 h 1235"/>
                <a:gd name="T34" fmla="*/ 210 w 2253"/>
                <a:gd name="T35" fmla="*/ 125 h 1235"/>
                <a:gd name="T36" fmla="*/ 192 w 2253"/>
                <a:gd name="T37" fmla="*/ 115 h 1235"/>
                <a:gd name="T38" fmla="*/ 178 w 2253"/>
                <a:gd name="T39" fmla="*/ 103 h 1235"/>
                <a:gd name="T40" fmla="*/ 144 w 2253"/>
                <a:gd name="T41" fmla="*/ 88 h 1235"/>
                <a:gd name="T42" fmla="*/ 103 w 2253"/>
                <a:gd name="T43" fmla="*/ 88 h 1235"/>
                <a:gd name="T44" fmla="*/ 94 w 2253"/>
                <a:gd name="T45" fmla="*/ 92 h 1235"/>
                <a:gd name="T46" fmla="*/ 82 w 2253"/>
                <a:gd name="T47" fmla="*/ 102 h 1235"/>
                <a:gd name="T48" fmla="*/ 68 w 2253"/>
                <a:gd name="T49" fmla="*/ 112 h 1235"/>
                <a:gd name="T50" fmla="*/ 49 w 2253"/>
                <a:gd name="T51" fmla="*/ 121 h 1235"/>
                <a:gd name="T52" fmla="*/ 45 w 2253"/>
                <a:gd name="T53" fmla="*/ 129 h 1235"/>
                <a:gd name="T54" fmla="*/ 39 w 2253"/>
                <a:gd name="T55" fmla="*/ 134 h 1235"/>
                <a:gd name="T56" fmla="*/ 31 w 2253"/>
                <a:gd name="T57" fmla="*/ 130 h 1235"/>
                <a:gd name="T58" fmla="*/ 33 w 2253"/>
                <a:gd name="T59" fmla="*/ 123 h 1235"/>
                <a:gd name="T60" fmla="*/ 46 w 2253"/>
                <a:gd name="T61" fmla="*/ 113 h 1235"/>
                <a:gd name="T62" fmla="*/ 52 w 2253"/>
                <a:gd name="T63" fmla="*/ 104 h 1235"/>
                <a:gd name="T64" fmla="*/ 45 w 2253"/>
                <a:gd name="T65" fmla="*/ 105 h 1235"/>
                <a:gd name="T66" fmla="*/ 38 w 2253"/>
                <a:gd name="T67" fmla="*/ 111 h 1235"/>
                <a:gd name="T68" fmla="*/ 37 w 2253"/>
                <a:gd name="T69" fmla="*/ 101 h 1235"/>
                <a:gd name="T70" fmla="*/ 52 w 2253"/>
                <a:gd name="T71" fmla="*/ 91 h 1235"/>
                <a:gd name="T72" fmla="*/ 45 w 2253"/>
                <a:gd name="T73" fmla="*/ 78 h 1235"/>
                <a:gd name="T74" fmla="*/ 33 w 2253"/>
                <a:gd name="T75" fmla="*/ 70 h 1235"/>
                <a:gd name="T76" fmla="*/ 18 w 2253"/>
                <a:gd name="T77" fmla="*/ 66 h 1235"/>
                <a:gd name="T78" fmla="*/ 3 w 2253"/>
                <a:gd name="T79" fmla="*/ 64 h 1235"/>
                <a:gd name="T80" fmla="*/ 1 w 2253"/>
                <a:gd name="T81" fmla="*/ 57 h 1235"/>
                <a:gd name="T82" fmla="*/ 7 w 2253"/>
                <a:gd name="T83" fmla="*/ 47 h 1235"/>
                <a:gd name="T84" fmla="*/ 13 w 2253"/>
                <a:gd name="T85" fmla="*/ 38 h 1235"/>
                <a:gd name="T86" fmla="*/ 30 w 2253"/>
                <a:gd name="T87" fmla="*/ 28 h 1235"/>
                <a:gd name="T88" fmla="*/ 40 w 2253"/>
                <a:gd name="T89" fmla="*/ 27 h 1235"/>
                <a:gd name="T90" fmla="*/ 51 w 2253"/>
                <a:gd name="T91" fmla="*/ 30 h 1235"/>
                <a:gd name="T92" fmla="*/ 61 w 2253"/>
                <a:gd name="T93" fmla="*/ 40 h 1235"/>
                <a:gd name="T94" fmla="*/ 87 w 2253"/>
                <a:gd name="T95" fmla="*/ 40 h 1235"/>
                <a:gd name="T96" fmla="*/ 103 w 2253"/>
                <a:gd name="T97" fmla="*/ 33 h 1235"/>
                <a:gd name="T98" fmla="*/ 131 w 2253"/>
                <a:gd name="T99" fmla="*/ 28 h 1235"/>
                <a:gd name="T100" fmla="*/ 139 w 2253"/>
                <a:gd name="T101" fmla="*/ 28 h 1235"/>
                <a:gd name="T102" fmla="*/ 172 w 2253"/>
                <a:gd name="T103" fmla="*/ 40 h 1235"/>
                <a:gd name="T104" fmla="*/ 202 w 2253"/>
                <a:gd name="T105" fmla="*/ 62 h 1235"/>
                <a:gd name="T106" fmla="*/ 216 w 2253"/>
                <a:gd name="T107" fmla="*/ 72 h 1235"/>
                <a:gd name="T108" fmla="*/ 239 w 2253"/>
                <a:gd name="T109" fmla="*/ 70 h 1235"/>
                <a:gd name="T110" fmla="*/ 257 w 2253"/>
                <a:gd name="T111" fmla="*/ 51 h 123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253"/>
                <a:gd name="T169" fmla="*/ 0 h 1235"/>
                <a:gd name="T170" fmla="*/ 2253 w 2253"/>
                <a:gd name="T171" fmla="*/ 1235 h 123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253" h="1235">
                  <a:moveTo>
                    <a:pt x="2108" y="260"/>
                  </a:moveTo>
                  <a:lnTo>
                    <a:pt x="2109" y="239"/>
                  </a:lnTo>
                  <a:lnTo>
                    <a:pt x="2109" y="217"/>
                  </a:lnTo>
                  <a:lnTo>
                    <a:pt x="2107" y="195"/>
                  </a:lnTo>
                  <a:lnTo>
                    <a:pt x="2103" y="174"/>
                  </a:lnTo>
                  <a:lnTo>
                    <a:pt x="2098" y="152"/>
                  </a:lnTo>
                  <a:lnTo>
                    <a:pt x="2093" y="131"/>
                  </a:lnTo>
                  <a:lnTo>
                    <a:pt x="2086" y="110"/>
                  </a:lnTo>
                  <a:lnTo>
                    <a:pt x="2078" y="88"/>
                  </a:lnTo>
                  <a:lnTo>
                    <a:pt x="2077" y="85"/>
                  </a:lnTo>
                  <a:lnTo>
                    <a:pt x="2074" y="77"/>
                  </a:lnTo>
                  <a:lnTo>
                    <a:pt x="2071" y="66"/>
                  </a:lnTo>
                  <a:lnTo>
                    <a:pt x="2070" y="52"/>
                  </a:lnTo>
                  <a:lnTo>
                    <a:pt x="2071" y="38"/>
                  </a:lnTo>
                  <a:lnTo>
                    <a:pt x="2075" y="24"/>
                  </a:lnTo>
                  <a:lnTo>
                    <a:pt x="2085" y="12"/>
                  </a:lnTo>
                  <a:lnTo>
                    <a:pt x="2101" y="2"/>
                  </a:lnTo>
                  <a:lnTo>
                    <a:pt x="2104" y="1"/>
                  </a:lnTo>
                  <a:lnTo>
                    <a:pt x="2108" y="1"/>
                  </a:lnTo>
                  <a:lnTo>
                    <a:pt x="2110" y="0"/>
                  </a:lnTo>
                  <a:lnTo>
                    <a:pt x="2113" y="0"/>
                  </a:lnTo>
                  <a:lnTo>
                    <a:pt x="2135" y="6"/>
                  </a:lnTo>
                  <a:lnTo>
                    <a:pt x="2158" y="20"/>
                  </a:lnTo>
                  <a:lnTo>
                    <a:pt x="2181" y="43"/>
                  </a:lnTo>
                  <a:lnTo>
                    <a:pt x="2204" y="74"/>
                  </a:lnTo>
                  <a:lnTo>
                    <a:pt x="2224" y="113"/>
                  </a:lnTo>
                  <a:lnTo>
                    <a:pt x="2239" y="159"/>
                  </a:lnTo>
                  <a:lnTo>
                    <a:pt x="2249" y="211"/>
                  </a:lnTo>
                  <a:lnTo>
                    <a:pt x="2253" y="268"/>
                  </a:lnTo>
                  <a:lnTo>
                    <a:pt x="2253" y="271"/>
                  </a:lnTo>
                  <a:lnTo>
                    <a:pt x="2253" y="272"/>
                  </a:lnTo>
                  <a:lnTo>
                    <a:pt x="2253" y="274"/>
                  </a:lnTo>
                  <a:lnTo>
                    <a:pt x="2253" y="277"/>
                  </a:lnTo>
                  <a:lnTo>
                    <a:pt x="2251" y="311"/>
                  </a:lnTo>
                  <a:lnTo>
                    <a:pt x="2244" y="345"/>
                  </a:lnTo>
                  <a:lnTo>
                    <a:pt x="2234" y="379"/>
                  </a:lnTo>
                  <a:lnTo>
                    <a:pt x="2223" y="414"/>
                  </a:lnTo>
                  <a:lnTo>
                    <a:pt x="2207" y="448"/>
                  </a:lnTo>
                  <a:lnTo>
                    <a:pt x="2189" y="482"/>
                  </a:lnTo>
                  <a:lnTo>
                    <a:pt x="2170" y="513"/>
                  </a:lnTo>
                  <a:lnTo>
                    <a:pt x="2148" y="544"/>
                  </a:lnTo>
                  <a:lnTo>
                    <a:pt x="2124" y="573"/>
                  </a:lnTo>
                  <a:lnTo>
                    <a:pt x="2098" y="599"/>
                  </a:lnTo>
                  <a:lnTo>
                    <a:pt x="2071" y="624"/>
                  </a:lnTo>
                  <a:lnTo>
                    <a:pt x="2043" y="646"/>
                  </a:lnTo>
                  <a:lnTo>
                    <a:pt x="2013" y="665"/>
                  </a:lnTo>
                  <a:lnTo>
                    <a:pt x="1983" y="681"/>
                  </a:lnTo>
                  <a:lnTo>
                    <a:pt x="1953" y="692"/>
                  </a:lnTo>
                  <a:lnTo>
                    <a:pt x="1922" y="701"/>
                  </a:lnTo>
                  <a:lnTo>
                    <a:pt x="1897" y="710"/>
                  </a:lnTo>
                  <a:lnTo>
                    <a:pt x="1881" y="725"/>
                  </a:lnTo>
                  <a:lnTo>
                    <a:pt x="1874" y="744"/>
                  </a:lnTo>
                  <a:lnTo>
                    <a:pt x="1875" y="768"/>
                  </a:lnTo>
                  <a:lnTo>
                    <a:pt x="1882" y="795"/>
                  </a:lnTo>
                  <a:lnTo>
                    <a:pt x="1895" y="824"/>
                  </a:lnTo>
                  <a:lnTo>
                    <a:pt x="1912" y="854"/>
                  </a:lnTo>
                  <a:lnTo>
                    <a:pt x="1933" y="885"/>
                  </a:lnTo>
                  <a:lnTo>
                    <a:pt x="1956" y="916"/>
                  </a:lnTo>
                  <a:lnTo>
                    <a:pt x="1979" y="946"/>
                  </a:lnTo>
                  <a:lnTo>
                    <a:pt x="2002" y="974"/>
                  </a:lnTo>
                  <a:lnTo>
                    <a:pt x="2025" y="999"/>
                  </a:lnTo>
                  <a:lnTo>
                    <a:pt x="2044" y="1021"/>
                  </a:lnTo>
                  <a:lnTo>
                    <a:pt x="2060" y="1038"/>
                  </a:lnTo>
                  <a:lnTo>
                    <a:pt x="2072" y="1050"/>
                  </a:lnTo>
                  <a:lnTo>
                    <a:pt x="2078" y="1055"/>
                  </a:lnTo>
                  <a:lnTo>
                    <a:pt x="2085" y="1062"/>
                  </a:lnTo>
                  <a:lnTo>
                    <a:pt x="2094" y="1073"/>
                  </a:lnTo>
                  <a:lnTo>
                    <a:pt x="2104" y="1084"/>
                  </a:lnTo>
                  <a:lnTo>
                    <a:pt x="2116" y="1099"/>
                  </a:lnTo>
                  <a:lnTo>
                    <a:pt x="2126" y="1114"/>
                  </a:lnTo>
                  <a:lnTo>
                    <a:pt x="2135" y="1130"/>
                  </a:lnTo>
                  <a:lnTo>
                    <a:pt x="2141" y="1147"/>
                  </a:lnTo>
                  <a:lnTo>
                    <a:pt x="2143" y="1164"/>
                  </a:lnTo>
                  <a:lnTo>
                    <a:pt x="2147" y="1192"/>
                  </a:lnTo>
                  <a:lnTo>
                    <a:pt x="2149" y="1215"/>
                  </a:lnTo>
                  <a:lnTo>
                    <a:pt x="2146" y="1230"/>
                  </a:lnTo>
                  <a:lnTo>
                    <a:pt x="2130" y="1235"/>
                  </a:lnTo>
                  <a:lnTo>
                    <a:pt x="2119" y="1229"/>
                  </a:lnTo>
                  <a:lnTo>
                    <a:pt x="2111" y="1213"/>
                  </a:lnTo>
                  <a:lnTo>
                    <a:pt x="2102" y="1191"/>
                  </a:lnTo>
                  <a:lnTo>
                    <a:pt x="2089" y="1164"/>
                  </a:lnTo>
                  <a:lnTo>
                    <a:pt x="2071" y="1134"/>
                  </a:lnTo>
                  <a:lnTo>
                    <a:pt x="2043" y="1105"/>
                  </a:lnTo>
                  <a:lnTo>
                    <a:pt x="2004" y="1080"/>
                  </a:lnTo>
                  <a:lnTo>
                    <a:pt x="1950" y="1060"/>
                  </a:lnTo>
                  <a:lnTo>
                    <a:pt x="1948" y="1059"/>
                  </a:lnTo>
                  <a:lnTo>
                    <a:pt x="1942" y="1056"/>
                  </a:lnTo>
                  <a:lnTo>
                    <a:pt x="1934" y="1053"/>
                  </a:lnTo>
                  <a:lnTo>
                    <a:pt x="1923" y="1050"/>
                  </a:lnTo>
                  <a:lnTo>
                    <a:pt x="1911" y="1046"/>
                  </a:lnTo>
                  <a:lnTo>
                    <a:pt x="1898" y="1044"/>
                  </a:lnTo>
                  <a:lnTo>
                    <a:pt x="1886" y="1044"/>
                  </a:lnTo>
                  <a:lnTo>
                    <a:pt x="1875" y="1046"/>
                  </a:lnTo>
                  <a:lnTo>
                    <a:pt x="1878" y="1059"/>
                  </a:lnTo>
                  <a:lnTo>
                    <a:pt x="1886" y="1088"/>
                  </a:lnTo>
                  <a:lnTo>
                    <a:pt x="1889" y="1120"/>
                  </a:lnTo>
                  <a:lnTo>
                    <a:pt x="1880" y="1141"/>
                  </a:lnTo>
                  <a:lnTo>
                    <a:pt x="1868" y="1146"/>
                  </a:lnTo>
                  <a:lnTo>
                    <a:pt x="1853" y="1152"/>
                  </a:lnTo>
                  <a:lnTo>
                    <a:pt x="1835" y="1158"/>
                  </a:lnTo>
                  <a:lnTo>
                    <a:pt x="1815" y="1162"/>
                  </a:lnTo>
                  <a:lnTo>
                    <a:pt x="1795" y="1166"/>
                  </a:lnTo>
                  <a:lnTo>
                    <a:pt x="1777" y="1166"/>
                  </a:lnTo>
                  <a:lnTo>
                    <a:pt x="1762" y="1164"/>
                  </a:lnTo>
                  <a:lnTo>
                    <a:pt x="1749" y="1157"/>
                  </a:lnTo>
                  <a:lnTo>
                    <a:pt x="1744" y="1149"/>
                  </a:lnTo>
                  <a:lnTo>
                    <a:pt x="1746" y="1142"/>
                  </a:lnTo>
                  <a:lnTo>
                    <a:pt x="1754" y="1135"/>
                  </a:lnTo>
                  <a:lnTo>
                    <a:pt x="1765" y="1128"/>
                  </a:lnTo>
                  <a:lnTo>
                    <a:pt x="1777" y="1122"/>
                  </a:lnTo>
                  <a:lnTo>
                    <a:pt x="1789" y="1115"/>
                  </a:lnTo>
                  <a:lnTo>
                    <a:pt x="1797" y="1109"/>
                  </a:lnTo>
                  <a:lnTo>
                    <a:pt x="1799" y="1103"/>
                  </a:lnTo>
                  <a:lnTo>
                    <a:pt x="1797" y="1090"/>
                  </a:lnTo>
                  <a:lnTo>
                    <a:pt x="1793" y="1076"/>
                  </a:lnTo>
                  <a:lnTo>
                    <a:pt x="1787" y="1062"/>
                  </a:lnTo>
                  <a:lnTo>
                    <a:pt x="1782" y="1050"/>
                  </a:lnTo>
                  <a:lnTo>
                    <a:pt x="1775" y="1038"/>
                  </a:lnTo>
                  <a:lnTo>
                    <a:pt x="1767" y="1028"/>
                  </a:lnTo>
                  <a:lnTo>
                    <a:pt x="1757" y="1021"/>
                  </a:lnTo>
                  <a:lnTo>
                    <a:pt x="1747" y="1017"/>
                  </a:lnTo>
                  <a:lnTo>
                    <a:pt x="1740" y="1015"/>
                  </a:lnTo>
                  <a:lnTo>
                    <a:pt x="1729" y="1013"/>
                  </a:lnTo>
                  <a:lnTo>
                    <a:pt x="1716" y="1007"/>
                  </a:lnTo>
                  <a:lnTo>
                    <a:pt x="1700" y="1001"/>
                  </a:lnTo>
                  <a:lnTo>
                    <a:pt x="1681" y="993"/>
                  </a:lnTo>
                  <a:lnTo>
                    <a:pt x="1662" y="985"/>
                  </a:lnTo>
                  <a:lnTo>
                    <a:pt x="1641" y="975"/>
                  </a:lnTo>
                  <a:lnTo>
                    <a:pt x="1620" y="964"/>
                  </a:lnTo>
                  <a:lnTo>
                    <a:pt x="1598" y="954"/>
                  </a:lnTo>
                  <a:lnTo>
                    <a:pt x="1576" y="941"/>
                  </a:lnTo>
                  <a:lnTo>
                    <a:pt x="1557" y="930"/>
                  </a:lnTo>
                  <a:lnTo>
                    <a:pt x="1537" y="917"/>
                  </a:lnTo>
                  <a:lnTo>
                    <a:pt x="1520" y="904"/>
                  </a:lnTo>
                  <a:lnTo>
                    <a:pt x="1504" y="892"/>
                  </a:lnTo>
                  <a:lnTo>
                    <a:pt x="1491" y="879"/>
                  </a:lnTo>
                  <a:lnTo>
                    <a:pt x="1482" y="866"/>
                  </a:lnTo>
                  <a:lnTo>
                    <a:pt x="1470" y="853"/>
                  </a:lnTo>
                  <a:lnTo>
                    <a:pt x="1454" y="836"/>
                  </a:lnTo>
                  <a:lnTo>
                    <a:pt x="1431" y="819"/>
                  </a:lnTo>
                  <a:lnTo>
                    <a:pt x="1404" y="801"/>
                  </a:lnTo>
                  <a:lnTo>
                    <a:pt x="1373" y="781"/>
                  </a:lnTo>
                  <a:lnTo>
                    <a:pt x="1336" y="762"/>
                  </a:lnTo>
                  <a:lnTo>
                    <a:pt x="1295" y="743"/>
                  </a:lnTo>
                  <a:lnTo>
                    <a:pt x="1252" y="726"/>
                  </a:lnTo>
                  <a:lnTo>
                    <a:pt x="1205" y="710"/>
                  </a:lnTo>
                  <a:lnTo>
                    <a:pt x="1156" y="697"/>
                  </a:lnTo>
                  <a:lnTo>
                    <a:pt x="1105" y="687"/>
                  </a:lnTo>
                  <a:lnTo>
                    <a:pt x="1052" y="679"/>
                  </a:lnTo>
                  <a:lnTo>
                    <a:pt x="998" y="676"/>
                  </a:lnTo>
                  <a:lnTo>
                    <a:pt x="943" y="677"/>
                  </a:lnTo>
                  <a:lnTo>
                    <a:pt x="886" y="683"/>
                  </a:lnTo>
                  <a:lnTo>
                    <a:pt x="831" y="696"/>
                  </a:lnTo>
                  <a:lnTo>
                    <a:pt x="830" y="697"/>
                  </a:lnTo>
                  <a:lnTo>
                    <a:pt x="825" y="698"/>
                  </a:lnTo>
                  <a:lnTo>
                    <a:pt x="817" y="702"/>
                  </a:lnTo>
                  <a:lnTo>
                    <a:pt x="808" y="706"/>
                  </a:lnTo>
                  <a:lnTo>
                    <a:pt x="796" y="712"/>
                  </a:lnTo>
                  <a:lnTo>
                    <a:pt x="784" y="719"/>
                  </a:lnTo>
                  <a:lnTo>
                    <a:pt x="770" y="727"/>
                  </a:lnTo>
                  <a:lnTo>
                    <a:pt x="755" y="735"/>
                  </a:lnTo>
                  <a:lnTo>
                    <a:pt x="739" y="744"/>
                  </a:lnTo>
                  <a:lnTo>
                    <a:pt x="724" y="755"/>
                  </a:lnTo>
                  <a:lnTo>
                    <a:pt x="709" y="766"/>
                  </a:lnTo>
                  <a:lnTo>
                    <a:pt x="694" y="778"/>
                  </a:lnTo>
                  <a:lnTo>
                    <a:pt x="680" y="789"/>
                  </a:lnTo>
                  <a:lnTo>
                    <a:pt x="666" y="802"/>
                  </a:lnTo>
                  <a:lnTo>
                    <a:pt x="656" y="815"/>
                  </a:lnTo>
                  <a:lnTo>
                    <a:pt x="647" y="828"/>
                  </a:lnTo>
                  <a:lnTo>
                    <a:pt x="637" y="841"/>
                  </a:lnTo>
                  <a:lnTo>
                    <a:pt x="624" y="854"/>
                  </a:lnTo>
                  <a:lnTo>
                    <a:pt x="609" y="865"/>
                  </a:lnTo>
                  <a:lnTo>
                    <a:pt x="590" y="877"/>
                  </a:lnTo>
                  <a:lnTo>
                    <a:pt x="571" y="887"/>
                  </a:lnTo>
                  <a:lnTo>
                    <a:pt x="549" y="896"/>
                  </a:lnTo>
                  <a:lnTo>
                    <a:pt x="527" y="907"/>
                  </a:lnTo>
                  <a:lnTo>
                    <a:pt x="504" y="916"/>
                  </a:lnTo>
                  <a:lnTo>
                    <a:pt x="481" y="925"/>
                  </a:lnTo>
                  <a:lnTo>
                    <a:pt x="458" y="934"/>
                  </a:lnTo>
                  <a:lnTo>
                    <a:pt x="436" y="944"/>
                  </a:lnTo>
                  <a:lnTo>
                    <a:pt x="415" y="953"/>
                  </a:lnTo>
                  <a:lnTo>
                    <a:pt x="397" y="962"/>
                  </a:lnTo>
                  <a:lnTo>
                    <a:pt x="379" y="971"/>
                  </a:lnTo>
                  <a:lnTo>
                    <a:pt x="365" y="980"/>
                  </a:lnTo>
                  <a:lnTo>
                    <a:pt x="354" y="991"/>
                  </a:lnTo>
                  <a:lnTo>
                    <a:pt x="355" y="994"/>
                  </a:lnTo>
                  <a:lnTo>
                    <a:pt x="357" y="1003"/>
                  </a:lnTo>
                  <a:lnTo>
                    <a:pt x="360" y="1016"/>
                  </a:lnTo>
                  <a:lnTo>
                    <a:pt x="361" y="1030"/>
                  </a:lnTo>
                  <a:lnTo>
                    <a:pt x="360" y="1045"/>
                  </a:lnTo>
                  <a:lnTo>
                    <a:pt x="353" y="1058"/>
                  </a:lnTo>
                  <a:lnTo>
                    <a:pt x="341" y="1067"/>
                  </a:lnTo>
                  <a:lnTo>
                    <a:pt x="322" y="1070"/>
                  </a:lnTo>
                  <a:lnTo>
                    <a:pt x="319" y="1070"/>
                  </a:lnTo>
                  <a:lnTo>
                    <a:pt x="317" y="1070"/>
                  </a:lnTo>
                  <a:lnTo>
                    <a:pt x="314" y="1070"/>
                  </a:lnTo>
                  <a:lnTo>
                    <a:pt x="311" y="1069"/>
                  </a:lnTo>
                  <a:lnTo>
                    <a:pt x="297" y="1067"/>
                  </a:lnTo>
                  <a:lnTo>
                    <a:pt x="285" y="1062"/>
                  </a:lnTo>
                  <a:lnTo>
                    <a:pt x="274" y="1058"/>
                  </a:lnTo>
                  <a:lnTo>
                    <a:pt x="266" y="1051"/>
                  </a:lnTo>
                  <a:lnTo>
                    <a:pt x="259" y="1044"/>
                  </a:lnTo>
                  <a:lnTo>
                    <a:pt x="255" y="1036"/>
                  </a:lnTo>
                  <a:lnTo>
                    <a:pt x="253" y="1028"/>
                  </a:lnTo>
                  <a:lnTo>
                    <a:pt x="251" y="1018"/>
                  </a:lnTo>
                  <a:lnTo>
                    <a:pt x="251" y="1010"/>
                  </a:lnTo>
                  <a:lnTo>
                    <a:pt x="254" y="1002"/>
                  </a:lnTo>
                  <a:lnTo>
                    <a:pt x="256" y="994"/>
                  </a:lnTo>
                  <a:lnTo>
                    <a:pt x="261" y="985"/>
                  </a:lnTo>
                  <a:lnTo>
                    <a:pt x="265" y="978"/>
                  </a:lnTo>
                  <a:lnTo>
                    <a:pt x="272" y="970"/>
                  </a:lnTo>
                  <a:lnTo>
                    <a:pt x="279" y="963"/>
                  </a:lnTo>
                  <a:lnTo>
                    <a:pt x="287" y="956"/>
                  </a:lnTo>
                  <a:lnTo>
                    <a:pt x="308" y="942"/>
                  </a:lnTo>
                  <a:lnTo>
                    <a:pt x="330" y="927"/>
                  </a:lnTo>
                  <a:lnTo>
                    <a:pt x="351" y="914"/>
                  </a:lnTo>
                  <a:lnTo>
                    <a:pt x="371" y="902"/>
                  </a:lnTo>
                  <a:lnTo>
                    <a:pt x="389" y="891"/>
                  </a:lnTo>
                  <a:lnTo>
                    <a:pt x="402" y="883"/>
                  </a:lnTo>
                  <a:lnTo>
                    <a:pt x="412" y="878"/>
                  </a:lnTo>
                  <a:lnTo>
                    <a:pt x="415" y="876"/>
                  </a:lnTo>
                  <a:lnTo>
                    <a:pt x="416" y="868"/>
                  </a:lnTo>
                  <a:lnTo>
                    <a:pt x="417" y="850"/>
                  </a:lnTo>
                  <a:lnTo>
                    <a:pt x="418" y="830"/>
                  </a:lnTo>
                  <a:lnTo>
                    <a:pt x="420" y="815"/>
                  </a:lnTo>
                  <a:lnTo>
                    <a:pt x="417" y="811"/>
                  </a:lnTo>
                  <a:lnTo>
                    <a:pt x="409" y="811"/>
                  </a:lnTo>
                  <a:lnTo>
                    <a:pt x="399" y="815"/>
                  </a:lnTo>
                  <a:lnTo>
                    <a:pt x="386" y="820"/>
                  </a:lnTo>
                  <a:lnTo>
                    <a:pt x="374" y="826"/>
                  </a:lnTo>
                  <a:lnTo>
                    <a:pt x="362" y="834"/>
                  </a:lnTo>
                  <a:lnTo>
                    <a:pt x="354" y="841"/>
                  </a:lnTo>
                  <a:lnTo>
                    <a:pt x="349" y="847"/>
                  </a:lnTo>
                  <a:lnTo>
                    <a:pt x="347" y="859"/>
                  </a:lnTo>
                  <a:lnTo>
                    <a:pt x="344" y="871"/>
                  </a:lnTo>
                  <a:lnTo>
                    <a:pt x="336" y="881"/>
                  </a:lnTo>
                  <a:lnTo>
                    <a:pt x="321" y="885"/>
                  </a:lnTo>
                  <a:lnTo>
                    <a:pt x="310" y="883"/>
                  </a:lnTo>
                  <a:lnTo>
                    <a:pt x="300" y="878"/>
                  </a:lnTo>
                  <a:lnTo>
                    <a:pt x="291" y="870"/>
                  </a:lnTo>
                  <a:lnTo>
                    <a:pt x="284" y="858"/>
                  </a:lnTo>
                  <a:lnTo>
                    <a:pt x="279" y="847"/>
                  </a:lnTo>
                  <a:lnTo>
                    <a:pt x="279" y="833"/>
                  </a:lnTo>
                  <a:lnTo>
                    <a:pt x="285" y="818"/>
                  </a:lnTo>
                  <a:lnTo>
                    <a:pt x="297" y="804"/>
                  </a:lnTo>
                  <a:lnTo>
                    <a:pt x="315" y="790"/>
                  </a:lnTo>
                  <a:lnTo>
                    <a:pt x="336" y="777"/>
                  </a:lnTo>
                  <a:lnTo>
                    <a:pt x="356" y="763"/>
                  </a:lnTo>
                  <a:lnTo>
                    <a:pt x="377" y="750"/>
                  </a:lnTo>
                  <a:lnTo>
                    <a:pt x="395" y="740"/>
                  </a:lnTo>
                  <a:lnTo>
                    <a:pt x="410" y="732"/>
                  </a:lnTo>
                  <a:lnTo>
                    <a:pt x="421" y="727"/>
                  </a:lnTo>
                  <a:lnTo>
                    <a:pt x="424" y="725"/>
                  </a:lnTo>
                  <a:lnTo>
                    <a:pt x="435" y="677"/>
                  </a:lnTo>
                  <a:lnTo>
                    <a:pt x="430" y="675"/>
                  </a:lnTo>
                  <a:lnTo>
                    <a:pt x="418" y="667"/>
                  </a:lnTo>
                  <a:lnTo>
                    <a:pt x="402" y="656"/>
                  </a:lnTo>
                  <a:lnTo>
                    <a:pt x="385" y="641"/>
                  </a:lnTo>
                  <a:lnTo>
                    <a:pt x="367" y="623"/>
                  </a:lnTo>
                  <a:lnTo>
                    <a:pt x="351" y="606"/>
                  </a:lnTo>
                  <a:lnTo>
                    <a:pt x="339" y="588"/>
                  </a:lnTo>
                  <a:lnTo>
                    <a:pt x="334" y="569"/>
                  </a:lnTo>
                  <a:lnTo>
                    <a:pt x="329" y="568"/>
                  </a:lnTo>
                  <a:lnTo>
                    <a:pt x="314" y="565"/>
                  </a:lnTo>
                  <a:lnTo>
                    <a:pt x="293" y="560"/>
                  </a:lnTo>
                  <a:lnTo>
                    <a:pt x="268" y="553"/>
                  </a:lnTo>
                  <a:lnTo>
                    <a:pt x="242" y="545"/>
                  </a:lnTo>
                  <a:lnTo>
                    <a:pt x="217" y="536"/>
                  </a:lnTo>
                  <a:lnTo>
                    <a:pt x="197" y="524"/>
                  </a:lnTo>
                  <a:lnTo>
                    <a:pt x="183" y="513"/>
                  </a:lnTo>
                  <a:lnTo>
                    <a:pt x="179" y="514"/>
                  </a:lnTo>
                  <a:lnTo>
                    <a:pt x="165" y="517"/>
                  </a:lnTo>
                  <a:lnTo>
                    <a:pt x="147" y="522"/>
                  </a:lnTo>
                  <a:lnTo>
                    <a:pt x="124" y="527"/>
                  </a:lnTo>
                  <a:lnTo>
                    <a:pt x="98" y="529"/>
                  </a:lnTo>
                  <a:lnTo>
                    <a:pt x="75" y="528"/>
                  </a:lnTo>
                  <a:lnTo>
                    <a:pt x="53" y="523"/>
                  </a:lnTo>
                  <a:lnTo>
                    <a:pt x="37" y="513"/>
                  </a:lnTo>
                  <a:lnTo>
                    <a:pt x="36" y="512"/>
                  </a:lnTo>
                  <a:lnTo>
                    <a:pt x="31" y="510"/>
                  </a:lnTo>
                  <a:lnTo>
                    <a:pt x="24" y="507"/>
                  </a:lnTo>
                  <a:lnTo>
                    <a:pt x="18" y="504"/>
                  </a:lnTo>
                  <a:lnTo>
                    <a:pt x="9" y="495"/>
                  </a:lnTo>
                  <a:lnTo>
                    <a:pt x="3" y="487"/>
                  </a:lnTo>
                  <a:lnTo>
                    <a:pt x="0" y="477"/>
                  </a:lnTo>
                  <a:lnTo>
                    <a:pt x="4" y="465"/>
                  </a:lnTo>
                  <a:lnTo>
                    <a:pt x="12" y="455"/>
                  </a:lnTo>
                  <a:lnTo>
                    <a:pt x="21" y="444"/>
                  </a:lnTo>
                  <a:lnTo>
                    <a:pt x="30" y="433"/>
                  </a:lnTo>
                  <a:lnTo>
                    <a:pt x="39" y="422"/>
                  </a:lnTo>
                  <a:lnTo>
                    <a:pt x="49" y="410"/>
                  </a:lnTo>
                  <a:lnTo>
                    <a:pt x="56" y="398"/>
                  </a:lnTo>
                  <a:lnTo>
                    <a:pt x="60" y="386"/>
                  </a:lnTo>
                  <a:lnTo>
                    <a:pt x="61" y="374"/>
                  </a:lnTo>
                  <a:lnTo>
                    <a:pt x="62" y="368"/>
                  </a:lnTo>
                  <a:lnTo>
                    <a:pt x="65" y="358"/>
                  </a:lnTo>
                  <a:lnTo>
                    <a:pt x="69" y="348"/>
                  </a:lnTo>
                  <a:lnTo>
                    <a:pt x="75" y="336"/>
                  </a:lnTo>
                  <a:lnTo>
                    <a:pt x="83" y="325"/>
                  </a:lnTo>
                  <a:lnTo>
                    <a:pt x="92" y="311"/>
                  </a:lnTo>
                  <a:lnTo>
                    <a:pt x="104" y="297"/>
                  </a:lnTo>
                  <a:lnTo>
                    <a:pt x="118" y="283"/>
                  </a:lnTo>
                  <a:lnTo>
                    <a:pt x="133" y="271"/>
                  </a:lnTo>
                  <a:lnTo>
                    <a:pt x="150" y="258"/>
                  </a:lnTo>
                  <a:lnTo>
                    <a:pt x="170" y="247"/>
                  </a:lnTo>
                  <a:lnTo>
                    <a:pt x="191" y="235"/>
                  </a:lnTo>
                  <a:lnTo>
                    <a:pt x="216" y="226"/>
                  </a:lnTo>
                  <a:lnTo>
                    <a:pt x="241" y="219"/>
                  </a:lnTo>
                  <a:lnTo>
                    <a:pt x="270" y="213"/>
                  </a:lnTo>
                  <a:lnTo>
                    <a:pt x="300" y="211"/>
                  </a:lnTo>
                  <a:lnTo>
                    <a:pt x="303" y="211"/>
                  </a:lnTo>
                  <a:lnTo>
                    <a:pt x="308" y="211"/>
                  </a:lnTo>
                  <a:lnTo>
                    <a:pt x="311" y="211"/>
                  </a:lnTo>
                  <a:lnTo>
                    <a:pt x="316" y="211"/>
                  </a:lnTo>
                  <a:lnTo>
                    <a:pt x="322" y="211"/>
                  </a:lnTo>
                  <a:lnTo>
                    <a:pt x="327" y="211"/>
                  </a:lnTo>
                  <a:lnTo>
                    <a:pt x="332" y="211"/>
                  </a:lnTo>
                  <a:lnTo>
                    <a:pt x="338" y="211"/>
                  </a:lnTo>
                  <a:lnTo>
                    <a:pt x="362" y="214"/>
                  </a:lnTo>
                  <a:lnTo>
                    <a:pt x="382" y="221"/>
                  </a:lnTo>
                  <a:lnTo>
                    <a:pt x="397" y="229"/>
                  </a:lnTo>
                  <a:lnTo>
                    <a:pt x="409" y="239"/>
                  </a:lnTo>
                  <a:lnTo>
                    <a:pt x="418" y="250"/>
                  </a:lnTo>
                  <a:lnTo>
                    <a:pt x="428" y="262"/>
                  </a:lnTo>
                  <a:lnTo>
                    <a:pt x="437" y="273"/>
                  </a:lnTo>
                  <a:lnTo>
                    <a:pt x="447" y="285"/>
                  </a:lnTo>
                  <a:lnTo>
                    <a:pt x="460" y="296"/>
                  </a:lnTo>
                  <a:lnTo>
                    <a:pt x="475" y="307"/>
                  </a:lnTo>
                  <a:lnTo>
                    <a:pt x="495" y="315"/>
                  </a:lnTo>
                  <a:lnTo>
                    <a:pt x="520" y="321"/>
                  </a:lnTo>
                  <a:lnTo>
                    <a:pt x="551" y="325"/>
                  </a:lnTo>
                  <a:lnTo>
                    <a:pt x="590" y="326"/>
                  </a:lnTo>
                  <a:lnTo>
                    <a:pt x="637" y="325"/>
                  </a:lnTo>
                  <a:lnTo>
                    <a:pt x="694" y="319"/>
                  </a:lnTo>
                  <a:lnTo>
                    <a:pt x="696" y="318"/>
                  </a:lnTo>
                  <a:lnTo>
                    <a:pt x="702" y="315"/>
                  </a:lnTo>
                  <a:lnTo>
                    <a:pt x="711" y="310"/>
                  </a:lnTo>
                  <a:lnTo>
                    <a:pt x="724" y="304"/>
                  </a:lnTo>
                  <a:lnTo>
                    <a:pt x="740" y="296"/>
                  </a:lnTo>
                  <a:lnTo>
                    <a:pt x="758" y="288"/>
                  </a:lnTo>
                  <a:lnTo>
                    <a:pt x="779" y="279"/>
                  </a:lnTo>
                  <a:lnTo>
                    <a:pt x="803" y="270"/>
                  </a:lnTo>
                  <a:lnTo>
                    <a:pt x="829" y="260"/>
                  </a:lnTo>
                  <a:lnTo>
                    <a:pt x="856" y="251"/>
                  </a:lnTo>
                  <a:lnTo>
                    <a:pt x="886" y="243"/>
                  </a:lnTo>
                  <a:lnTo>
                    <a:pt x="917" y="235"/>
                  </a:lnTo>
                  <a:lnTo>
                    <a:pt x="950" y="228"/>
                  </a:lnTo>
                  <a:lnTo>
                    <a:pt x="983" y="222"/>
                  </a:lnTo>
                  <a:lnTo>
                    <a:pt x="1018" y="219"/>
                  </a:lnTo>
                  <a:lnTo>
                    <a:pt x="1052" y="217"/>
                  </a:lnTo>
                  <a:lnTo>
                    <a:pt x="1061" y="217"/>
                  </a:lnTo>
                  <a:lnTo>
                    <a:pt x="1070" y="217"/>
                  </a:lnTo>
                  <a:lnTo>
                    <a:pt x="1079" y="217"/>
                  </a:lnTo>
                  <a:lnTo>
                    <a:pt x="1088" y="218"/>
                  </a:lnTo>
                  <a:lnTo>
                    <a:pt x="1096" y="218"/>
                  </a:lnTo>
                  <a:lnTo>
                    <a:pt x="1105" y="219"/>
                  </a:lnTo>
                  <a:lnTo>
                    <a:pt x="1113" y="219"/>
                  </a:lnTo>
                  <a:lnTo>
                    <a:pt x="1123" y="220"/>
                  </a:lnTo>
                  <a:lnTo>
                    <a:pt x="1163" y="227"/>
                  </a:lnTo>
                  <a:lnTo>
                    <a:pt x="1205" y="239"/>
                  </a:lnTo>
                  <a:lnTo>
                    <a:pt x="1248" y="254"/>
                  </a:lnTo>
                  <a:lnTo>
                    <a:pt x="1292" y="273"/>
                  </a:lnTo>
                  <a:lnTo>
                    <a:pt x="1336" y="295"/>
                  </a:lnTo>
                  <a:lnTo>
                    <a:pt x="1378" y="318"/>
                  </a:lnTo>
                  <a:lnTo>
                    <a:pt x="1420" y="343"/>
                  </a:lnTo>
                  <a:lnTo>
                    <a:pt x="1461" y="370"/>
                  </a:lnTo>
                  <a:lnTo>
                    <a:pt x="1499" y="396"/>
                  </a:lnTo>
                  <a:lnTo>
                    <a:pt x="1535" y="423"/>
                  </a:lnTo>
                  <a:lnTo>
                    <a:pt x="1567" y="448"/>
                  </a:lnTo>
                  <a:lnTo>
                    <a:pt x="1597" y="472"/>
                  </a:lnTo>
                  <a:lnTo>
                    <a:pt x="1623" y="494"/>
                  </a:lnTo>
                  <a:lnTo>
                    <a:pt x="1644" y="514"/>
                  </a:lnTo>
                  <a:lnTo>
                    <a:pt x="1661" y="530"/>
                  </a:lnTo>
                  <a:lnTo>
                    <a:pt x="1671" y="542"/>
                  </a:lnTo>
                  <a:lnTo>
                    <a:pt x="1681" y="551"/>
                  </a:lnTo>
                  <a:lnTo>
                    <a:pt x="1695" y="559"/>
                  </a:lnTo>
                  <a:lnTo>
                    <a:pt x="1712" y="566"/>
                  </a:lnTo>
                  <a:lnTo>
                    <a:pt x="1732" y="571"/>
                  </a:lnTo>
                  <a:lnTo>
                    <a:pt x="1754" y="576"/>
                  </a:lnTo>
                  <a:lnTo>
                    <a:pt x="1778" y="580"/>
                  </a:lnTo>
                  <a:lnTo>
                    <a:pt x="1805" y="580"/>
                  </a:lnTo>
                  <a:lnTo>
                    <a:pt x="1831" y="578"/>
                  </a:lnTo>
                  <a:lnTo>
                    <a:pt x="1859" y="574"/>
                  </a:lnTo>
                  <a:lnTo>
                    <a:pt x="1886" y="568"/>
                  </a:lnTo>
                  <a:lnTo>
                    <a:pt x="1914" y="558"/>
                  </a:lnTo>
                  <a:lnTo>
                    <a:pt x="1941" y="546"/>
                  </a:lnTo>
                  <a:lnTo>
                    <a:pt x="1966" y="530"/>
                  </a:lnTo>
                  <a:lnTo>
                    <a:pt x="1990" y="510"/>
                  </a:lnTo>
                  <a:lnTo>
                    <a:pt x="2011" y="487"/>
                  </a:lnTo>
                  <a:lnTo>
                    <a:pt x="2030" y="461"/>
                  </a:lnTo>
                  <a:lnTo>
                    <a:pt x="2047" y="432"/>
                  </a:lnTo>
                  <a:lnTo>
                    <a:pt x="2062" y="404"/>
                  </a:lnTo>
                  <a:lnTo>
                    <a:pt x="2074" y="379"/>
                  </a:lnTo>
                  <a:lnTo>
                    <a:pt x="2085" y="354"/>
                  </a:lnTo>
                  <a:lnTo>
                    <a:pt x="2093" y="330"/>
                  </a:lnTo>
                  <a:lnTo>
                    <a:pt x="2100" y="305"/>
                  </a:lnTo>
                  <a:lnTo>
                    <a:pt x="2104" y="282"/>
                  </a:lnTo>
                  <a:lnTo>
                    <a:pt x="2108" y="2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5"/>
            <p:cNvSpPr>
              <a:spLocks/>
            </p:cNvSpPr>
            <p:nvPr/>
          </p:nvSpPr>
          <p:spPr bwMode="auto">
            <a:xfrm>
              <a:off x="4328" y="3532"/>
              <a:ext cx="997" cy="447"/>
            </a:xfrm>
            <a:custGeom>
              <a:avLst/>
              <a:gdLst>
                <a:gd name="T0" fmla="*/ 245 w 1992"/>
                <a:gd name="T1" fmla="*/ 33 h 895"/>
                <a:gd name="T2" fmla="*/ 233 w 1992"/>
                <a:gd name="T3" fmla="*/ 37 h 895"/>
                <a:gd name="T4" fmla="*/ 226 w 1992"/>
                <a:gd name="T5" fmla="*/ 41 h 895"/>
                <a:gd name="T6" fmla="*/ 214 w 1992"/>
                <a:gd name="T7" fmla="*/ 44 h 895"/>
                <a:gd name="T8" fmla="*/ 203 w 1992"/>
                <a:gd name="T9" fmla="*/ 43 h 895"/>
                <a:gd name="T10" fmla="*/ 195 w 1992"/>
                <a:gd name="T11" fmla="*/ 39 h 895"/>
                <a:gd name="T12" fmla="*/ 191 w 1992"/>
                <a:gd name="T13" fmla="*/ 35 h 895"/>
                <a:gd name="T14" fmla="*/ 176 w 1992"/>
                <a:gd name="T15" fmla="*/ 21 h 895"/>
                <a:gd name="T16" fmla="*/ 151 w 1992"/>
                <a:gd name="T17" fmla="*/ 7 h 895"/>
                <a:gd name="T18" fmla="*/ 121 w 1992"/>
                <a:gd name="T19" fmla="*/ 2 h 895"/>
                <a:gd name="T20" fmla="*/ 114 w 1992"/>
                <a:gd name="T21" fmla="*/ 3 h 895"/>
                <a:gd name="T22" fmla="*/ 102 w 1992"/>
                <a:gd name="T23" fmla="*/ 4 h 895"/>
                <a:gd name="T24" fmla="*/ 89 w 1992"/>
                <a:gd name="T25" fmla="*/ 7 h 895"/>
                <a:gd name="T26" fmla="*/ 77 w 1992"/>
                <a:gd name="T27" fmla="*/ 11 h 895"/>
                <a:gd name="T28" fmla="*/ 75 w 1992"/>
                <a:gd name="T29" fmla="*/ 13 h 895"/>
                <a:gd name="T30" fmla="*/ 69 w 1992"/>
                <a:gd name="T31" fmla="*/ 14 h 895"/>
                <a:gd name="T32" fmla="*/ 51 w 1992"/>
                <a:gd name="T33" fmla="*/ 12 h 895"/>
                <a:gd name="T34" fmla="*/ 46 w 1992"/>
                <a:gd name="T35" fmla="*/ 9 h 895"/>
                <a:gd name="T36" fmla="*/ 41 w 1992"/>
                <a:gd name="T37" fmla="*/ 5 h 895"/>
                <a:gd name="T38" fmla="*/ 35 w 1992"/>
                <a:gd name="T39" fmla="*/ 1 h 895"/>
                <a:gd name="T40" fmla="*/ 26 w 1992"/>
                <a:gd name="T41" fmla="*/ 0 h 895"/>
                <a:gd name="T42" fmla="*/ 13 w 1992"/>
                <a:gd name="T43" fmla="*/ 3 h 895"/>
                <a:gd name="T44" fmla="*/ 4 w 1992"/>
                <a:gd name="T45" fmla="*/ 9 h 895"/>
                <a:gd name="T46" fmla="*/ 1 w 1992"/>
                <a:gd name="T47" fmla="*/ 25 h 895"/>
                <a:gd name="T48" fmla="*/ 5 w 1992"/>
                <a:gd name="T49" fmla="*/ 32 h 895"/>
                <a:gd name="T50" fmla="*/ 9 w 1992"/>
                <a:gd name="T51" fmla="*/ 35 h 895"/>
                <a:gd name="T52" fmla="*/ 16 w 1992"/>
                <a:gd name="T53" fmla="*/ 37 h 895"/>
                <a:gd name="T54" fmla="*/ 26 w 1992"/>
                <a:gd name="T55" fmla="*/ 41 h 895"/>
                <a:gd name="T56" fmla="*/ 32 w 1992"/>
                <a:gd name="T57" fmla="*/ 43 h 895"/>
                <a:gd name="T58" fmla="*/ 38 w 1992"/>
                <a:gd name="T59" fmla="*/ 51 h 895"/>
                <a:gd name="T60" fmla="*/ 43 w 1992"/>
                <a:gd name="T61" fmla="*/ 59 h 895"/>
                <a:gd name="T62" fmla="*/ 37 w 1992"/>
                <a:gd name="T63" fmla="*/ 68 h 895"/>
                <a:gd name="T64" fmla="*/ 38 w 1992"/>
                <a:gd name="T65" fmla="*/ 82 h 895"/>
                <a:gd name="T66" fmla="*/ 54 w 1992"/>
                <a:gd name="T67" fmla="*/ 81 h 895"/>
                <a:gd name="T68" fmla="*/ 69 w 1992"/>
                <a:gd name="T69" fmla="*/ 71 h 895"/>
                <a:gd name="T70" fmla="*/ 73 w 1992"/>
                <a:gd name="T71" fmla="*/ 66 h 895"/>
                <a:gd name="T72" fmla="*/ 79 w 1992"/>
                <a:gd name="T73" fmla="*/ 62 h 895"/>
                <a:gd name="T74" fmla="*/ 87 w 1992"/>
                <a:gd name="T75" fmla="*/ 58 h 895"/>
                <a:gd name="T76" fmla="*/ 99 w 1992"/>
                <a:gd name="T77" fmla="*/ 55 h 895"/>
                <a:gd name="T78" fmla="*/ 113 w 1992"/>
                <a:gd name="T79" fmla="*/ 53 h 895"/>
                <a:gd name="T80" fmla="*/ 132 w 1992"/>
                <a:gd name="T81" fmla="*/ 55 h 895"/>
                <a:gd name="T82" fmla="*/ 151 w 1992"/>
                <a:gd name="T83" fmla="*/ 61 h 895"/>
                <a:gd name="T84" fmla="*/ 166 w 1992"/>
                <a:gd name="T85" fmla="*/ 70 h 895"/>
                <a:gd name="T86" fmla="*/ 172 w 1992"/>
                <a:gd name="T87" fmla="*/ 75 h 895"/>
                <a:gd name="T88" fmla="*/ 180 w 1992"/>
                <a:gd name="T89" fmla="*/ 83 h 895"/>
                <a:gd name="T90" fmla="*/ 191 w 1992"/>
                <a:gd name="T91" fmla="*/ 90 h 895"/>
                <a:gd name="T92" fmla="*/ 201 w 1992"/>
                <a:gd name="T93" fmla="*/ 94 h 895"/>
                <a:gd name="T94" fmla="*/ 207 w 1992"/>
                <a:gd name="T95" fmla="*/ 96 h 895"/>
                <a:gd name="T96" fmla="*/ 210 w 1992"/>
                <a:gd name="T97" fmla="*/ 98 h 895"/>
                <a:gd name="T98" fmla="*/ 211 w 1992"/>
                <a:gd name="T99" fmla="*/ 107 h 895"/>
                <a:gd name="T100" fmla="*/ 221 w 1992"/>
                <a:gd name="T101" fmla="*/ 107 h 895"/>
                <a:gd name="T102" fmla="*/ 224 w 1992"/>
                <a:gd name="T103" fmla="*/ 100 h 895"/>
                <a:gd name="T104" fmla="*/ 228 w 1992"/>
                <a:gd name="T105" fmla="*/ 100 h 895"/>
                <a:gd name="T106" fmla="*/ 236 w 1992"/>
                <a:gd name="T107" fmla="*/ 103 h 895"/>
                <a:gd name="T108" fmla="*/ 241 w 1992"/>
                <a:gd name="T109" fmla="*/ 106 h 895"/>
                <a:gd name="T110" fmla="*/ 248 w 1992"/>
                <a:gd name="T111" fmla="*/ 111 h 895"/>
                <a:gd name="T112" fmla="*/ 246 w 1992"/>
                <a:gd name="T113" fmla="*/ 101 h 895"/>
                <a:gd name="T114" fmla="*/ 238 w 1992"/>
                <a:gd name="T115" fmla="*/ 93 h 895"/>
                <a:gd name="T116" fmla="*/ 225 w 1992"/>
                <a:gd name="T117" fmla="*/ 65 h 895"/>
                <a:gd name="T118" fmla="*/ 228 w 1992"/>
                <a:gd name="T119" fmla="*/ 57 h 895"/>
                <a:gd name="T120" fmla="*/ 234 w 1992"/>
                <a:gd name="T121" fmla="*/ 53 h 895"/>
                <a:gd name="T122" fmla="*/ 248 w 1992"/>
                <a:gd name="T123" fmla="*/ 42 h 89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992"/>
                <a:gd name="T187" fmla="*/ 0 h 895"/>
                <a:gd name="T188" fmla="*/ 1992 w 1992"/>
                <a:gd name="T189" fmla="*/ 895 h 89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992" h="895">
                  <a:moveTo>
                    <a:pt x="1973" y="283"/>
                  </a:moveTo>
                  <a:lnTo>
                    <a:pt x="1971" y="282"/>
                  </a:lnTo>
                  <a:lnTo>
                    <a:pt x="1969" y="277"/>
                  </a:lnTo>
                  <a:lnTo>
                    <a:pt x="1963" y="273"/>
                  </a:lnTo>
                  <a:lnTo>
                    <a:pt x="1954" y="269"/>
                  </a:lnTo>
                  <a:lnTo>
                    <a:pt x="1941" y="268"/>
                  </a:lnTo>
                  <a:lnTo>
                    <a:pt x="1923" y="272"/>
                  </a:lnTo>
                  <a:lnTo>
                    <a:pt x="1898" y="281"/>
                  </a:lnTo>
                  <a:lnTo>
                    <a:pt x="1867" y="297"/>
                  </a:lnTo>
                  <a:lnTo>
                    <a:pt x="1861" y="299"/>
                  </a:lnTo>
                  <a:lnTo>
                    <a:pt x="1855" y="303"/>
                  </a:lnTo>
                  <a:lnTo>
                    <a:pt x="1848" y="306"/>
                  </a:lnTo>
                  <a:lnTo>
                    <a:pt x="1842" y="311"/>
                  </a:lnTo>
                  <a:lnTo>
                    <a:pt x="1823" y="322"/>
                  </a:lnTo>
                  <a:lnTo>
                    <a:pt x="1803" y="331"/>
                  </a:lnTo>
                  <a:lnTo>
                    <a:pt x="1784" y="340"/>
                  </a:lnTo>
                  <a:lnTo>
                    <a:pt x="1764" y="346"/>
                  </a:lnTo>
                  <a:lnTo>
                    <a:pt x="1744" y="351"/>
                  </a:lnTo>
                  <a:lnTo>
                    <a:pt x="1726" y="355"/>
                  </a:lnTo>
                  <a:lnTo>
                    <a:pt x="1706" y="357"/>
                  </a:lnTo>
                  <a:lnTo>
                    <a:pt x="1688" y="357"/>
                  </a:lnTo>
                  <a:lnTo>
                    <a:pt x="1670" y="357"/>
                  </a:lnTo>
                  <a:lnTo>
                    <a:pt x="1652" y="355"/>
                  </a:lnTo>
                  <a:lnTo>
                    <a:pt x="1635" y="352"/>
                  </a:lnTo>
                  <a:lnTo>
                    <a:pt x="1619" y="348"/>
                  </a:lnTo>
                  <a:lnTo>
                    <a:pt x="1604" y="343"/>
                  </a:lnTo>
                  <a:lnTo>
                    <a:pt x="1589" y="336"/>
                  </a:lnTo>
                  <a:lnTo>
                    <a:pt x="1575" y="329"/>
                  </a:lnTo>
                  <a:lnTo>
                    <a:pt x="1562" y="321"/>
                  </a:lnTo>
                  <a:lnTo>
                    <a:pt x="1558" y="318"/>
                  </a:lnTo>
                  <a:lnTo>
                    <a:pt x="1554" y="314"/>
                  </a:lnTo>
                  <a:lnTo>
                    <a:pt x="1550" y="311"/>
                  </a:lnTo>
                  <a:lnTo>
                    <a:pt x="1545" y="307"/>
                  </a:lnTo>
                  <a:lnTo>
                    <a:pt x="1535" y="297"/>
                  </a:lnTo>
                  <a:lnTo>
                    <a:pt x="1521" y="282"/>
                  </a:lnTo>
                  <a:lnTo>
                    <a:pt x="1504" y="265"/>
                  </a:lnTo>
                  <a:lnTo>
                    <a:pt x="1484" y="244"/>
                  </a:lnTo>
                  <a:lnTo>
                    <a:pt x="1460" y="222"/>
                  </a:lnTo>
                  <a:lnTo>
                    <a:pt x="1433" y="198"/>
                  </a:lnTo>
                  <a:lnTo>
                    <a:pt x="1403" y="174"/>
                  </a:lnTo>
                  <a:lnTo>
                    <a:pt x="1370" y="148"/>
                  </a:lnTo>
                  <a:lnTo>
                    <a:pt x="1333" y="124"/>
                  </a:lnTo>
                  <a:lnTo>
                    <a:pt x="1293" y="101"/>
                  </a:lnTo>
                  <a:lnTo>
                    <a:pt x="1249" y="80"/>
                  </a:lnTo>
                  <a:lnTo>
                    <a:pt x="1201" y="62"/>
                  </a:lnTo>
                  <a:lnTo>
                    <a:pt x="1149" y="46"/>
                  </a:lnTo>
                  <a:lnTo>
                    <a:pt x="1093" y="33"/>
                  </a:lnTo>
                  <a:lnTo>
                    <a:pt x="1035" y="26"/>
                  </a:lnTo>
                  <a:lnTo>
                    <a:pt x="971" y="23"/>
                  </a:lnTo>
                  <a:lnTo>
                    <a:pt x="966" y="23"/>
                  </a:lnTo>
                  <a:lnTo>
                    <a:pt x="960" y="23"/>
                  </a:lnTo>
                  <a:lnTo>
                    <a:pt x="954" y="23"/>
                  </a:lnTo>
                  <a:lnTo>
                    <a:pt x="948" y="23"/>
                  </a:lnTo>
                  <a:lnTo>
                    <a:pt x="930" y="24"/>
                  </a:lnTo>
                  <a:lnTo>
                    <a:pt x="911" y="25"/>
                  </a:lnTo>
                  <a:lnTo>
                    <a:pt x="893" y="26"/>
                  </a:lnTo>
                  <a:lnTo>
                    <a:pt x="874" y="28"/>
                  </a:lnTo>
                  <a:lnTo>
                    <a:pt x="855" y="31"/>
                  </a:lnTo>
                  <a:lnTo>
                    <a:pt x="835" y="33"/>
                  </a:lnTo>
                  <a:lnTo>
                    <a:pt x="815" y="37"/>
                  </a:lnTo>
                  <a:lnTo>
                    <a:pt x="795" y="41"/>
                  </a:lnTo>
                  <a:lnTo>
                    <a:pt x="774" y="46"/>
                  </a:lnTo>
                  <a:lnTo>
                    <a:pt x="752" y="50"/>
                  </a:lnTo>
                  <a:lnTo>
                    <a:pt x="732" y="56"/>
                  </a:lnTo>
                  <a:lnTo>
                    <a:pt x="710" y="63"/>
                  </a:lnTo>
                  <a:lnTo>
                    <a:pt x="688" y="70"/>
                  </a:lnTo>
                  <a:lnTo>
                    <a:pt x="666" y="77"/>
                  </a:lnTo>
                  <a:lnTo>
                    <a:pt x="643" y="85"/>
                  </a:lnTo>
                  <a:lnTo>
                    <a:pt x="620" y="94"/>
                  </a:lnTo>
                  <a:lnTo>
                    <a:pt x="615" y="95"/>
                  </a:lnTo>
                  <a:lnTo>
                    <a:pt x="611" y="98"/>
                  </a:lnTo>
                  <a:lnTo>
                    <a:pt x="607" y="99"/>
                  </a:lnTo>
                  <a:lnTo>
                    <a:pt x="603" y="101"/>
                  </a:lnTo>
                  <a:lnTo>
                    <a:pt x="598" y="102"/>
                  </a:lnTo>
                  <a:lnTo>
                    <a:pt x="593" y="105"/>
                  </a:lnTo>
                  <a:lnTo>
                    <a:pt x="589" y="106"/>
                  </a:lnTo>
                  <a:lnTo>
                    <a:pt x="584" y="108"/>
                  </a:lnTo>
                  <a:lnTo>
                    <a:pt x="580" y="109"/>
                  </a:lnTo>
                  <a:lnTo>
                    <a:pt x="567" y="114"/>
                  </a:lnTo>
                  <a:lnTo>
                    <a:pt x="547" y="117"/>
                  </a:lnTo>
                  <a:lnTo>
                    <a:pt x="524" y="122"/>
                  </a:lnTo>
                  <a:lnTo>
                    <a:pt x="497" y="123"/>
                  </a:lnTo>
                  <a:lnTo>
                    <a:pt x="467" y="121"/>
                  </a:lnTo>
                  <a:lnTo>
                    <a:pt x="435" y="114"/>
                  </a:lnTo>
                  <a:lnTo>
                    <a:pt x="404" y="101"/>
                  </a:lnTo>
                  <a:lnTo>
                    <a:pt x="396" y="96"/>
                  </a:lnTo>
                  <a:lnTo>
                    <a:pt x="388" y="92"/>
                  </a:lnTo>
                  <a:lnTo>
                    <a:pt x="381" y="87"/>
                  </a:lnTo>
                  <a:lnTo>
                    <a:pt x="374" y="81"/>
                  </a:lnTo>
                  <a:lnTo>
                    <a:pt x="367" y="77"/>
                  </a:lnTo>
                  <a:lnTo>
                    <a:pt x="362" y="72"/>
                  </a:lnTo>
                  <a:lnTo>
                    <a:pt x="355" y="68"/>
                  </a:lnTo>
                  <a:lnTo>
                    <a:pt x="349" y="63"/>
                  </a:lnTo>
                  <a:lnTo>
                    <a:pt x="338" y="54"/>
                  </a:lnTo>
                  <a:lnTo>
                    <a:pt x="327" y="46"/>
                  </a:lnTo>
                  <a:lnTo>
                    <a:pt x="317" y="38"/>
                  </a:lnTo>
                  <a:lnTo>
                    <a:pt x="308" y="30"/>
                  </a:lnTo>
                  <a:lnTo>
                    <a:pt x="297" y="23"/>
                  </a:lnTo>
                  <a:lnTo>
                    <a:pt x="286" y="17"/>
                  </a:lnTo>
                  <a:lnTo>
                    <a:pt x="274" y="11"/>
                  </a:lnTo>
                  <a:lnTo>
                    <a:pt x="263" y="7"/>
                  </a:lnTo>
                  <a:lnTo>
                    <a:pt x="250" y="3"/>
                  </a:lnTo>
                  <a:lnTo>
                    <a:pt x="236" y="1"/>
                  </a:lnTo>
                  <a:lnTo>
                    <a:pt x="220" y="0"/>
                  </a:lnTo>
                  <a:lnTo>
                    <a:pt x="204" y="0"/>
                  </a:lnTo>
                  <a:lnTo>
                    <a:pt x="185" y="2"/>
                  </a:lnTo>
                  <a:lnTo>
                    <a:pt x="165" y="5"/>
                  </a:lnTo>
                  <a:lnTo>
                    <a:pt x="142" y="10"/>
                  </a:lnTo>
                  <a:lnTo>
                    <a:pt x="117" y="17"/>
                  </a:lnTo>
                  <a:lnTo>
                    <a:pt x="97" y="24"/>
                  </a:lnTo>
                  <a:lnTo>
                    <a:pt x="77" y="33"/>
                  </a:lnTo>
                  <a:lnTo>
                    <a:pt x="61" y="43"/>
                  </a:lnTo>
                  <a:lnTo>
                    <a:pt x="47" y="55"/>
                  </a:lnTo>
                  <a:lnTo>
                    <a:pt x="34" y="67"/>
                  </a:lnTo>
                  <a:lnTo>
                    <a:pt x="25" y="79"/>
                  </a:lnTo>
                  <a:lnTo>
                    <a:pt x="17" y="91"/>
                  </a:lnTo>
                  <a:lnTo>
                    <a:pt x="10" y="103"/>
                  </a:lnTo>
                  <a:lnTo>
                    <a:pt x="1" y="139"/>
                  </a:lnTo>
                  <a:lnTo>
                    <a:pt x="0" y="174"/>
                  </a:lnTo>
                  <a:lnTo>
                    <a:pt x="6" y="207"/>
                  </a:lnTo>
                  <a:lnTo>
                    <a:pt x="17" y="236"/>
                  </a:lnTo>
                  <a:lnTo>
                    <a:pt x="21" y="243"/>
                  </a:lnTo>
                  <a:lnTo>
                    <a:pt x="25" y="249"/>
                  </a:lnTo>
                  <a:lnTo>
                    <a:pt x="30" y="254"/>
                  </a:lnTo>
                  <a:lnTo>
                    <a:pt x="34" y="259"/>
                  </a:lnTo>
                  <a:lnTo>
                    <a:pt x="40" y="265"/>
                  </a:lnTo>
                  <a:lnTo>
                    <a:pt x="46" y="269"/>
                  </a:lnTo>
                  <a:lnTo>
                    <a:pt x="52" y="273"/>
                  </a:lnTo>
                  <a:lnTo>
                    <a:pt x="59" y="276"/>
                  </a:lnTo>
                  <a:lnTo>
                    <a:pt x="69" y="281"/>
                  </a:lnTo>
                  <a:lnTo>
                    <a:pt x="79" y="285"/>
                  </a:lnTo>
                  <a:lnTo>
                    <a:pt x="91" y="290"/>
                  </a:lnTo>
                  <a:lnTo>
                    <a:pt x="102" y="293"/>
                  </a:lnTo>
                  <a:lnTo>
                    <a:pt x="114" y="298"/>
                  </a:lnTo>
                  <a:lnTo>
                    <a:pt x="126" y="303"/>
                  </a:lnTo>
                  <a:lnTo>
                    <a:pt x="138" y="307"/>
                  </a:lnTo>
                  <a:lnTo>
                    <a:pt x="150" y="312"/>
                  </a:lnTo>
                  <a:lnTo>
                    <a:pt x="169" y="319"/>
                  </a:lnTo>
                  <a:lnTo>
                    <a:pt x="188" y="325"/>
                  </a:lnTo>
                  <a:lnTo>
                    <a:pt x="204" y="331"/>
                  </a:lnTo>
                  <a:lnTo>
                    <a:pt x="219" y="337"/>
                  </a:lnTo>
                  <a:lnTo>
                    <a:pt x="230" y="343"/>
                  </a:lnTo>
                  <a:lnTo>
                    <a:pt x="240" y="346"/>
                  </a:lnTo>
                  <a:lnTo>
                    <a:pt x="247" y="350"/>
                  </a:lnTo>
                  <a:lnTo>
                    <a:pt x="250" y="351"/>
                  </a:lnTo>
                  <a:lnTo>
                    <a:pt x="256" y="355"/>
                  </a:lnTo>
                  <a:lnTo>
                    <a:pt x="265" y="364"/>
                  </a:lnTo>
                  <a:lnTo>
                    <a:pt x="275" y="376"/>
                  </a:lnTo>
                  <a:lnTo>
                    <a:pt x="288" y="390"/>
                  </a:lnTo>
                  <a:lnTo>
                    <a:pt x="301" y="408"/>
                  </a:lnTo>
                  <a:lnTo>
                    <a:pt x="314" y="424"/>
                  </a:lnTo>
                  <a:lnTo>
                    <a:pt x="326" y="439"/>
                  </a:lnTo>
                  <a:lnTo>
                    <a:pt x="336" y="451"/>
                  </a:lnTo>
                  <a:lnTo>
                    <a:pt x="341" y="463"/>
                  </a:lnTo>
                  <a:lnTo>
                    <a:pt x="339" y="474"/>
                  </a:lnTo>
                  <a:lnTo>
                    <a:pt x="329" y="486"/>
                  </a:lnTo>
                  <a:lnTo>
                    <a:pt x="319" y="499"/>
                  </a:lnTo>
                  <a:lnTo>
                    <a:pt x="306" y="512"/>
                  </a:lnTo>
                  <a:lnTo>
                    <a:pt x="297" y="527"/>
                  </a:lnTo>
                  <a:lnTo>
                    <a:pt x="290" y="545"/>
                  </a:lnTo>
                  <a:lnTo>
                    <a:pt x="291" y="564"/>
                  </a:lnTo>
                  <a:lnTo>
                    <a:pt x="295" y="587"/>
                  </a:lnTo>
                  <a:lnTo>
                    <a:pt x="296" y="613"/>
                  </a:lnTo>
                  <a:lnTo>
                    <a:pt x="297" y="637"/>
                  </a:lnTo>
                  <a:lnTo>
                    <a:pt x="302" y="659"/>
                  </a:lnTo>
                  <a:lnTo>
                    <a:pt x="311" y="676"/>
                  </a:lnTo>
                  <a:lnTo>
                    <a:pt x="327" y="685"/>
                  </a:lnTo>
                  <a:lnTo>
                    <a:pt x="353" y="685"/>
                  </a:lnTo>
                  <a:lnTo>
                    <a:pt x="389" y="672"/>
                  </a:lnTo>
                  <a:lnTo>
                    <a:pt x="430" y="654"/>
                  </a:lnTo>
                  <a:lnTo>
                    <a:pt x="463" y="636"/>
                  </a:lnTo>
                  <a:lnTo>
                    <a:pt x="492" y="619"/>
                  </a:lnTo>
                  <a:lnTo>
                    <a:pt x="514" y="603"/>
                  </a:lnTo>
                  <a:lnTo>
                    <a:pt x="532" y="588"/>
                  </a:lnTo>
                  <a:lnTo>
                    <a:pt x="547" y="573"/>
                  </a:lnTo>
                  <a:lnTo>
                    <a:pt x="559" y="560"/>
                  </a:lnTo>
                  <a:lnTo>
                    <a:pt x="569" y="546"/>
                  </a:lnTo>
                  <a:lnTo>
                    <a:pt x="573" y="541"/>
                  </a:lnTo>
                  <a:lnTo>
                    <a:pt x="577" y="537"/>
                  </a:lnTo>
                  <a:lnTo>
                    <a:pt x="583" y="531"/>
                  </a:lnTo>
                  <a:lnTo>
                    <a:pt x="590" y="525"/>
                  </a:lnTo>
                  <a:lnTo>
                    <a:pt x="598" y="519"/>
                  </a:lnTo>
                  <a:lnTo>
                    <a:pt x="607" y="512"/>
                  </a:lnTo>
                  <a:lnTo>
                    <a:pt x="616" y="507"/>
                  </a:lnTo>
                  <a:lnTo>
                    <a:pt x="628" y="500"/>
                  </a:lnTo>
                  <a:lnTo>
                    <a:pt x="639" y="493"/>
                  </a:lnTo>
                  <a:lnTo>
                    <a:pt x="651" y="487"/>
                  </a:lnTo>
                  <a:lnTo>
                    <a:pt x="665" y="480"/>
                  </a:lnTo>
                  <a:lnTo>
                    <a:pt x="680" y="474"/>
                  </a:lnTo>
                  <a:lnTo>
                    <a:pt x="695" y="467"/>
                  </a:lnTo>
                  <a:lnTo>
                    <a:pt x="711" y="462"/>
                  </a:lnTo>
                  <a:lnTo>
                    <a:pt x="728" y="456"/>
                  </a:lnTo>
                  <a:lnTo>
                    <a:pt x="747" y="450"/>
                  </a:lnTo>
                  <a:lnTo>
                    <a:pt x="766" y="444"/>
                  </a:lnTo>
                  <a:lnTo>
                    <a:pt x="787" y="440"/>
                  </a:lnTo>
                  <a:lnTo>
                    <a:pt x="808" y="436"/>
                  </a:lnTo>
                  <a:lnTo>
                    <a:pt x="830" y="433"/>
                  </a:lnTo>
                  <a:lnTo>
                    <a:pt x="851" y="431"/>
                  </a:lnTo>
                  <a:lnTo>
                    <a:pt x="876" y="429"/>
                  </a:lnTo>
                  <a:lnTo>
                    <a:pt x="900" y="429"/>
                  </a:lnTo>
                  <a:lnTo>
                    <a:pt x="924" y="429"/>
                  </a:lnTo>
                  <a:lnTo>
                    <a:pt x="957" y="432"/>
                  </a:lnTo>
                  <a:lnTo>
                    <a:pt x="991" y="435"/>
                  </a:lnTo>
                  <a:lnTo>
                    <a:pt x="1024" y="440"/>
                  </a:lnTo>
                  <a:lnTo>
                    <a:pt x="1055" y="446"/>
                  </a:lnTo>
                  <a:lnTo>
                    <a:pt x="1086" y="452"/>
                  </a:lnTo>
                  <a:lnTo>
                    <a:pt x="1118" y="461"/>
                  </a:lnTo>
                  <a:lnTo>
                    <a:pt x="1146" y="470"/>
                  </a:lnTo>
                  <a:lnTo>
                    <a:pt x="1175" y="479"/>
                  </a:lnTo>
                  <a:lnTo>
                    <a:pt x="1202" y="490"/>
                  </a:lnTo>
                  <a:lnTo>
                    <a:pt x="1228" y="502"/>
                  </a:lnTo>
                  <a:lnTo>
                    <a:pt x="1254" y="516"/>
                  </a:lnTo>
                  <a:lnTo>
                    <a:pt x="1278" y="530"/>
                  </a:lnTo>
                  <a:lnTo>
                    <a:pt x="1300" y="545"/>
                  </a:lnTo>
                  <a:lnTo>
                    <a:pt x="1320" y="560"/>
                  </a:lnTo>
                  <a:lnTo>
                    <a:pt x="1340" y="577"/>
                  </a:lnTo>
                  <a:lnTo>
                    <a:pt x="1358" y="594"/>
                  </a:lnTo>
                  <a:lnTo>
                    <a:pt x="1362" y="598"/>
                  </a:lnTo>
                  <a:lnTo>
                    <a:pt x="1365" y="601"/>
                  </a:lnTo>
                  <a:lnTo>
                    <a:pt x="1369" y="605"/>
                  </a:lnTo>
                  <a:lnTo>
                    <a:pt x="1371" y="608"/>
                  </a:lnTo>
                  <a:lnTo>
                    <a:pt x="1386" y="625"/>
                  </a:lnTo>
                  <a:lnTo>
                    <a:pt x="1402" y="643"/>
                  </a:lnTo>
                  <a:lnTo>
                    <a:pt x="1418" y="658"/>
                  </a:lnTo>
                  <a:lnTo>
                    <a:pt x="1436" y="671"/>
                  </a:lnTo>
                  <a:lnTo>
                    <a:pt x="1453" y="684"/>
                  </a:lnTo>
                  <a:lnTo>
                    <a:pt x="1469" y="696"/>
                  </a:lnTo>
                  <a:lnTo>
                    <a:pt x="1486" y="706"/>
                  </a:lnTo>
                  <a:lnTo>
                    <a:pt x="1504" y="715"/>
                  </a:lnTo>
                  <a:lnTo>
                    <a:pt x="1521" y="724"/>
                  </a:lnTo>
                  <a:lnTo>
                    <a:pt x="1538" y="731"/>
                  </a:lnTo>
                  <a:lnTo>
                    <a:pt x="1554" y="738"/>
                  </a:lnTo>
                  <a:lnTo>
                    <a:pt x="1572" y="744"/>
                  </a:lnTo>
                  <a:lnTo>
                    <a:pt x="1587" y="750"/>
                  </a:lnTo>
                  <a:lnTo>
                    <a:pt x="1603" y="754"/>
                  </a:lnTo>
                  <a:lnTo>
                    <a:pt x="1618" y="758"/>
                  </a:lnTo>
                  <a:lnTo>
                    <a:pt x="1632" y="761"/>
                  </a:lnTo>
                  <a:lnTo>
                    <a:pt x="1640" y="763"/>
                  </a:lnTo>
                  <a:lnTo>
                    <a:pt x="1646" y="766"/>
                  </a:lnTo>
                  <a:lnTo>
                    <a:pt x="1653" y="768"/>
                  </a:lnTo>
                  <a:lnTo>
                    <a:pt x="1659" y="772"/>
                  </a:lnTo>
                  <a:lnTo>
                    <a:pt x="1664" y="774"/>
                  </a:lnTo>
                  <a:lnTo>
                    <a:pt x="1668" y="777"/>
                  </a:lnTo>
                  <a:lnTo>
                    <a:pt x="1672" y="781"/>
                  </a:lnTo>
                  <a:lnTo>
                    <a:pt x="1674" y="784"/>
                  </a:lnTo>
                  <a:lnTo>
                    <a:pt x="1681" y="800"/>
                  </a:lnTo>
                  <a:lnTo>
                    <a:pt x="1681" y="818"/>
                  </a:lnTo>
                  <a:lnTo>
                    <a:pt x="1679" y="834"/>
                  </a:lnTo>
                  <a:lnTo>
                    <a:pt x="1679" y="848"/>
                  </a:lnTo>
                  <a:lnTo>
                    <a:pt x="1683" y="857"/>
                  </a:lnTo>
                  <a:lnTo>
                    <a:pt x="1695" y="864"/>
                  </a:lnTo>
                  <a:lnTo>
                    <a:pt x="1710" y="869"/>
                  </a:lnTo>
                  <a:lnTo>
                    <a:pt x="1727" y="871"/>
                  </a:lnTo>
                  <a:lnTo>
                    <a:pt x="1746" y="867"/>
                  </a:lnTo>
                  <a:lnTo>
                    <a:pt x="1763" y="857"/>
                  </a:lnTo>
                  <a:lnTo>
                    <a:pt x="1778" y="840"/>
                  </a:lnTo>
                  <a:lnTo>
                    <a:pt x="1788" y="813"/>
                  </a:lnTo>
                  <a:lnTo>
                    <a:pt x="1789" y="811"/>
                  </a:lnTo>
                  <a:lnTo>
                    <a:pt x="1789" y="810"/>
                  </a:lnTo>
                  <a:lnTo>
                    <a:pt x="1791" y="807"/>
                  </a:lnTo>
                  <a:lnTo>
                    <a:pt x="1791" y="806"/>
                  </a:lnTo>
                  <a:lnTo>
                    <a:pt x="1793" y="806"/>
                  </a:lnTo>
                  <a:lnTo>
                    <a:pt x="1799" y="806"/>
                  </a:lnTo>
                  <a:lnTo>
                    <a:pt x="1807" y="806"/>
                  </a:lnTo>
                  <a:lnTo>
                    <a:pt x="1817" y="807"/>
                  </a:lnTo>
                  <a:lnTo>
                    <a:pt x="1830" y="810"/>
                  </a:lnTo>
                  <a:lnTo>
                    <a:pt x="1844" y="812"/>
                  </a:lnTo>
                  <a:lnTo>
                    <a:pt x="1857" y="815"/>
                  </a:lnTo>
                  <a:lnTo>
                    <a:pt x="1872" y="821"/>
                  </a:lnTo>
                  <a:lnTo>
                    <a:pt x="1880" y="825"/>
                  </a:lnTo>
                  <a:lnTo>
                    <a:pt x="1887" y="828"/>
                  </a:lnTo>
                  <a:lnTo>
                    <a:pt x="1895" y="834"/>
                  </a:lnTo>
                  <a:lnTo>
                    <a:pt x="1903" y="838"/>
                  </a:lnTo>
                  <a:lnTo>
                    <a:pt x="1912" y="845"/>
                  </a:lnTo>
                  <a:lnTo>
                    <a:pt x="1920" y="852"/>
                  </a:lnTo>
                  <a:lnTo>
                    <a:pt x="1926" y="859"/>
                  </a:lnTo>
                  <a:lnTo>
                    <a:pt x="1935" y="868"/>
                  </a:lnTo>
                  <a:lnTo>
                    <a:pt x="1951" y="886"/>
                  </a:lnTo>
                  <a:lnTo>
                    <a:pt x="1967" y="894"/>
                  </a:lnTo>
                  <a:lnTo>
                    <a:pt x="1979" y="895"/>
                  </a:lnTo>
                  <a:lnTo>
                    <a:pt x="1988" y="888"/>
                  </a:lnTo>
                  <a:lnTo>
                    <a:pt x="1992" y="876"/>
                  </a:lnTo>
                  <a:lnTo>
                    <a:pt x="1991" y="859"/>
                  </a:lnTo>
                  <a:lnTo>
                    <a:pt x="1982" y="837"/>
                  </a:lnTo>
                  <a:lnTo>
                    <a:pt x="1965" y="813"/>
                  </a:lnTo>
                  <a:lnTo>
                    <a:pt x="1959" y="806"/>
                  </a:lnTo>
                  <a:lnTo>
                    <a:pt x="1953" y="799"/>
                  </a:lnTo>
                  <a:lnTo>
                    <a:pt x="1945" y="792"/>
                  </a:lnTo>
                  <a:lnTo>
                    <a:pt x="1937" y="784"/>
                  </a:lnTo>
                  <a:lnTo>
                    <a:pt x="1903" y="749"/>
                  </a:lnTo>
                  <a:lnTo>
                    <a:pt x="1872" y="706"/>
                  </a:lnTo>
                  <a:lnTo>
                    <a:pt x="1846" y="659"/>
                  </a:lnTo>
                  <a:lnTo>
                    <a:pt x="1824" y="611"/>
                  </a:lnTo>
                  <a:lnTo>
                    <a:pt x="1807" y="565"/>
                  </a:lnTo>
                  <a:lnTo>
                    <a:pt x="1797" y="525"/>
                  </a:lnTo>
                  <a:lnTo>
                    <a:pt x="1795" y="494"/>
                  </a:lnTo>
                  <a:lnTo>
                    <a:pt x="1801" y="473"/>
                  </a:lnTo>
                  <a:lnTo>
                    <a:pt x="1805" y="469"/>
                  </a:lnTo>
                  <a:lnTo>
                    <a:pt x="1811" y="463"/>
                  </a:lnTo>
                  <a:lnTo>
                    <a:pt x="1819" y="457"/>
                  </a:lnTo>
                  <a:lnTo>
                    <a:pt x="1827" y="451"/>
                  </a:lnTo>
                  <a:lnTo>
                    <a:pt x="1838" y="444"/>
                  </a:lnTo>
                  <a:lnTo>
                    <a:pt x="1848" y="437"/>
                  </a:lnTo>
                  <a:lnTo>
                    <a:pt x="1860" y="431"/>
                  </a:lnTo>
                  <a:lnTo>
                    <a:pt x="1871" y="424"/>
                  </a:lnTo>
                  <a:lnTo>
                    <a:pt x="1895" y="409"/>
                  </a:lnTo>
                  <a:lnTo>
                    <a:pt x="1921" y="393"/>
                  </a:lnTo>
                  <a:lnTo>
                    <a:pt x="1943" y="375"/>
                  </a:lnTo>
                  <a:lnTo>
                    <a:pt x="1962" y="358"/>
                  </a:lnTo>
                  <a:lnTo>
                    <a:pt x="1977" y="340"/>
                  </a:lnTo>
                  <a:lnTo>
                    <a:pt x="1984" y="321"/>
                  </a:lnTo>
                  <a:lnTo>
                    <a:pt x="1983" y="302"/>
                  </a:lnTo>
                  <a:lnTo>
                    <a:pt x="1973" y="283"/>
                  </a:lnTo>
                  <a:close/>
                </a:path>
              </a:pathLst>
            </a:custGeom>
            <a:solidFill>
              <a:srgbClr val="F2E8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6"/>
            <p:cNvSpPr>
              <a:spLocks/>
            </p:cNvSpPr>
            <p:nvPr/>
          </p:nvSpPr>
          <p:spPr bwMode="auto">
            <a:xfrm>
              <a:off x="4347" y="3544"/>
              <a:ext cx="968" cy="428"/>
            </a:xfrm>
            <a:custGeom>
              <a:avLst/>
              <a:gdLst>
                <a:gd name="T0" fmla="*/ 236 w 1936"/>
                <a:gd name="T1" fmla="*/ 34 h 856"/>
                <a:gd name="T2" fmla="*/ 224 w 1936"/>
                <a:gd name="T3" fmla="*/ 37 h 856"/>
                <a:gd name="T4" fmla="*/ 217 w 1936"/>
                <a:gd name="T5" fmla="*/ 41 h 856"/>
                <a:gd name="T6" fmla="*/ 205 w 1936"/>
                <a:gd name="T7" fmla="*/ 44 h 856"/>
                <a:gd name="T8" fmla="*/ 195 w 1936"/>
                <a:gd name="T9" fmla="*/ 42 h 856"/>
                <a:gd name="T10" fmla="*/ 187 w 1936"/>
                <a:gd name="T11" fmla="*/ 39 h 856"/>
                <a:gd name="T12" fmla="*/ 183 w 1936"/>
                <a:gd name="T13" fmla="*/ 35 h 856"/>
                <a:gd name="T14" fmla="*/ 168 w 1936"/>
                <a:gd name="T15" fmla="*/ 21 h 856"/>
                <a:gd name="T16" fmla="*/ 143 w 1936"/>
                <a:gd name="T17" fmla="*/ 7 h 856"/>
                <a:gd name="T18" fmla="*/ 112 w 1936"/>
                <a:gd name="T19" fmla="*/ 3 h 856"/>
                <a:gd name="T20" fmla="*/ 100 w 1936"/>
                <a:gd name="T21" fmla="*/ 5 h 856"/>
                <a:gd name="T22" fmla="*/ 87 w 1936"/>
                <a:gd name="T23" fmla="*/ 7 h 856"/>
                <a:gd name="T24" fmla="*/ 74 w 1936"/>
                <a:gd name="T25" fmla="*/ 12 h 856"/>
                <a:gd name="T26" fmla="*/ 69 w 1936"/>
                <a:gd name="T27" fmla="*/ 13 h 856"/>
                <a:gd name="T28" fmla="*/ 55 w 1936"/>
                <a:gd name="T29" fmla="*/ 14 h 856"/>
                <a:gd name="T30" fmla="*/ 45 w 1936"/>
                <a:gd name="T31" fmla="*/ 11 h 856"/>
                <a:gd name="T32" fmla="*/ 41 w 1936"/>
                <a:gd name="T33" fmla="*/ 7 h 856"/>
                <a:gd name="T34" fmla="*/ 34 w 1936"/>
                <a:gd name="T35" fmla="*/ 3 h 856"/>
                <a:gd name="T36" fmla="*/ 27 w 1936"/>
                <a:gd name="T37" fmla="*/ 1 h 856"/>
                <a:gd name="T38" fmla="*/ 15 w 1936"/>
                <a:gd name="T39" fmla="*/ 2 h 856"/>
                <a:gd name="T40" fmla="*/ 4 w 1936"/>
                <a:gd name="T41" fmla="*/ 7 h 856"/>
                <a:gd name="T42" fmla="*/ 0 w 1936"/>
                <a:gd name="T43" fmla="*/ 17 h 856"/>
                <a:gd name="T44" fmla="*/ 5 w 1936"/>
                <a:gd name="T45" fmla="*/ 28 h 856"/>
                <a:gd name="T46" fmla="*/ 8 w 1936"/>
                <a:gd name="T47" fmla="*/ 33 h 856"/>
                <a:gd name="T48" fmla="*/ 14 w 1936"/>
                <a:gd name="T49" fmla="*/ 35 h 856"/>
                <a:gd name="T50" fmla="*/ 21 w 1936"/>
                <a:gd name="T51" fmla="*/ 39 h 856"/>
                <a:gd name="T52" fmla="*/ 28 w 1936"/>
                <a:gd name="T53" fmla="*/ 43 h 856"/>
                <a:gd name="T54" fmla="*/ 31 w 1936"/>
                <a:gd name="T55" fmla="*/ 47 h 856"/>
                <a:gd name="T56" fmla="*/ 38 w 1936"/>
                <a:gd name="T57" fmla="*/ 55 h 856"/>
                <a:gd name="T58" fmla="*/ 35 w 1936"/>
                <a:gd name="T59" fmla="*/ 62 h 856"/>
                <a:gd name="T60" fmla="*/ 34 w 1936"/>
                <a:gd name="T61" fmla="*/ 74 h 856"/>
                <a:gd name="T62" fmla="*/ 40 w 1936"/>
                <a:gd name="T63" fmla="*/ 82 h 856"/>
                <a:gd name="T64" fmla="*/ 59 w 1936"/>
                <a:gd name="T65" fmla="*/ 72 h 856"/>
                <a:gd name="T66" fmla="*/ 67 w 1936"/>
                <a:gd name="T67" fmla="*/ 63 h 856"/>
                <a:gd name="T68" fmla="*/ 71 w 1936"/>
                <a:gd name="T69" fmla="*/ 60 h 856"/>
                <a:gd name="T70" fmla="*/ 78 w 1936"/>
                <a:gd name="T71" fmla="*/ 56 h 856"/>
                <a:gd name="T72" fmla="*/ 88 w 1936"/>
                <a:gd name="T73" fmla="*/ 53 h 856"/>
                <a:gd name="T74" fmla="*/ 101 w 1936"/>
                <a:gd name="T75" fmla="*/ 50 h 856"/>
                <a:gd name="T76" fmla="*/ 118 w 1936"/>
                <a:gd name="T77" fmla="*/ 51 h 856"/>
                <a:gd name="T78" fmla="*/ 137 w 1936"/>
                <a:gd name="T79" fmla="*/ 54 h 856"/>
                <a:gd name="T80" fmla="*/ 153 w 1936"/>
                <a:gd name="T81" fmla="*/ 61 h 856"/>
                <a:gd name="T82" fmla="*/ 164 w 1936"/>
                <a:gd name="T83" fmla="*/ 70 h 856"/>
                <a:gd name="T84" fmla="*/ 170 w 1936"/>
                <a:gd name="T85" fmla="*/ 75 h 856"/>
                <a:gd name="T86" fmla="*/ 180 w 1936"/>
                <a:gd name="T87" fmla="*/ 83 h 856"/>
                <a:gd name="T88" fmla="*/ 190 w 1936"/>
                <a:gd name="T89" fmla="*/ 88 h 856"/>
                <a:gd name="T90" fmla="*/ 198 w 1936"/>
                <a:gd name="T91" fmla="*/ 91 h 856"/>
                <a:gd name="T92" fmla="*/ 202 w 1936"/>
                <a:gd name="T93" fmla="*/ 93 h 856"/>
                <a:gd name="T94" fmla="*/ 204 w 1936"/>
                <a:gd name="T95" fmla="*/ 99 h 856"/>
                <a:gd name="T96" fmla="*/ 210 w 1936"/>
                <a:gd name="T97" fmla="*/ 104 h 856"/>
                <a:gd name="T98" fmla="*/ 218 w 1936"/>
                <a:gd name="T99" fmla="*/ 98 h 856"/>
                <a:gd name="T100" fmla="*/ 219 w 1936"/>
                <a:gd name="T101" fmla="*/ 98 h 856"/>
                <a:gd name="T102" fmla="*/ 226 w 1936"/>
                <a:gd name="T103" fmla="*/ 98 h 856"/>
                <a:gd name="T104" fmla="*/ 231 w 1936"/>
                <a:gd name="T105" fmla="*/ 101 h 856"/>
                <a:gd name="T106" fmla="*/ 238 w 1936"/>
                <a:gd name="T107" fmla="*/ 106 h 856"/>
                <a:gd name="T108" fmla="*/ 242 w 1936"/>
                <a:gd name="T109" fmla="*/ 103 h 856"/>
                <a:gd name="T110" fmla="*/ 236 w 1936"/>
                <a:gd name="T111" fmla="*/ 95 h 856"/>
                <a:gd name="T112" fmla="*/ 222 w 1936"/>
                <a:gd name="T113" fmla="*/ 75 h 856"/>
                <a:gd name="T114" fmla="*/ 218 w 1936"/>
                <a:gd name="T115" fmla="*/ 57 h 856"/>
                <a:gd name="T116" fmla="*/ 223 w 1936"/>
                <a:gd name="T117" fmla="*/ 54 h 856"/>
                <a:gd name="T118" fmla="*/ 234 w 1936"/>
                <a:gd name="T119" fmla="*/ 46 h 856"/>
                <a:gd name="T120" fmla="*/ 238 w 1936"/>
                <a:gd name="T121" fmla="*/ 35 h 8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36"/>
                <a:gd name="T184" fmla="*/ 0 h 856"/>
                <a:gd name="T185" fmla="*/ 1936 w 1936"/>
                <a:gd name="T186" fmla="*/ 856 h 85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36" h="856">
                  <a:moveTo>
                    <a:pt x="1899" y="280"/>
                  </a:moveTo>
                  <a:lnTo>
                    <a:pt x="1898" y="279"/>
                  </a:lnTo>
                  <a:lnTo>
                    <a:pt x="1895" y="274"/>
                  </a:lnTo>
                  <a:lnTo>
                    <a:pt x="1891" y="271"/>
                  </a:lnTo>
                  <a:lnTo>
                    <a:pt x="1882" y="266"/>
                  </a:lnTo>
                  <a:lnTo>
                    <a:pt x="1869" y="265"/>
                  </a:lnTo>
                  <a:lnTo>
                    <a:pt x="1850" y="268"/>
                  </a:lnTo>
                  <a:lnTo>
                    <a:pt x="1826" y="276"/>
                  </a:lnTo>
                  <a:lnTo>
                    <a:pt x="1795" y="291"/>
                  </a:lnTo>
                  <a:lnTo>
                    <a:pt x="1789" y="295"/>
                  </a:lnTo>
                  <a:lnTo>
                    <a:pt x="1784" y="298"/>
                  </a:lnTo>
                  <a:lnTo>
                    <a:pt x="1778" y="302"/>
                  </a:lnTo>
                  <a:lnTo>
                    <a:pt x="1772" y="305"/>
                  </a:lnTo>
                  <a:lnTo>
                    <a:pt x="1754" y="316"/>
                  </a:lnTo>
                  <a:lnTo>
                    <a:pt x="1734" y="325"/>
                  </a:lnTo>
                  <a:lnTo>
                    <a:pt x="1716" y="332"/>
                  </a:lnTo>
                  <a:lnTo>
                    <a:pt x="1696" y="337"/>
                  </a:lnTo>
                  <a:lnTo>
                    <a:pt x="1678" y="341"/>
                  </a:lnTo>
                  <a:lnTo>
                    <a:pt x="1658" y="344"/>
                  </a:lnTo>
                  <a:lnTo>
                    <a:pt x="1640" y="345"/>
                  </a:lnTo>
                  <a:lnTo>
                    <a:pt x="1622" y="345"/>
                  </a:lnTo>
                  <a:lnTo>
                    <a:pt x="1604" y="345"/>
                  </a:lnTo>
                  <a:lnTo>
                    <a:pt x="1587" y="343"/>
                  </a:lnTo>
                  <a:lnTo>
                    <a:pt x="1570" y="340"/>
                  </a:lnTo>
                  <a:lnTo>
                    <a:pt x="1554" y="336"/>
                  </a:lnTo>
                  <a:lnTo>
                    <a:pt x="1539" y="331"/>
                  </a:lnTo>
                  <a:lnTo>
                    <a:pt x="1526" y="325"/>
                  </a:lnTo>
                  <a:lnTo>
                    <a:pt x="1513" y="318"/>
                  </a:lnTo>
                  <a:lnTo>
                    <a:pt x="1500" y="311"/>
                  </a:lnTo>
                  <a:lnTo>
                    <a:pt x="1496" y="309"/>
                  </a:lnTo>
                  <a:lnTo>
                    <a:pt x="1492" y="305"/>
                  </a:lnTo>
                  <a:lnTo>
                    <a:pt x="1489" y="302"/>
                  </a:lnTo>
                  <a:lnTo>
                    <a:pt x="1484" y="298"/>
                  </a:lnTo>
                  <a:lnTo>
                    <a:pt x="1474" y="288"/>
                  </a:lnTo>
                  <a:lnTo>
                    <a:pt x="1460" y="274"/>
                  </a:lnTo>
                  <a:lnTo>
                    <a:pt x="1443" y="257"/>
                  </a:lnTo>
                  <a:lnTo>
                    <a:pt x="1422" y="236"/>
                  </a:lnTo>
                  <a:lnTo>
                    <a:pt x="1399" y="214"/>
                  </a:lnTo>
                  <a:lnTo>
                    <a:pt x="1371" y="191"/>
                  </a:lnTo>
                  <a:lnTo>
                    <a:pt x="1341" y="167"/>
                  </a:lnTo>
                  <a:lnTo>
                    <a:pt x="1308" y="144"/>
                  </a:lnTo>
                  <a:lnTo>
                    <a:pt x="1270" y="120"/>
                  </a:lnTo>
                  <a:lnTo>
                    <a:pt x="1229" y="98"/>
                  </a:lnTo>
                  <a:lnTo>
                    <a:pt x="1186" y="77"/>
                  </a:lnTo>
                  <a:lnTo>
                    <a:pt x="1137" y="60"/>
                  </a:lnTo>
                  <a:lnTo>
                    <a:pt x="1085" y="45"/>
                  </a:lnTo>
                  <a:lnTo>
                    <a:pt x="1030" y="33"/>
                  </a:lnTo>
                  <a:lnTo>
                    <a:pt x="971" y="26"/>
                  </a:lnTo>
                  <a:lnTo>
                    <a:pt x="908" y="24"/>
                  </a:lnTo>
                  <a:lnTo>
                    <a:pt x="891" y="25"/>
                  </a:lnTo>
                  <a:lnTo>
                    <a:pt x="872" y="25"/>
                  </a:lnTo>
                  <a:lnTo>
                    <a:pt x="854" y="28"/>
                  </a:lnTo>
                  <a:lnTo>
                    <a:pt x="835" y="29"/>
                  </a:lnTo>
                  <a:lnTo>
                    <a:pt x="817" y="31"/>
                  </a:lnTo>
                  <a:lnTo>
                    <a:pt x="797" y="34"/>
                  </a:lnTo>
                  <a:lnTo>
                    <a:pt x="778" y="38"/>
                  </a:lnTo>
                  <a:lnTo>
                    <a:pt x="758" y="41"/>
                  </a:lnTo>
                  <a:lnTo>
                    <a:pt x="737" y="45"/>
                  </a:lnTo>
                  <a:lnTo>
                    <a:pt x="717" y="51"/>
                  </a:lnTo>
                  <a:lnTo>
                    <a:pt x="696" y="55"/>
                  </a:lnTo>
                  <a:lnTo>
                    <a:pt x="675" y="61"/>
                  </a:lnTo>
                  <a:lnTo>
                    <a:pt x="653" y="68"/>
                  </a:lnTo>
                  <a:lnTo>
                    <a:pt x="631" y="75"/>
                  </a:lnTo>
                  <a:lnTo>
                    <a:pt x="609" y="83"/>
                  </a:lnTo>
                  <a:lnTo>
                    <a:pt x="586" y="91"/>
                  </a:lnTo>
                  <a:lnTo>
                    <a:pt x="578" y="94"/>
                  </a:lnTo>
                  <a:lnTo>
                    <a:pt x="570" y="97"/>
                  </a:lnTo>
                  <a:lnTo>
                    <a:pt x="562" y="100"/>
                  </a:lnTo>
                  <a:lnTo>
                    <a:pt x="554" y="104"/>
                  </a:lnTo>
                  <a:lnTo>
                    <a:pt x="548" y="105"/>
                  </a:lnTo>
                  <a:lnTo>
                    <a:pt x="535" y="107"/>
                  </a:lnTo>
                  <a:lnTo>
                    <a:pt x="516" y="110"/>
                  </a:lnTo>
                  <a:lnTo>
                    <a:pt x="493" y="114"/>
                  </a:lnTo>
                  <a:lnTo>
                    <a:pt x="467" y="115"/>
                  </a:lnTo>
                  <a:lnTo>
                    <a:pt x="438" y="113"/>
                  </a:lnTo>
                  <a:lnTo>
                    <a:pt x="408" y="106"/>
                  </a:lnTo>
                  <a:lnTo>
                    <a:pt x="379" y="94"/>
                  </a:lnTo>
                  <a:lnTo>
                    <a:pt x="371" y="90"/>
                  </a:lnTo>
                  <a:lnTo>
                    <a:pt x="363" y="85"/>
                  </a:lnTo>
                  <a:lnTo>
                    <a:pt x="356" y="81"/>
                  </a:lnTo>
                  <a:lnTo>
                    <a:pt x="349" y="76"/>
                  </a:lnTo>
                  <a:lnTo>
                    <a:pt x="342" y="72"/>
                  </a:lnTo>
                  <a:lnTo>
                    <a:pt x="336" y="68"/>
                  </a:lnTo>
                  <a:lnTo>
                    <a:pt x="329" y="63"/>
                  </a:lnTo>
                  <a:lnTo>
                    <a:pt x="324" y="59"/>
                  </a:lnTo>
                  <a:lnTo>
                    <a:pt x="313" y="51"/>
                  </a:lnTo>
                  <a:lnTo>
                    <a:pt x="302" y="43"/>
                  </a:lnTo>
                  <a:lnTo>
                    <a:pt x="293" y="36"/>
                  </a:lnTo>
                  <a:lnTo>
                    <a:pt x="282" y="29"/>
                  </a:lnTo>
                  <a:lnTo>
                    <a:pt x="272" y="22"/>
                  </a:lnTo>
                  <a:lnTo>
                    <a:pt x="262" y="16"/>
                  </a:lnTo>
                  <a:lnTo>
                    <a:pt x="251" y="10"/>
                  </a:lnTo>
                  <a:lnTo>
                    <a:pt x="240" y="7"/>
                  </a:lnTo>
                  <a:lnTo>
                    <a:pt x="227" y="3"/>
                  </a:lnTo>
                  <a:lnTo>
                    <a:pt x="213" y="1"/>
                  </a:lnTo>
                  <a:lnTo>
                    <a:pt x="198" y="0"/>
                  </a:lnTo>
                  <a:lnTo>
                    <a:pt x="182" y="0"/>
                  </a:lnTo>
                  <a:lnTo>
                    <a:pt x="164" y="1"/>
                  </a:lnTo>
                  <a:lnTo>
                    <a:pt x="144" y="4"/>
                  </a:lnTo>
                  <a:lnTo>
                    <a:pt x="122" y="9"/>
                  </a:lnTo>
                  <a:lnTo>
                    <a:pt x="98" y="15"/>
                  </a:lnTo>
                  <a:lnTo>
                    <a:pt x="76" y="22"/>
                  </a:lnTo>
                  <a:lnTo>
                    <a:pt x="59" y="31"/>
                  </a:lnTo>
                  <a:lnTo>
                    <a:pt x="43" y="41"/>
                  </a:lnTo>
                  <a:lnTo>
                    <a:pt x="30" y="53"/>
                  </a:lnTo>
                  <a:lnTo>
                    <a:pt x="20" y="66"/>
                  </a:lnTo>
                  <a:lnTo>
                    <a:pt x="11" y="78"/>
                  </a:lnTo>
                  <a:lnTo>
                    <a:pt x="6" y="91"/>
                  </a:lnTo>
                  <a:lnTo>
                    <a:pt x="2" y="102"/>
                  </a:lnTo>
                  <a:lnTo>
                    <a:pt x="0" y="134"/>
                  </a:lnTo>
                  <a:lnTo>
                    <a:pt x="5" y="166"/>
                  </a:lnTo>
                  <a:lnTo>
                    <a:pt x="14" y="195"/>
                  </a:lnTo>
                  <a:lnTo>
                    <a:pt x="25" y="220"/>
                  </a:lnTo>
                  <a:lnTo>
                    <a:pt x="29" y="226"/>
                  </a:lnTo>
                  <a:lnTo>
                    <a:pt x="33" y="231"/>
                  </a:lnTo>
                  <a:lnTo>
                    <a:pt x="37" y="237"/>
                  </a:lnTo>
                  <a:lnTo>
                    <a:pt x="41" y="243"/>
                  </a:lnTo>
                  <a:lnTo>
                    <a:pt x="47" y="248"/>
                  </a:lnTo>
                  <a:lnTo>
                    <a:pt x="52" y="252"/>
                  </a:lnTo>
                  <a:lnTo>
                    <a:pt x="59" y="257"/>
                  </a:lnTo>
                  <a:lnTo>
                    <a:pt x="64" y="260"/>
                  </a:lnTo>
                  <a:lnTo>
                    <a:pt x="74" y="265"/>
                  </a:lnTo>
                  <a:lnTo>
                    <a:pt x="84" y="271"/>
                  </a:lnTo>
                  <a:lnTo>
                    <a:pt x="94" y="275"/>
                  </a:lnTo>
                  <a:lnTo>
                    <a:pt x="105" y="280"/>
                  </a:lnTo>
                  <a:lnTo>
                    <a:pt x="116" y="286"/>
                  </a:lnTo>
                  <a:lnTo>
                    <a:pt x="128" y="290"/>
                  </a:lnTo>
                  <a:lnTo>
                    <a:pt x="139" y="295"/>
                  </a:lnTo>
                  <a:lnTo>
                    <a:pt x="151" y="299"/>
                  </a:lnTo>
                  <a:lnTo>
                    <a:pt x="168" y="306"/>
                  </a:lnTo>
                  <a:lnTo>
                    <a:pt x="183" y="314"/>
                  </a:lnTo>
                  <a:lnTo>
                    <a:pt x="196" y="321"/>
                  </a:lnTo>
                  <a:lnTo>
                    <a:pt x="206" y="329"/>
                  </a:lnTo>
                  <a:lnTo>
                    <a:pt x="213" y="336"/>
                  </a:lnTo>
                  <a:lnTo>
                    <a:pt x="220" y="343"/>
                  </a:lnTo>
                  <a:lnTo>
                    <a:pt x="223" y="348"/>
                  </a:lnTo>
                  <a:lnTo>
                    <a:pt x="226" y="350"/>
                  </a:lnTo>
                  <a:lnTo>
                    <a:pt x="230" y="354"/>
                  </a:lnTo>
                  <a:lnTo>
                    <a:pt x="237" y="360"/>
                  </a:lnTo>
                  <a:lnTo>
                    <a:pt x="248" y="372"/>
                  </a:lnTo>
                  <a:lnTo>
                    <a:pt x="258" y="386"/>
                  </a:lnTo>
                  <a:lnTo>
                    <a:pt x="270" y="401"/>
                  </a:lnTo>
                  <a:lnTo>
                    <a:pt x="281" y="416"/>
                  </a:lnTo>
                  <a:lnTo>
                    <a:pt x="291" y="430"/>
                  </a:lnTo>
                  <a:lnTo>
                    <a:pt x="301" y="442"/>
                  </a:lnTo>
                  <a:lnTo>
                    <a:pt x="304" y="453"/>
                  </a:lnTo>
                  <a:lnTo>
                    <a:pt x="302" y="463"/>
                  </a:lnTo>
                  <a:lnTo>
                    <a:pt x="295" y="473"/>
                  </a:lnTo>
                  <a:lnTo>
                    <a:pt x="285" y="485"/>
                  </a:lnTo>
                  <a:lnTo>
                    <a:pt x="274" y="498"/>
                  </a:lnTo>
                  <a:lnTo>
                    <a:pt x="266" y="510"/>
                  </a:lnTo>
                  <a:lnTo>
                    <a:pt x="260" y="526"/>
                  </a:lnTo>
                  <a:lnTo>
                    <a:pt x="262" y="544"/>
                  </a:lnTo>
                  <a:lnTo>
                    <a:pt x="265" y="564"/>
                  </a:lnTo>
                  <a:lnTo>
                    <a:pt x="266" y="586"/>
                  </a:lnTo>
                  <a:lnTo>
                    <a:pt x="268" y="608"/>
                  </a:lnTo>
                  <a:lnTo>
                    <a:pt x="273" y="627"/>
                  </a:lnTo>
                  <a:lnTo>
                    <a:pt x="281" y="642"/>
                  </a:lnTo>
                  <a:lnTo>
                    <a:pt x="297" y="650"/>
                  </a:lnTo>
                  <a:lnTo>
                    <a:pt x="320" y="650"/>
                  </a:lnTo>
                  <a:lnTo>
                    <a:pt x="354" y="638"/>
                  </a:lnTo>
                  <a:lnTo>
                    <a:pt x="391" y="621"/>
                  </a:lnTo>
                  <a:lnTo>
                    <a:pt x="422" y="604"/>
                  </a:lnTo>
                  <a:lnTo>
                    <a:pt x="448" y="587"/>
                  </a:lnTo>
                  <a:lnTo>
                    <a:pt x="470" y="571"/>
                  </a:lnTo>
                  <a:lnTo>
                    <a:pt x="488" y="556"/>
                  </a:lnTo>
                  <a:lnTo>
                    <a:pt x="503" y="541"/>
                  </a:lnTo>
                  <a:lnTo>
                    <a:pt x="517" y="526"/>
                  </a:lnTo>
                  <a:lnTo>
                    <a:pt x="529" y="513"/>
                  </a:lnTo>
                  <a:lnTo>
                    <a:pt x="532" y="508"/>
                  </a:lnTo>
                  <a:lnTo>
                    <a:pt x="538" y="503"/>
                  </a:lnTo>
                  <a:lnTo>
                    <a:pt x="544" y="499"/>
                  </a:lnTo>
                  <a:lnTo>
                    <a:pt x="551" y="493"/>
                  </a:lnTo>
                  <a:lnTo>
                    <a:pt x="559" y="487"/>
                  </a:lnTo>
                  <a:lnTo>
                    <a:pt x="567" y="480"/>
                  </a:lnTo>
                  <a:lnTo>
                    <a:pt x="577" y="475"/>
                  </a:lnTo>
                  <a:lnTo>
                    <a:pt x="588" y="468"/>
                  </a:lnTo>
                  <a:lnTo>
                    <a:pt x="598" y="462"/>
                  </a:lnTo>
                  <a:lnTo>
                    <a:pt x="609" y="456"/>
                  </a:lnTo>
                  <a:lnTo>
                    <a:pt x="622" y="449"/>
                  </a:lnTo>
                  <a:lnTo>
                    <a:pt x="636" y="443"/>
                  </a:lnTo>
                  <a:lnTo>
                    <a:pt x="651" y="437"/>
                  </a:lnTo>
                  <a:lnTo>
                    <a:pt x="667" y="431"/>
                  </a:lnTo>
                  <a:lnTo>
                    <a:pt x="684" y="425"/>
                  </a:lnTo>
                  <a:lnTo>
                    <a:pt x="703" y="419"/>
                  </a:lnTo>
                  <a:lnTo>
                    <a:pt x="721" y="413"/>
                  </a:lnTo>
                  <a:lnTo>
                    <a:pt x="742" y="409"/>
                  </a:lnTo>
                  <a:lnTo>
                    <a:pt x="763" y="405"/>
                  </a:lnTo>
                  <a:lnTo>
                    <a:pt x="785" y="402"/>
                  </a:lnTo>
                  <a:lnTo>
                    <a:pt x="807" y="400"/>
                  </a:lnTo>
                  <a:lnTo>
                    <a:pt x="831" y="397"/>
                  </a:lnTo>
                  <a:lnTo>
                    <a:pt x="855" y="397"/>
                  </a:lnTo>
                  <a:lnTo>
                    <a:pt x="879" y="397"/>
                  </a:lnTo>
                  <a:lnTo>
                    <a:pt x="911" y="400"/>
                  </a:lnTo>
                  <a:lnTo>
                    <a:pt x="942" y="402"/>
                  </a:lnTo>
                  <a:lnTo>
                    <a:pt x="974" y="407"/>
                  </a:lnTo>
                  <a:lnTo>
                    <a:pt x="1005" y="411"/>
                  </a:lnTo>
                  <a:lnTo>
                    <a:pt x="1035" y="418"/>
                  </a:lnTo>
                  <a:lnTo>
                    <a:pt x="1065" y="425"/>
                  </a:lnTo>
                  <a:lnTo>
                    <a:pt x="1092" y="433"/>
                  </a:lnTo>
                  <a:lnTo>
                    <a:pt x="1121" y="442"/>
                  </a:lnTo>
                  <a:lnTo>
                    <a:pt x="1148" y="453"/>
                  </a:lnTo>
                  <a:lnTo>
                    <a:pt x="1174" y="464"/>
                  </a:lnTo>
                  <a:lnTo>
                    <a:pt x="1199" y="476"/>
                  </a:lnTo>
                  <a:lnTo>
                    <a:pt x="1224" y="489"/>
                  </a:lnTo>
                  <a:lnTo>
                    <a:pt x="1247" y="503"/>
                  </a:lnTo>
                  <a:lnTo>
                    <a:pt x="1269" y="519"/>
                  </a:lnTo>
                  <a:lnTo>
                    <a:pt x="1289" y="536"/>
                  </a:lnTo>
                  <a:lnTo>
                    <a:pt x="1309" y="553"/>
                  </a:lnTo>
                  <a:lnTo>
                    <a:pt x="1312" y="556"/>
                  </a:lnTo>
                  <a:lnTo>
                    <a:pt x="1316" y="560"/>
                  </a:lnTo>
                  <a:lnTo>
                    <a:pt x="1319" y="563"/>
                  </a:lnTo>
                  <a:lnTo>
                    <a:pt x="1322" y="567"/>
                  </a:lnTo>
                  <a:lnTo>
                    <a:pt x="1337" y="583"/>
                  </a:lnTo>
                  <a:lnTo>
                    <a:pt x="1353" y="598"/>
                  </a:lnTo>
                  <a:lnTo>
                    <a:pt x="1369" y="613"/>
                  </a:lnTo>
                  <a:lnTo>
                    <a:pt x="1386" y="625"/>
                  </a:lnTo>
                  <a:lnTo>
                    <a:pt x="1402" y="638"/>
                  </a:lnTo>
                  <a:lnTo>
                    <a:pt x="1420" y="650"/>
                  </a:lnTo>
                  <a:lnTo>
                    <a:pt x="1436" y="660"/>
                  </a:lnTo>
                  <a:lnTo>
                    <a:pt x="1453" y="670"/>
                  </a:lnTo>
                  <a:lnTo>
                    <a:pt x="1470" y="680"/>
                  </a:lnTo>
                  <a:lnTo>
                    <a:pt x="1486" y="688"/>
                  </a:lnTo>
                  <a:lnTo>
                    <a:pt x="1502" y="695"/>
                  </a:lnTo>
                  <a:lnTo>
                    <a:pt x="1519" y="701"/>
                  </a:lnTo>
                  <a:lnTo>
                    <a:pt x="1534" y="707"/>
                  </a:lnTo>
                  <a:lnTo>
                    <a:pt x="1550" y="713"/>
                  </a:lnTo>
                  <a:lnTo>
                    <a:pt x="1564" y="718"/>
                  </a:lnTo>
                  <a:lnTo>
                    <a:pt x="1577" y="721"/>
                  </a:lnTo>
                  <a:lnTo>
                    <a:pt x="1584" y="723"/>
                  </a:lnTo>
                  <a:lnTo>
                    <a:pt x="1591" y="727"/>
                  </a:lnTo>
                  <a:lnTo>
                    <a:pt x="1598" y="729"/>
                  </a:lnTo>
                  <a:lnTo>
                    <a:pt x="1604" y="733"/>
                  </a:lnTo>
                  <a:lnTo>
                    <a:pt x="1608" y="735"/>
                  </a:lnTo>
                  <a:lnTo>
                    <a:pt x="1612" y="738"/>
                  </a:lnTo>
                  <a:lnTo>
                    <a:pt x="1615" y="741"/>
                  </a:lnTo>
                  <a:lnTo>
                    <a:pt x="1619" y="744"/>
                  </a:lnTo>
                  <a:lnTo>
                    <a:pt x="1626" y="759"/>
                  </a:lnTo>
                  <a:lnTo>
                    <a:pt x="1628" y="775"/>
                  </a:lnTo>
                  <a:lnTo>
                    <a:pt x="1628" y="790"/>
                  </a:lnTo>
                  <a:lnTo>
                    <a:pt x="1629" y="803"/>
                  </a:lnTo>
                  <a:lnTo>
                    <a:pt x="1636" y="812"/>
                  </a:lnTo>
                  <a:lnTo>
                    <a:pt x="1647" y="821"/>
                  </a:lnTo>
                  <a:lnTo>
                    <a:pt x="1661" y="827"/>
                  </a:lnTo>
                  <a:lnTo>
                    <a:pt x="1679" y="829"/>
                  </a:lnTo>
                  <a:lnTo>
                    <a:pt x="1696" y="828"/>
                  </a:lnTo>
                  <a:lnTo>
                    <a:pt x="1712" y="820"/>
                  </a:lnTo>
                  <a:lnTo>
                    <a:pt x="1727" y="805"/>
                  </a:lnTo>
                  <a:lnTo>
                    <a:pt x="1738" y="783"/>
                  </a:lnTo>
                  <a:lnTo>
                    <a:pt x="1738" y="782"/>
                  </a:lnTo>
                  <a:lnTo>
                    <a:pt x="1739" y="781"/>
                  </a:lnTo>
                  <a:lnTo>
                    <a:pt x="1739" y="779"/>
                  </a:lnTo>
                  <a:lnTo>
                    <a:pt x="1739" y="778"/>
                  </a:lnTo>
                  <a:lnTo>
                    <a:pt x="1742" y="778"/>
                  </a:lnTo>
                  <a:lnTo>
                    <a:pt x="1748" y="778"/>
                  </a:lnTo>
                  <a:lnTo>
                    <a:pt x="1756" y="778"/>
                  </a:lnTo>
                  <a:lnTo>
                    <a:pt x="1766" y="778"/>
                  </a:lnTo>
                  <a:lnTo>
                    <a:pt x="1779" y="779"/>
                  </a:lnTo>
                  <a:lnTo>
                    <a:pt x="1792" y="780"/>
                  </a:lnTo>
                  <a:lnTo>
                    <a:pt x="1806" y="782"/>
                  </a:lnTo>
                  <a:lnTo>
                    <a:pt x="1818" y="787"/>
                  </a:lnTo>
                  <a:lnTo>
                    <a:pt x="1825" y="789"/>
                  </a:lnTo>
                  <a:lnTo>
                    <a:pt x="1832" y="792"/>
                  </a:lnTo>
                  <a:lnTo>
                    <a:pt x="1840" y="797"/>
                  </a:lnTo>
                  <a:lnTo>
                    <a:pt x="1848" y="802"/>
                  </a:lnTo>
                  <a:lnTo>
                    <a:pt x="1856" y="807"/>
                  </a:lnTo>
                  <a:lnTo>
                    <a:pt x="1864" y="814"/>
                  </a:lnTo>
                  <a:lnTo>
                    <a:pt x="1872" y="822"/>
                  </a:lnTo>
                  <a:lnTo>
                    <a:pt x="1880" y="832"/>
                  </a:lnTo>
                  <a:lnTo>
                    <a:pt x="1897" y="848"/>
                  </a:lnTo>
                  <a:lnTo>
                    <a:pt x="1912" y="855"/>
                  </a:lnTo>
                  <a:lnTo>
                    <a:pt x="1923" y="856"/>
                  </a:lnTo>
                  <a:lnTo>
                    <a:pt x="1932" y="850"/>
                  </a:lnTo>
                  <a:lnTo>
                    <a:pt x="1936" y="839"/>
                  </a:lnTo>
                  <a:lnTo>
                    <a:pt x="1933" y="822"/>
                  </a:lnTo>
                  <a:lnTo>
                    <a:pt x="1924" y="802"/>
                  </a:lnTo>
                  <a:lnTo>
                    <a:pt x="1907" y="779"/>
                  </a:lnTo>
                  <a:lnTo>
                    <a:pt x="1901" y="773"/>
                  </a:lnTo>
                  <a:lnTo>
                    <a:pt x="1895" y="766"/>
                  </a:lnTo>
                  <a:lnTo>
                    <a:pt x="1888" y="759"/>
                  </a:lnTo>
                  <a:lnTo>
                    <a:pt x="1880" y="752"/>
                  </a:lnTo>
                  <a:lnTo>
                    <a:pt x="1848" y="720"/>
                  </a:lnTo>
                  <a:lnTo>
                    <a:pt x="1819" y="680"/>
                  </a:lnTo>
                  <a:lnTo>
                    <a:pt x="1793" y="637"/>
                  </a:lnTo>
                  <a:lnTo>
                    <a:pt x="1771" y="593"/>
                  </a:lnTo>
                  <a:lnTo>
                    <a:pt x="1754" y="551"/>
                  </a:lnTo>
                  <a:lnTo>
                    <a:pt x="1742" y="513"/>
                  </a:lnTo>
                  <a:lnTo>
                    <a:pt x="1738" y="483"/>
                  </a:lnTo>
                  <a:lnTo>
                    <a:pt x="1741" y="462"/>
                  </a:lnTo>
                  <a:lnTo>
                    <a:pt x="1744" y="456"/>
                  </a:lnTo>
                  <a:lnTo>
                    <a:pt x="1749" y="450"/>
                  </a:lnTo>
                  <a:lnTo>
                    <a:pt x="1755" y="445"/>
                  </a:lnTo>
                  <a:lnTo>
                    <a:pt x="1763" y="438"/>
                  </a:lnTo>
                  <a:lnTo>
                    <a:pt x="1771" y="432"/>
                  </a:lnTo>
                  <a:lnTo>
                    <a:pt x="1780" y="425"/>
                  </a:lnTo>
                  <a:lnTo>
                    <a:pt x="1791" y="417"/>
                  </a:lnTo>
                  <a:lnTo>
                    <a:pt x="1801" y="410"/>
                  </a:lnTo>
                  <a:lnTo>
                    <a:pt x="1824" y="396"/>
                  </a:lnTo>
                  <a:lnTo>
                    <a:pt x="1847" y="381"/>
                  </a:lnTo>
                  <a:lnTo>
                    <a:pt x="1869" y="365"/>
                  </a:lnTo>
                  <a:lnTo>
                    <a:pt x="1887" y="348"/>
                  </a:lnTo>
                  <a:lnTo>
                    <a:pt x="1902" y="332"/>
                  </a:lnTo>
                  <a:lnTo>
                    <a:pt x="1909" y="314"/>
                  </a:lnTo>
                  <a:lnTo>
                    <a:pt x="1909" y="297"/>
                  </a:lnTo>
                  <a:lnTo>
                    <a:pt x="1899" y="280"/>
                  </a:lnTo>
                  <a:close/>
                </a:path>
              </a:pathLst>
            </a:custGeom>
            <a:solidFill>
              <a:srgbClr val="E2CE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7"/>
            <p:cNvSpPr>
              <a:spLocks/>
            </p:cNvSpPr>
            <p:nvPr/>
          </p:nvSpPr>
          <p:spPr bwMode="auto">
            <a:xfrm>
              <a:off x="4366" y="3555"/>
              <a:ext cx="942" cy="409"/>
            </a:xfrm>
            <a:custGeom>
              <a:avLst/>
              <a:gdLst>
                <a:gd name="T0" fmla="*/ 226 w 1885"/>
                <a:gd name="T1" fmla="*/ 34 h 817"/>
                <a:gd name="T2" fmla="*/ 215 w 1885"/>
                <a:gd name="T3" fmla="*/ 37 h 817"/>
                <a:gd name="T4" fmla="*/ 209 w 1885"/>
                <a:gd name="T5" fmla="*/ 40 h 817"/>
                <a:gd name="T6" fmla="*/ 197 w 1885"/>
                <a:gd name="T7" fmla="*/ 42 h 817"/>
                <a:gd name="T8" fmla="*/ 187 w 1885"/>
                <a:gd name="T9" fmla="*/ 41 h 817"/>
                <a:gd name="T10" fmla="*/ 180 w 1885"/>
                <a:gd name="T11" fmla="*/ 38 h 817"/>
                <a:gd name="T12" fmla="*/ 175 w 1885"/>
                <a:gd name="T13" fmla="*/ 34 h 817"/>
                <a:gd name="T14" fmla="*/ 161 w 1885"/>
                <a:gd name="T15" fmla="*/ 21 h 817"/>
                <a:gd name="T16" fmla="*/ 136 w 1885"/>
                <a:gd name="T17" fmla="*/ 8 h 817"/>
                <a:gd name="T18" fmla="*/ 107 w 1885"/>
                <a:gd name="T19" fmla="*/ 4 h 817"/>
                <a:gd name="T20" fmla="*/ 95 w 1885"/>
                <a:gd name="T21" fmla="*/ 5 h 817"/>
                <a:gd name="T22" fmla="*/ 83 w 1885"/>
                <a:gd name="T23" fmla="*/ 7 h 817"/>
                <a:gd name="T24" fmla="*/ 69 w 1885"/>
                <a:gd name="T25" fmla="*/ 12 h 817"/>
                <a:gd name="T26" fmla="*/ 65 w 1885"/>
                <a:gd name="T27" fmla="*/ 13 h 817"/>
                <a:gd name="T28" fmla="*/ 52 w 1885"/>
                <a:gd name="T29" fmla="*/ 14 h 817"/>
                <a:gd name="T30" fmla="*/ 42 w 1885"/>
                <a:gd name="T31" fmla="*/ 10 h 817"/>
                <a:gd name="T32" fmla="*/ 38 w 1885"/>
                <a:gd name="T33" fmla="*/ 7 h 817"/>
                <a:gd name="T34" fmla="*/ 31 w 1885"/>
                <a:gd name="T35" fmla="*/ 3 h 817"/>
                <a:gd name="T36" fmla="*/ 24 w 1885"/>
                <a:gd name="T37" fmla="*/ 1 h 817"/>
                <a:gd name="T38" fmla="*/ 13 w 1885"/>
                <a:gd name="T39" fmla="*/ 1 h 817"/>
                <a:gd name="T40" fmla="*/ 2 w 1885"/>
                <a:gd name="T41" fmla="*/ 7 h 817"/>
                <a:gd name="T42" fmla="*/ 0 w 1885"/>
                <a:gd name="T43" fmla="*/ 15 h 817"/>
                <a:gd name="T44" fmla="*/ 3 w 1885"/>
                <a:gd name="T45" fmla="*/ 23 h 817"/>
                <a:gd name="T46" fmla="*/ 6 w 1885"/>
                <a:gd name="T47" fmla="*/ 28 h 817"/>
                <a:gd name="T48" fmla="*/ 9 w 1885"/>
                <a:gd name="T49" fmla="*/ 31 h 817"/>
                <a:gd name="T50" fmla="*/ 15 w 1885"/>
                <a:gd name="T51" fmla="*/ 35 h 817"/>
                <a:gd name="T52" fmla="*/ 23 w 1885"/>
                <a:gd name="T53" fmla="*/ 39 h 817"/>
                <a:gd name="T54" fmla="*/ 25 w 1885"/>
                <a:gd name="T55" fmla="*/ 44 h 817"/>
                <a:gd name="T56" fmla="*/ 29 w 1885"/>
                <a:gd name="T57" fmla="*/ 48 h 817"/>
                <a:gd name="T58" fmla="*/ 34 w 1885"/>
                <a:gd name="T59" fmla="*/ 56 h 817"/>
                <a:gd name="T60" fmla="*/ 30 w 1885"/>
                <a:gd name="T61" fmla="*/ 62 h 817"/>
                <a:gd name="T62" fmla="*/ 30 w 1885"/>
                <a:gd name="T63" fmla="*/ 73 h 817"/>
                <a:gd name="T64" fmla="*/ 40 w 1885"/>
                <a:gd name="T65" fmla="*/ 76 h 817"/>
                <a:gd name="T66" fmla="*/ 56 w 1885"/>
                <a:gd name="T67" fmla="*/ 66 h 817"/>
                <a:gd name="T68" fmla="*/ 62 w 1885"/>
                <a:gd name="T69" fmla="*/ 59 h 817"/>
                <a:gd name="T70" fmla="*/ 67 w 1885"/>
                <a:gd name="T71" fmla="*/ 56 h 817"/>
                <a:gd name="T72" fmla="*/ 74 w 1885"/>
                <a:gd name="T73" fmla="*/ 52 h 817"/>
                <a:gd name="T74" fmla="*/ 85 w 1885"/>
                <a:gd name="T75" fmla="*/ 48 h 817"/>
                <a:gd name="T76" fmla="*/ 98 w 1885"/>
                <a:gd name="T77" fmla="*/ 46 h 817"/>
                <a:gd name="T78" fmla="*/ 116 w 1885"/>
                <a:gd name="T79" fmla="*/ 47 h 817"/>
                <a:gd name="T80" fmla="*/ 134 w 1885"/>
                <a:gd name="T81" fmla="*/ 51 h 817"/>
                <a:gd name="T82" fmla="*/ 149 w 1885"/>
                <a:gd name="T83" fmla="*/ 58 h 817"/>
                <a:gd name="T84" fmla="*/ 159 w 1885"/>
                <a:gd name="T85" fmla="*/ 65 h 817"/>
                <a:gd name="T86" fmla="*/ 165 w 1885"/>
                <a:gd name="T87" fmla="*/ 72 h 817"/>
                <a:gd name="T88" fmla="*/ 176 w 1885"/>
                <a:gd name="T89" fmla="*/ 79 h 817"/>
                <a:gd name="T90" fmla="*/ 185 w 1885"/>
                <a:gd name="T91" fmla="*/ 84 h 817"/>
                <a:gd name="T92" fmla="*/ 192 w 1885"/>
                <a:gd name="T93" fmla="*/ 86 h 817"/>
                <a:gd name="T94" fmla="*/ 195 w 1885"/>
                <a:gd name="T95" fmla="*/ 88 h 817"/>
                <a:gd name="T96" fmla="*/ 198 w 1885"/>
                <a:gd name="T97" fmla="*/ 95 h 817"/>
                <a:gd name="T98" fmla="*/ 206 w 1885"/>
                <a:gd name="T99" fmla="*/ 99 h 817"/>
                <a:gd name="T100" fmla="*/ 211 w 1885"/>
                <a:gd name="T101" fmla="*/ 94 h 817"/>
                <a:gd name="T102" fmla="*/ 213 w 1885"/>
                <a:gd name="T103" fmla="*/ 94 h 817"/>
                <a:gd name="T104" fmla="*/ 221 w 1885"/>
                <a:gd name="T105" fmla="*/ 95 h 817"/>
                <a:gd name="T106" fmla="*/ 225 w 1885"/>
                <a:gd name="T107" fmla="*/ 97 h 817"/>
                <a:gd name="T108" fmla="*/ 232 w 1885"/>
                <a:gd name="T109" fmla="*/ 102 h 817"/>
                <a:gd name="T110" fmla="*/ 234 w 1885"/>
                <a:gd name="T111" fmla="*/ 96 h 817"/>
                <a:gd name="T112" fmla="*/ 228 w 1885"/>
                <a:gd name="T113" fmla="*/ 91 h 817"/>
                <a:gd name="T114" fmla="*/ 213 w 1885"/>
                <a:gd name="T115" fmla="*/ 67 h 817"/>
                <a:gd name="T116" fmla="*/ 211 w 1885"/>
                <a:gd name="T117" fmla="*/ 55 h 817"/>
                <a:gd name="T118" fmla="*/ 215 w 1885"/>
                <a:gd name="T119" fmla="*/ 51 h 817"/>
                <a:gd name="T120" fmla="*/ 227 w 1885"/>
                <a:gd name="T121" fmla="*/ 43 h 8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885"/>
                <a:gd name="T184" fmla="*/ 0 h 817"/>
                <a:gd name="T185" fmla="*/ 1885 w 1885"/>
                <a:gd name="T186" fmla="*/ 817 h 8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885" h="817">
                  <a:moveTo>
                    <a:pt x="1832" y="276"/>
                  </a:moveTo>
                  <a:lnTo>
                    <a:pt x="1831" y="275"/>
                  </a:lnTo>
                  <a:lnTo>
                    <a:pt x="1828" y="272"/>
                  </a:lnTo>
                  <a:lnTo>
                    <a:pt x="1824" y="267"/>
                  </a:lnTo>
                  <a:lnTo>
                    <a:pt x="1815" y="265"/>
                  </a:lnTo>
                  <a:lnTo>
                    <a:pt x="1802" y="264"/>
                  </a:lnTo>
                  <a:lnTo>
                    <a:pt x="1785" y="266"/>
                  </a:lnTo>
                  <a:lnTo>
                    <a:pt x="1760" y="274"/>
                  </a:lnTo>
                  <a:lnTo>
                    <a:pt x="1730" y="288"/>
                  </a:lnTo>
                  <a:lnTo>
                    <a:pt x="1725" y="290"/>
                  </a:lnTo>
                  <a:lnTo>
                    <a:pt x="1720" y="294"/>
                  </a:lnTo>
                  <a:lnTo>
                    <a:pt x="1714" y="296"/>
                  </a:lnTo>
                  <a:lnTo>
                    <a:pt x="1709" y="299"/>
                  </a:lnTo>
                  <a:lnTo>
                    <a:pt x="1690" y="309"/>
                  </a:lnTo>
                  <a:lnTo>
                    <a:pt x="1672" y="317"/>
                  </a:lnTo>
                  <a:lnTo>
                    <a:pt x="1653" y="324"/>
                  </a:lnTo>
                  <a:lnTo>
                    <a:pt x="1635" y="328"/>
                  </a:lnTo>
                  <a:lnTo>
                    <a:pt x="1616" y="333"/>
                  </a:lnTo>
                  <a:lnTo>
                    <a:pt x="1598" y="335"/>
                  </a:lnTo>
                  <a:lnTo>
                    <a:pt x="1580" y="336"/>
                  </a:lnTo>
                  <a:lnTo>
                    <a:pt x="1562" y="336"/>
                  </a:lnTo>
                  <a:lnTo>
                    <a:pt x="1545" y="335"/>
                  </a:lnTo>
                  <a:lnTo>
                    <a:pt x="1529" y="333"/>
                  </a:lnTo>
                  <a:lnTo>
                    <a:pt x="1513" y="329"/>
                  </a:lnTo>
                  <a:lnTo>
                    <a:pt x="1497" y="325"/>
                  </a:lnTo>
                  <a:lnTo>
                    <a:pt x="1483" y="320"/>
                  </a:lnTo>
                  <a:lnTo>
                    <a:pt x="1469" y="314"/>
                  </a:lnTo>
                  <a:lnTo>
                    <a:pt x="1456" y="308"/>
                  </a:lnTo>
                  <a:lnTo>
                    <a:pt x="1445" y="301"/>
                  </a:lnTo>
                  <a:lnTo>
                    <a:pt x="1441" y="298"/>
                  </a:lnTo>
                  <a:lnTo>
                    <a:pt x="1438" y="295"/>
                  </a:lnTo>
                  <a:lnTo>
                    <a:pt x="1434" y="293"/>
                  </a:lnTo>
                  <a:lnTo>
                    <a:pt x="1430" y="289"/>
                  </a:lnTo>
                  <a:lnTo>
                    <a:pt x="1419" y="280"/>
                  </a:lnTo>
                  <a:lnTo>
                    <a:pt x="1406" y="266"/>
                  </a:lnTo>
                  <a:lnTo>
                    <a:pt x="1388" y="250"/>
                  </a:lnTo>
                  <a:lnTo>
                    <a:pt x="1369" y="231"/>
                  </a:lnTo>
                  <a:lnTo>
                    <a:pt x="1346" y="211"/>
                  </a:lnTo>
                  <a:lnTo>
                    <a:pt x="1319" y="189"/>
                  </a:lnTo>
                  <a:lnTo>
                    <a:pt x="1290" y="166"/>
                  </a:lnTo>
                  <a:lnTo>
                    <a:pt x="1258" y="144"/>
                  </a:lnTo>
                  <a:lnTo>
                    <a:pt x="1221" y="121"/>
                  </a:lnTo>
                  <a:lnTo>
                    <a:pt x="1182" y="100"/>
                  </a:lnTo>
                  <a:lnTo>
                    <a:pt x="1139" y="81"/>
                  </a:lnTo>
                  <a:lnTo>
                    <a:pt x="1093" y="63"/>
                  </a:lnTo>
                  <a:lnTo>
                    <a:pt x="1045" y="48"/>
                  </a:lnTo>
                  <a:lnTo>
                    <a:pt x="992" y="38"/>
                  </a:lnTo>
                  <a:lnTo>
                    <a:pt x="935" y="30"/>
                  </a:lnTo>
                  <a:lnTo>
                    <a:pt x="876" y="28"/>
                  </a:lnTo>
                  <a:lnTo>
                    <a:pt x="858" y="28"/>
                  </a:lnTo>
                  <a:lnTo>
                    <a:pt x="840" y="29"/>
                  </a:lnTo>
                  <a:lnTo>
                    <a:pt x="823" y="30"/>
                  </a:lnTo>
                  <a:lnTo>
                    <a:pt x="804" y="31"/>
                  </a:lnTo>
                  <a:lnTo>
                    <a:pt x="786" y="33"/>
                  </a:lnTo>
                  <a:lnTo>
                    <a:pt x="766" y="36"/>
                  </a:lnTo>
                  <a:lnTo>
                    <a:pt x="746" y="38"/>
                  </a:lnTo>
                  <a:lnTo>
                    <a:pt x="727" y="41"/>
                  </a:lnTo>
                  <a:lnTo>
                    <a:pt x="707" y="46"/>
                  </a:lnTo>
                  <a:lnTo>
                    <a:pt x="687" y="51"/>
                  </a:lnTo>
                  <a:lnTo>
                    <a:pt x="666" y="55"/>
                  </a:lnTo>
                  <a:lnTo>
                    <a:pt x="645" y="61"/>
                  </a:lnTo>
                  <a:lnTo>
                    <a:pt x="624" y="68"/>
                  </a:lnTo>
                  <a:lnTo>
                    <a:pt x="602" y="74"/>
                  </a:lnTo>
                  <a:lnTo>
                    <a:pt x="581" y="82"/>
                  </a:lnTo>
                  <a:lnTo>
                    <a:pt x="559" y="90"/>
                  </a:lnTo>
                  <a:lnTo>
                    <a:pt x="552" y="92"/>
                  </a:lnTo>
                  <a:lnTo>
                    <a:pt x="545" y="94"/>
                  </a:lnTo>
                  <a:lnTo>
                    <a:pt x="538" y="98"/>
                  </a:lnTo>
                  <a:lnTo>
                    <a:pt x="530" y="100"/>
                  </a:lnTo>
                  <a:lnTo>
                    <a:pt x="523" y="101"/>
                  </a:lnTo>
                  <a:lnTo>
                    <a:pt x="510" y="102"/>
                  </a:lnTo>
                  <a:lnTo>
                    <a:pt x="492" y="106"/>
                  </a:lnTo>
                  <a:lnTo>
                    <a:pt x="469" y="107"/>
                  </a:lnTo>
                  <a:lnTo>
                    <a:pt x="443" y="107"/>
                  </a:lnTo>
                  <a:lnTo>
                    <a:pt x="416" y="105"/>
                  </a:lnTo>
                  <a:lnTo>
                    <a:pt x="387" y="99"/>
                  </a:lnTo>
                  <a:lnTo>
                    <a:pt x="359" y="87"/>
                  </a:lnTo>
                  <a:lnTo>
                    <a:pt x="351" y="84"/>
                  </a:lnTo>
                  <a:lnTo>
                    <a:pt x="344" y="81"/>
                  </a:lnTo>
                  <a:lnTo>
                    <a:pt x="337" y="76"/>
                  </a:lnTo>
                  <a:lnTo>
                    <a:pt x="331" y="73"/>
                  </a:lnTo>
                  <a:lnTo>
                    <a:pt x="325" y="68"/>
                  </a:lnTo>
                  <a:lnTo>
                    <a:pt x="318" y="64"/>
                  </a:lnTo>
                  <a:lnTo>
                    <a:pt x="312" y="60"/>
                  </a:lnTo>
                  <a:lnTo>
                    <a:pt x="306" y="56"/>
                  </a:lnTo>
                  <a:lnTo>
                    <a:pt x="295" y="48"/>
                  </a:lnTo>
                  <a:lnTo>
                    <a:pt x="284" y="41"/>
                  </a:lnTo>
                  <a:lnTo>
                    <a:pt x="275" y="34"/>
                  </a:lnTo>
                  <a:lnTo>
                    <a:pt x="265" y="28"/>
                  </a:lnTo>
                  <a:lnTo>
                    <a:pt x="254" y="22"/>
                  </a:lnTo>
                  <a:lnTo>
                    <a:pt x="245" y="16"/>
                  </a:lnTo>
                  <a:lnTo>
                    <a:pt x="234" y="11"/>
                  </a:lnTo>
                  <a:lnTo>
                    <a:pt x="223" y="7"/>
                  </a:lnTo>
                  <a:lnTo>
                    <a:pt x="211" y="3"/>
                  </a:lnTo>
                  <a:lnTo>
                    <a:pt x="198" y="1"/>
                  </a:lnTo>
                  <a:lnTo>
                    <a:pt x="183" y="0"/>
                  </a:lnTo>
                  <a:lnTo>
                    <a:pt x="167" y="0"/>
                  </a:lnTo>
                  <a:lnTo>
                    <a:pt x="150" y="2"/>
                  </a:lnTo>
                  <a:lnTo>
                    <a:pt x="130" y="5"/>
                  </a:lnTo>
                  <a:lnTo>
                    <a:pt x="109" y="8"/>
                  </a:lnTo>
                  <a:lnTo>
                    <a:pt x="85" y="14"/>
                  </a:lnTo>
                  <a:lnTo>
                    <a:pt x="63" y="21"/>
                  </a:lnTo>
                  <a:lnTo>
                    <a:pt x="45" y="30"/>
                  </a:lnTo>
                  <a:lnTo>
                    <a:pt x="30" y="41"/>
                  </a:lnTo>
                  <a:lnTo>
                    <a:pt x="18" y="53"/>
                  </a:lnTo>
                  <a:lnTo>
                    <a:pt x="10" y="66"/>
                  </a:lnTo>
                  <a:lnTo>
                    <a:pt x="4" y="78"/>
                  </a:lnTo>
                  <a:lnTo>
                    <a:pt x="1" y="90"/>
                  </a:lnTo>
                  <a:lnTo>
                    <a:pt x="0" y="101"/>
                  </a:lnTo>
                  <a:lnTo>
                    <a:pt x="1" y="115"/>
                  </a:lnTo>
                  <a:lnTo>
                    <a:pt x="4" y="130"/>
                  </a:lnTo>
                  <a:lnTo>
                    <a:pt x="9" y="144"/>
                  </a:lnTo>
                  <a:lnTo>
                    <a:pt x="15" y="158"/>
                  </a:lnTo>
                  <a:lnTo>
                    <a:pt x="21" y="172"/>
                  </a:lnTo>
                  <a:lnTo>
                    <a:pt x="27" y="184"/>
                  </a:lnTo>
                  <a:lnTo>
                    <a:pt x="34" y="196"/>
                  </a:lnTo>
                  <a:lnTo>
                    <a:pt x="40" y="206"/>
                  </a:lnTo>
                  <a:lnTo>
                    <a:pt x="44" y="211"/>
                  </a:lnTo>
                  <a:lnTo>
                    <a:pt x="47" y="217"/>
                  </a:lnTo>
                  <a:lnTo>
                    <a:pt x="52" y="221"/>
                  </a:lnTo>
                  <a:lnTo>
                    <a:pt x="55" y="227"/>
                  </a:lnTo>
                  <a:lnTo>
                    <a:pt x="61" y="231"/>
                  </a:lnTo>
                  <a:lnTo>
                    <a:pt x="65" y="236"/>
                  </a:lnTo>
                  <a:lnTo>
                    <a:pt x="71" y="241"/>
                  </a:lnTo>
                  <a:lnTo>
                    <a:pt x="77" y="245"/>
                  </a:lnTo>
                  <a:lnTo>
                    <a:pt x="85" y="251"/>
                  </a:lnTo>
                  <a:lnTo>
                    <a:pt x="94" y="256"/>
                  </a:lnTo>
                  <a:lnTo>
                    <a:pt x="105" y="261"/>
                  </a:lnTo>
                  <a:lnTo>
                    <a:pt x="114" y="267"/>
                  </a:lnTo>
                  <a:lnTo>
                    <a:pt x="124" y="273"/>
                  </a:lnTo>
                  <a:lnTo>
                    <a:pt x="136" y="279"/>
                  </a:lnTo>
                  <a:lnTo>
                    <a:pt x="146" y="284"/>
                  </a:lnTo>
                  <a:lnTo>
                    <a:pt x="158" y="289"/>
                  </a:lnTo>
                  <a:lnTo>
                    <a:pt x="173" y="296"/>
                  </a:lnTo>
                  <a:lnTo>
                    <a:pt x="184" y="305"/>
                  </a:lnTo>
                  <a:lnTo>
                    <a:pt x="193" y="314"/>
                  </a:lnTo>
                  <a:lnTo>
                    <a:pt x="199" y="324"/>
                  </a:lnTo>
                  <a:lnTo>
                    <a:pt x="204" y="332"/>
                  </a:lnTo>
                  <a:lnTo>
                    <a:pt x="206" y="340"/>
                  </a:lnTo>
                  <a:lnTo>
                    <a:pt x="207" y="346"/>
                  </a:lnTo>
                  <a:lnTo>
                    <a:pt x="208" y="349"/>
                  </a:lnTo>
                  <a:lnTo>
                    <a:pt x="212" y="352"/>
                  </a:lnTo>
                  <a:lnTo>
                    <a:pt x="218" y="359"/>
                  </a:lnTo>
                  <a:lnTo>
                    <a:pt x="226" y="370"/>
                  </a:lnTo>
                  <a:lnTo>
                    <a:pt x="235" y="382"/>
                  </a:lnTo>
                  <a:lnTo>
                    <a:pt x="244" y="396"/>
                  </a:lnTo>
                  <a:lnTo>
                    <a:pt x="253" y="409"/>
                  </a:lnTo>
                  <a:lnTo>
                    <a:pt x="263" y="422"/>
                  </a:lnTo>
                  <a:lnTo>
                    <a:pt x="269" y="433"/>
                  </a:lnTo>
                  <a:lnTo>
                    <a:pt x="273" y="442"/>
                  </a:lnTo>
                  <a:lnTo>
                    <a:pt x="271" y="453"/>
                  </a:lnTo>
                  <a:lnTo>
                    <a:pt x="265" y="462"/>
                  </a:lnTo>
                  <a:lnTo>
                    <a:pt x="257" y="472"/>
                  </a:lnTo>
                  <a:lnTo>
                    <a:pt x="248" y="484"/>
                  </a:lnTo>
                  <a:lnTo>
                    <a:pt x="241" y="495"/>
                  </a:lnTo>
                  <a:lnTo>
                    <a:pt x="237" y="509"/>
                  </a:lnTo>
                  <a:lnTo>
                    <a:pt x="238" y="524"/>
                  </a:lnTo>
                  <a:lnTo>
                    <a:pt x="242" y="541"/>
                  </a:lnTo>
                  <a:lnTo>
                    <a:pt x="243" y="561"/>
                  </a:lnTo>
                  <a:lnTo>
                    <a:pt x="245" y="579"/>
                  </a:lnTo>
                  <a:lnTo>
                    <a:pt x="250" y="597"/>
                  </a:lnTo>
                  <a:lnTo>
                    <a:pt x="259" y="609"/>
                  </a:lnTo>
                  <a:lnTo>
                    <a:pt x="273" y="616"/>
                  </a:lnTo>
                  <a:lnTo>
                    <a:pt x="294" y="615"/>
                  </a:lnTo>
                  <a:lnTo>
                    <a:pt x="324" y="605"/>
                  </a:lnTo>
                  <a:lnTo>
                    <a:pt x="357" y="589"/>
                  </a:lnTo>
                  <a:lnTo>
                    <a:pt x="387" y="572"/>
                  </a:lnTo>
                  <a:lnTo>
                    <a:pt x="411" y="558"/>
                  </a:lnTo>
                  <a:lnTo>
                    <a:pt x="432" y="541"/>
                  </a:lnTo>
                  <a:lnTo>
                    <a:pt x="450" y="525"/>
                  </a:lnTo>
                  <a:lnTo>
                    <a:pt x="466" y="510"/>
                  </a:lnTo>
                  <a:lnTo>
                    <a:pt x="480" y="495"/>
                  </a:lnTo>
                  <a:lnTo>
                    <a:pt x="494" y="480"/>
                  </a:lnTo>
                  <a:lnTo>
                    <a:pt x="499" y="476"/>
                  </a:lnTo>
                  <a:lnTo>
                    <a:pt x="503" y="471"/>
                  </a:lnTo>
                  <a:lnTo>
                    <a:pt x="510" y="465"/>
                  </a:lnTo>
                  <a:lnTo>
                    <a:pt x="517" y="460"/>
                  </a:lnTo>
                  <a:lnTo>
                    <a:pt x="524" y="455"/>
                  </a:lnTo>
                  <a:lnTo>
                    <a:pt x="533" y="448"/>
                  </a:lnTo>
                  <a:lnTo>
                    <a:pt x="543" y="442"/>
                  </a:lnTo>
                  <a:lnTo>
                    <a:pt x="553" y="437"/>
                  </a:lnTo>
                  <a:lnTo>
                    <a:pt x="562" y="431"/>
                  </a:lnTo>
                  <a:lnTo>
                    <a:pt x="572" y="426"/>
                  </a:lnTo>
                  <a:lnTo>
                    <a:pt x="585" y="419"/>
                  </a:lnTo>
                  <a:lnTo>
                    <a:pt x="599" y="414"/>
                  </a:lnTo>
                  <a:lnTo>
                    <a:pt x="613" y="408"/>
                  </a:lnTo>
                  <a:lnTo>
                    <a:pt x="629" y="401"/>
                  </a:lnTo>
                  <a:lnTo>
                    <a:pt x="646" y="395"/>
                  </a:lnTo>
                  <a:lnTo>
                    <a:pt x="664" y="389"/>
                  </a:lnTo>
                  <a:lnTo>
                    <a:pt x="683" y="384"/>
                  </a:lnTo>
                  <a:lnTo>
                    <a:pt x="703" y="379"/>
                  </a:lnTo>
                  <a:lnTo>
                    <a:pt x="723" y="374"/>
                  </a:lnTo>
                  <a:lnTo>
                    <a:pt x="745" y="371"/>
                  </a:lnTo>
                  <a:lnTo>
                    <a:pt x="768" y="369"/>
                  </a:lnTo>
                  <a:lnTo>
                    <a:pt x="791" y="366"/>
                  </a:lnTo>
                  <a:lnTo>
                    <a:pt x="816" y="366"/>
                  </a:lnTo>
                  <a:lnTo>
                    <a:pt x="840" y="366"/>
                  </a:lnTo>
                  <a:lnTo>
                    <a:pt x="870" y="369"/>
                  </a:lnTo>
                  <a:lnTo>
                    <a:pt x="900" y="371"/>
                  </a:lnTo>
                  <a:lnTo>
                    <a:pt x="930" y="374"/>
                  </a:lnTo>
                  <a:lnTo>
                    <a:pt x="960" y="379"/>
                  </a:lnTo>
                  <a:lnTo>
                    <a:pt x="988" y="385"/>
                  </a:lnTo>
                  <a:lnTo>
                    <a:pt x="1017" y="390"/>
                  </a:lnTo>
                  <a:lnTo>
                    <a:pt x="1045" y="399"/>
                  </a:lnTo>
                  <a:lnTo>
                    <a:pt x="1073" y="407"/>
                  </a:lnTo>
                  <a:lnTo>
                    <a:pt x="1099" y="416"/>
                  </a:lnTo>
                  <a:lnTo>
                    <a:pt x="1126" y="426"/>
                  </a:lnTo>
                  <a:lnTo>
                    <a:pt x="1151" y="438"/>
                  </a:lnTo>
                  <a:lnTo>
                    <a:pt x="1176" y="450"/>
                  </a:lnTo>
                  <a:lnTo>
                    <a:pt x="1199" y="464"/>
                  </a:lnTo>
                  <a:lnTo>
                    <a:pt x="1222" y="479"/>
                  </a:lnTo>
                  <a:lnTo>
                    <a:pt x="1244" y="495"/>
                  </a:lnTo>
                  <a:lnTo>
                    <a:pt x="1265" y="513"/>
                  </a:lnTo>
                  <a:lnTo>
                    <a:pt x="1268" y="515"/>
                  </a:lnTo>
                  <a:lnTo>
                    <a:pt x="1272" y="518"/>
                  </a:lnTo>
                  <a:lnTo>
                    <a:pt x="1275" y="522"/>
                  </a:lnTo>
                  <a:lnTo>
                    <a:pt x="1278" y="525"/>
                  </a:lnTo>
                  <a:lnTo>
                    <a:pt x="1293" y="540"/>
                  </a:lnTo>
                  <a:lnTo>
                    <a:pt x="1309" y="555"/>
                  </a:lnTo>
                  <a:lnTo>
                    <a:pt x="1325" y="569"/>
                  </a:lnTo>
                  <a:lnTo>
                    <a:pt x="1341" y="582"/>
                  </a:lnTo>
                  <a:lnTo>
                    <a:pt x="1357" y="594"/>
                  </a:lnTo>
                  <a:lnTo>
                    <a:pt x="1374" y="606"/>
                  </a:lnTo>
                  <a:lnTo>
                    <a:pt x="1391" y="616"/>
                  </a:lnTo>
                  <a:lnTo>
                    <a:pt x="1408" y="627"/>
                  </a:lnTo>
                  <a:lnTo>
                    <a:pt x="1424" y="636"/>
                  </a:lnTo>
                  <a:lnTo>
                    <a:pt x="1440" y="645"/>
                  </a:lnTo>
                  <a:lnTo>
                    <a:pt x="1456" y="653"/>
                  </a:lnTo>
                  <a:lnTo>
                    <a:pt x="1471" y="660"/>
                  </a:lnTo>
                  <a:lnTo>
                    <a:pt x="1487" y="667"/>
                  </a:lnTo>
                  <a:lnTo>
                    <a:pt x="1501" y="673"/>
                  </a:lnTo>
                  <a:lnTo>
                    <a:pt x="1515" y="677"/>
                  </a:lnTo>
                  <a:lnTo>
                    <a:pt x="1529" y="682"/>
                  </a:lnTo>
                  <a:lnTo>
                    <a:pt x="1536" y="684"/>
                  </a:lnTo>
                  <a:lnTo>
                    <a:pt x="1543" y="688"/>
                  </a:lnTo>
                  <a:lnTo>
                    <a:pt x="1548" y="690"/>
                  </a:lnTo>
                  <a:lnTo>
                    <a:pt x="1554" y="693"/>
                  </a:lnTo>
                  <a:lnTo>
                    <a:pt x="1559" y="696"/>
                  </a:lnTo>
                  <a:lnTo>
                    <a:pt x="1563" y="699"/>
                  </a:lnTo>
                  <a:lnTo>
                    <a:pt x="1567" y="702"/>
                  </a:lnTo>
                  <a:lnTo>
                    <a:pt x="1569" y="705"/>
                  </a:lnTo>
                  <a:lnTo>
                    <a:pt x="1577" y="719"/>
                  </a:lnTo>
                  <a:lnTo>
                    <a:pt x="1582" y="734"/>
                  </a:lnTo>
                  <a:lnTo>
                    <a:pt x="1583" y="748"/>
                  </a:lnTo>
                  <a:lnTo>
                    <a:pt x="1586" y="759"/>
                  </a:lnTo>
                  <a:lnTo>
                    <a:pt x="1593" y="769"/>
                  </a:lnTo>
                  <a:lnTo>
                    <a:pt x="1605" y="779"/>
                  </a:lnTo>
                  <a:lnTo>
                    <a:pt x="1619" y="786"/>
                  </a:lnTo>
                  <a:lnTo>
                    <a:pt x="1635" y="790"/>
                  </a:lnTo>
                  <a:lnTo>
                    <a:pt x="1651" y="790"/>
                  </a:lnTo>
                  <a:lnTo>
                    <a:pt x="1667" y="784"/>
                  </a:lnTo>
                  <a:lnTo>
                    <a:pt x="1681" y="773"/>
                  </a:lnTo>
                  <a:lnTo>
                    <a:pt x="1691" y="755"/>
                  </a:lnTo>
                  <a:lnTo>
                    <a:pt x="1692" y="753"/>
                  </a:lnTo>
                  <a:lnTo>
                    <a:pt x="1692" y="752"/>
                  </a:lnTo>
                  <a:lnTo>
                    <a:pt x="1694" y="751"/>
                  </a:lnTo>
                  <a:lnTo>
                    <a:pt x="1694" y="750"/>
                  </a:lnTo>
                  <a:lnTo>
                    <a:pt x="1697" y="750"/>
                  </a:lnTo>
                  <a:lnTo>
                    <a:pt x="1703" y="751"/>
                  </a:lnTo>
                  <a:lnTo>
                    <a:pt x="1711" y="751"/>
                  </a:lnTo>
                  <a:lnTo>
                    <a:pt x="1721" y="751"/>
                  </a:lnTo>
                  <a:lnTo>
                    <a:pt x="1733" y="751"/>
                  </a:lnTo>
                  <a:lnTo>
                    <a:pt x="1744" y="752"/>
                  </a:lnTo>
                  <a:lnTo>
                    <a:pt x="1757" y="752"/>
                  </a:lnTo>
                  <a:lnTo>
                    <a:pt x="1770" y="753"/>
                  </a:lnTo>
                  <a:lnTo>
                    <a:pt x="1775" y="756"/>
                  </a:lnTo>
                  <a:lnTo>
                    <a:pt x="1782" y="759"/>
                  </a:lnTo>
                  <a:lnTo>
                    <a:pt x="1790" y="763"/>
                  </a:lnTo>
                  <a:lnTo>
                    <a:pt x="1798" y="767"/>
                  </a:lnTo>
                  <a:lnTo>
                    <a:pt x="1807" y="773"/>
                  </a:lnTo>
                  <a:lnTo>
                    <a:pt x="1815" y="779"/>
                  </a:lnTo>
                  <a:lnTo>
                    <a:pt x="1824" y="786"/>
                  </a:lnTo>
                  <a:lnTo>
                    <a:pt x="1832" y="795"/>
                  </a:lnTo>
                  <a:lnTo>
                    <a:pt x="1848" y="809"/>
                  </a:lnTo>
                  <a:lnTo>
                    <a:pt x="1862" y="816"/>
                  </a:lnTo>
                  <a:lnTo>
                    <a:pt x="1873" y="817"/>
                  </a:lnTo>
                  <a:lnTo>
                    <a:pt x="1881" y="811"/>
                  </a:lnTo>
                  <a:lnTo>
                    <a:pt x="1885" y="801"/>
                  </a:lnTo>
                  <a:lnTo>
                    <a:pt x="1883" y="786"/>
                  </a:lnTo>
                  <a:lnTo>
                    <a:pt x="1873" y="767"/>
                  </a:lnTo>
                  <a:lnTo>
                    <a:pt x="1856" y="745"/>
                  </a:lnTo>
                  <a:lnTo>
                    <a:pt x="1850" y="740"/>
                  </a:lnTo>
                  <a:lnTo>
                    <a:pt x="1845" y="734"/>
                  </a:lnTo>
                  <a:lnTo>
                    <a:pt x="1838" y="727"/>
                  </a:lnTo>
                  <a:lnTo>
                    <a:pt x="1831" y="721"/>
                  </a:lnTo>
                  <a:lnTo>
                    <a:pt x="1801" y="691"/>
                  </a:lnTo>
                  <a:lnTo>
                    <a:pt x="1772" y="655"/>
                  </a:lnTo>
                  <a:lnTo>
                    <a:pt x="1747" y="616"/>
                  </a:lnTo>
                  <a:lnTo>
                    <a:pt x="1725" y="575"/>
                  </a:lnTo>
                  <a:lnTo>
                    <a:pt x="1706" y="536"/>
                  </a:lnTo>
                  <a:lnTo>
                    <a:pt x="1694" y="500"/>
                  </a:lnTo>
                  <a:lnTo>
                    <a:pt x="1687" y="471"/>
                  </a:lnTo>
                  <a:lnTo>
                    <a:pt x="1687" y="450"/>
                  </a:lnTo>
                  <a:lnTo>
                    <a:pt x="1689" y="445"/>
                  </a:lnTo>
                  <a:lnTo>
                    <a:pt x="1692" y="439"/>
                  </a:lnTo>
                  <a:lnTo>
                    <a:pt x="1697" y="432"/>
                  </a:lnTo>
                  <a:lnTo>
                    <a:pt x="1703" y="425"/>
                  </a:lnTo>
                  <a:lnTo>
                    <a:pt x="1710" y="418"/>
                  </a:lnTo>
                  <a:lnTo>
                    <a:pt x="1718" y="412"/>
                  </a:lnTo>
                  <a:lnTo>
                    <a:pt x="1726" y="405"/>
                  </a:lnTo>
                  <a:lnTo>
                    <a:pt x="1736" y="399"/>
                  </a:lnTo>
                  <a:lnTo>
                    <a:pt x="1757" y="386"/>
                  </a:lnTo>
                  <a:lnTo>
                    <a:pt x="1779" y="371"/>
                  </a:lnTo>
                  <a:lnTo>
                    <a:pt x="1800" y="356"/>
                  </a:lnTo>
                  <a:lnTo>
                    <a:pt x="1819" y="341"/>
                  </a:lnTo>
                  <a:lnTo>
                    <a:pt x="1833" y="325"/>
                  </a:lnTo>
                  <a:lnTo>
                    <a:pt x="1841" y="309"/>
                  </a:lnTo>
                  <a:lnTo>
                    <a:pt x="1841" y="293"/>
                  </a:lnTo>
                  <a:lnTo>
                    <a:pt x="1832" y="276"/>
                  </a:lnTo>
                  <a:close/>
                </a:path>
              </a:pathLst>
            </a:custGeom>
            <a:solidFill>
              <a:srgbClr val="D3B7A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8"/>
            <p:cNvSpPr>
              <a:spLocks/>
            </p:cNvSpPr>
            <p:nvPr/>
          </p:nvSpPr>
          <p:spPr bwMode="auto">
            <a:xfrm>
              <a:off x="4382" y="3568"/>
              <a:ext cx="920" cy="388"/>
            </a:xfrm>
            <a:custGeom>
              <a:avLst/>
              <a:gdLst>
                <a:gd name="T0" fmla="*/ 220 w 1839"/>
                <a:gd name="T1" fmla="*/ 32 h 777"/>
                <a:gd name="T2" fmla="*/ 209 w 1839"/>
                <a:gd name="T3" fmla="*/ 35 h 777"/>
                <a:gd name="T4" fmla="*/ 202 w 1839"/>
                <a:gd name="T5" fmla="*/ 38 h 777"/>
                <a:gd name="T6" fmla="*/ 191 w 1839"/>
                <a:gd name="T7" fmla="*/ 40 h 777"/>
                <a:gd name="T8" fmla="*/ 181 w 1839"/>
                <a:gd name="T9" fmla="*/ 39 h 777"/>
                <a:gd name="T10" fmla="*/ 174 w 1839"/>
                <a:gd name="T11" fmla="*/ 36 h 777"/>
                <a:gd name="T12" fmla="*/ 170 w 1839"/>
                <a:gd name="T13" fmla="*/ 32 h 777"/>
                <a:gd name="T14" fmla="*/ 156 w 1839"/>
                <a:gd name="T15" fmla="*/ 20 h 777"/>
                <a:gd name="T16" fmla="*/ 132 w 1839"/>
                <a:gd name="T17" fmla="*/ 8 h 777"/>
                <a:gd name="T18" fmla="*/ 103 w 1839"/>
                <a:gd name="T19" fmla="*/ 3 h 777"/>
                <a:gd name="T20" fmla="*/ 92 w 1839"/>
                <a:gd name="T21" fmla="*/ 4 h 777"/>
                <a:gd name="T22" fmla="*/ 80 w 1839"/>
                <a:gd name="T23" fmla="*/ 6 h 777"/>
                <a:gd name="T24" fmla="*/ 68 w 1839"/>
                <a:gd name="T25" fmla="*/ 10 h 777"/>
                <a:gd name="T26" fmla="*/ 63 w 1839"/>
                <a:gd name="T27" fmla="*/ 11 h 777"/>
                <a:gd name="T28" fmla="*/ 50 w 1839"/>
                <a:gd name="T29" fmla="*/ 12 h 777"/>
                <a:gd name="T30" fmla="*/ 41 w 1839"/>
                <a:gd name="T31" fmla="*/ 8 h 777"/>
                <a:gd name="T32" fmla="*/ 37 w 1839"/>
                <a:gd name="T33" fmla="*/ 6 h 777"/>
                <a:gd name="T34" fmla="*/ 31 w 1839"/>
                <a:gd name="T35" fmla="*/ 2 h 777"/>
                <a:gd name="T36" fmla="*/ 24 w 1839"/>
                <a:gd name="T37" fmla="*/ 0 h 777"/>
                <a:gd name="T38" fmla="*/ 13 w 1839"/>
                <a:gd name="T39" fmla="*/ 0 h 777"/>
                <a:gd name="T40" fmla="*/ 2 w 1839"/>
                <a:gd name="T41" fmla="*/ 6 h 777"/>
                <a:gd name="T42" fmla="*/ 1 w 1839"/>
                <a:gd name="T43" fmla="*/ 14 h 777"/>
                <a:gd name="T44" fmla="*/ 6 w 1839"/>
                <a:gd name="T45" fmla="*/ 21 h 777"/>
                <a:gd name="T46" fmla="*/ 11 w 1839"/>
                <a:gd name="T47" fmla="*/ 27 h 777"/>
                <a:gd name="T48" fmla="*/ 17 w 1839"/>
                <a:gd name="T49" fmla="*/ 31 h 777"/>
                <a:gd name="T50" fmla="*/ 23 w 1839"/>
                <a:gd name="T51" fmla="*/ 35 h 777"/>
                <a:gd name="T52" fmla="*/ 25 w 1839"/>
                <a:gd name="T53" fmla="*/ 41 h 777"/>
                <a:gd name="T54" fmla="*/ 27 w 1839"/>
                <a:gd name="T55" fmla="*/ 46 h 777"/>
                <a:gd name="T56" fmla="*/ 31 w 1839"/>
                <a:gd name="T57" fmla="*/ 52 h 777"/>
                <a:gd name="T58" fmla="*/ 29 w 1839"/>
                <a:gd name="T59" fmla="*/ 58 h 777"/>
                <a:gd name="T60" fmla="*/ 29 w 1839"/>
                <a:gd name="T61" fmla="*/ 67 h 777"/>
                <a:gd name="T62" fmla="*/ 35 w 1839"/>
                <a:gd name="T63" fmla="*/ 72 h 777"/>
                <a:gd name="T64" fmla="*/ 50 w 1839"/>
                <a:gd name="T65" fmla="*/ 63 h 777"/>
                <a:gd name="T66" fmla="*/ 59 w 1839"/>
                <a:gd name="T67" fmla="*/ 55 h 777"/>
                <a:gd name="T68" fmla="*/ 63 w 1839"/>
                <a:gd name="T69" fmla="*/ 52 h 777"/>
                <a:gd name="T70" fmla="*/ 70 w 1839"/>
                <a:gd name="T71" fmla="*/ 48 h 777"/>
                <a:gd name="T72" fmla="*/ 79 w 1839"/>
                <a:gd name="T73" fmla="*/ 44 h 777"/>
                <a:gd name="T74" fmla="*/ 92 w 1839"/>
                <a:gd name="T75" fmla="*/ 42 h 777"/>
                <a:gd name="T76" fmla="*/ 108 w 1839"/>
                <a:gd name="T77" fmla="*/ 42 h 777"/>
                <a:gd name="T78" fmla="*/ 126 w 1839"/>
                <a:gd name="T79" fmla="*/ 45 h 777"/>
                <a:gd name="T80" fmla="*/ 142 w 1839"/>
                <a:gd name="T81" fmla="*/ 51 h 777"/>
                <a:gd name="T82" fmla="*/ 154 w 1839"/>
                <a:gd name="T83" fmla="*/ 59 h 777"/>
                <a:gd name="T84" fmla="*/ 159 w 1839"/>
                <a:gd name="T85" fmla="*/ 63 h 777"/>
                <a:gd name="T86" fmla="*/ 169 w 1839"/>
                <a:gd name="T87" fmla="*/ 71 h 777"/>
                <a:gd name="T88" fmla="*/ 179 w 1839"/>
                <a:gd name="T89" fmla="*/ 77 h 777"/>
                <a:gd name="T90" fmla="*/ 187 w 1839"/>
                <a:gd name="T91" fmla="*/ 80 h 777"/>
                <a:gd name="T92" fmla="*/ 190 w 1839"/>
                <a:gd name="T93" fmla="*/ 82 h 777"/>
                <a:gd name="T94" fmla="*/ 193 w 1839"/>
                <a:gd name="T95" fmla="*/ 88 h 777"/>
                <a:gd name="T96" fmla="*/ 200 w 1839"/>
                <a:gd name="T97" fmla="*/ 93 h 777"/>
                <a:gd name="T98" fmla="*/ 207 w 1839"/>
                <a:gd name="T99" fmla="*/ 90 h 777"/>
                <a:gd name="T100" fmla="*/ 208 w 1839"/>
                <a:gd name="T101" fmla="*/ 90 h 777"/>
                <a:gd name="T102" fmla="*/ 215 w 1839"/>
                <a:gd name="T103" fmla="*/ 90 h 777"/>
                <a:gd name="T104" fmla="*/ 220 w 1839"/>
                <a:gd name="T105" fmla="*/ 91 h 777"/>
                <a:gd name="T106" fmla="*/ 226 w 1839"/>
                <a:gd name="T107" fmla="*/ 96 h 777"/>
                <a:gd name="T108" fmla="*/ 230 w 1839"/>
                <a:gd name="T109" fmla="*/ 93 h 777"/>
                <a:gd name="T110" fmla="*/ 225 w 1839"/>
                <a:gd name="T111" fmla="*/ 86 h 777"/>
                <a:gd name="T112" fmla="*/ 211 w 1839"/>
                <a:gd name="T113" fmla="*/ 69 h 777"/>
                <a:gd name="T114" fmla="*/ 205 w 1839"/>
                <a:gd name="T115" fmla="*/ 54 h 777"/>
                <a:gd name="T116" fmla="*/ 208 w 1839"/>
                <a:gd name="T117" fmla="*/ 49 h 777"/>
                <a:gd name="T118" fmla="*/ 218 w 1839"/>
                <a:gd name="T119" fmla="*/ 43 h 777"/>
                <a:gd name="T120" fmla="*/ 222 w 1839"/>
                <a:gd name="T121" fmla="*/ 33 h 77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839"/>
                <a:gd name="T184" fmla="*/ 0 h 777"/>
                <a:gd name="T185" fmla="*/ 1839 w 1839"/>
                <a:gd name="T186" fmla="*/ 777 h 77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839" h="777">
                  <a:moveTo>
                    <a:pt x="1770" y="271"/>
                  </a:moveTo>
                  <a:lnTo>
                    <a:pt x="1769" y="270"/>
                  </a:lnTo>
                  <a:lnTo>
                    <a:pt x="1766" y="266"/>
                  </a:lnTo>
                  <a:lnTo>
                    <a:pt x="1762" y="263"/>
                  </a:lnTo>
                  <a:lnTo>
                    <a:pt x="1754" y="260"/>
                  </a:lnTo>
                  <a:lnTo>
                    <a:pt x="1741" y="259"/>
                  </a:lnTo>
                  <a:lnTo>
                    <a:pt x="1724" y="262"/>
                  </a:lnTo>
                  <a:lnTo>
                    <a:pt x="1701" y="270"/>
                  </a:lnTo>
                  <a:lnTo>
                    <a:pt x="1671" y="282"/>
                  </a:lnTo>
                  <a:lnTo>
                    <a:pt x="1666" y="285"/>
                  </a:lnTo>
                  <a:lnTo>
                    <a:pt x="1660" y="288"/>
                  </a:lnTo>
                  <a:lnTo>
                    <a:pt x="1656" y="292"/>
                  </a:lnTo>
                  <a:lnTo>
                    <a:pt x="1650" y="294"/>
                  </a:lnTo>
                  <a:lnTo>
                    <a:pt x="1633" y="302"/>
                  </a:lnTo>
                  <a:lnTo>
                    <a:pt x="1614" y="309"/>
                  </a:lnTo>
                  <a:lnTo>
                    <a:pt x="1596" y="315"/>
                  </a:lnTo>
                  <a:lnTo>
                    <a:pt x="1578" y="319"/>
                  </a:lnTo>
                  <a:lnTo>
                    <a:pt x="1560" y="322"/>
                  </a:lnTo>
                  <a:lnTo>
                    <a:pt x="1542" y="324"/>
                  </a:lnTo>
                  <a:lnTo>
                    <a:pt x="1525" y="325"/>
                  </a:lnTo>
                  <a:lnTo>
                    <a:pt x="1507" y="324"/>
                  </a:lnTo>
                  <a:lnTo>
                    <a:pt x="1491" y="323"/>
                  </a:lnTo>
                  <a:lnTo>
                    <a:pt x="1475" y="320"/>
                  </a:lnTo>
                  <a:lnTo>
                    <a:pt x="1459" y="317"/>
                  </a:lnTo>
                  <a:lnTo>
                    <a:pt x="1444" y="313"/>
                  </a:lnTo>
                  <a:lnTo>
                    <a:pt x="1430" y="309"/>
                  </a:lnTo>
                  <a:lnTo>
                    <a:pt x="1417" y="303"/>
                  </a:lnTo>
                  <a:lnTo>
                    <a:pt x="1406" y="297"/>
                  </a:lnTo>
                  <a:lnTo>
                    <a:pt x="1394" y="290"/>
                  </a:lnTo>
                  <a:lnTo>
                    <a:pt x="1391" y="288"/>
                  </a:lnTo>
                  <a:lnTo>
                    <a:pt x="1387" y="286"/>
                  </a:lnTo>
                  <a:lnTo>
                    <a:pt x="1384" y="284"/>
                  </a:lnTo>
                  <a:lnTo>
                    <a:pt x="1380" y="281"/>
                  </a:lnTo>
                  <a:lnTo>
                    <a:pt x="1370" y="272"/>
                  </a:lnTo>
                  <a:lnTo>
                    <a:pt x="1356" y="259"/>
                  </a:lnTo>
                  <a:lnTo>
                    <a:pt x="1340" y="243"/>
                  </a:lnTo>
                  <a:lnTo>
                    <a:pt x="1321" y="226"/>
                  </a:lnTo>
                  <a:lnTo>
                    <a:pt x="1298" y="206"/>
                  </a:lnTo>
                  <a:lnTo>
                    <a:pt x="1271" y="184"/>
                  </a:lnTo>
                  <a:lnTo>
                    <a:pt x="1242" y="164"/>
                  </a:lnTo>
                  <a:lnTo>
                    <a:pt x="1210" y="142"/>
                  </a:lnTo>
                  <a:lnTo>
                    <a:pt x="1175" y="120"/>
                  </a:lnTo>
                  <a:lnTo>
                    <a:pt x="1136" y="99"/>
                  </a:lnTo>
                  <a:lnTo>
                    <a:pt x="1095" y="81"/>
                  </a:lnTo>
                  <a:lnTo>
                    <a:pt x="1051" y="65"/>
                  </a:lnTo>
                  <a:lnTo>
                    <a:pt x="1003" y="51"/>
                  </a:lnTo>
                  <a:lnTo>
                    <a:pt x="951" y="39"/>
                  </a:lnTo>
                  <a:lnTo>
                    <a:pt x="897" y="32"/>
                  </a:lnTo>
                  <a:lnTo>
                    <a:pt x="839" y="30"/>
                  </a:lnTo>
                  <a:lnTo>
                    <a:pt x="822" y="30"/>
                  </a:lnTo>
                  <a:lnTo>
                    <a:pt x="806" y="30"/>
                  </a:lnTo>
                  <a:lnTo>
                    <a:pt x="788" y="31"/>
                  </a:lnTo>
                  <a:lnTo>
                    <a:pt x="770" y="32"/>
                  </a:lnTo>
                  <a:lnTo>
                    <a:pt x="752" y="35"/>
                  </a:lnTo>
                  <a:lnTo>
                    <a:pt x="734" y="37"/>
                  </a:lnTo>
                  <a:lnTo>
                    <a:pt x="716" y="39"/>
                  </a:lnTo>
                  <a:lnTo>
                    <a:pt x="697" y="43"/>
                  </a:lnTo>
                  <a:lnTo>
                    <a:pt x="678" y="46"/>
                  </a:lnTo>
                  <a:lnTo>
                    <a:pt x="658" y="50"/>
                  </a:lnTo>
                  <a:lnTo>
                    <a:pt x="638" y="54"/>
                  </a:lnTo>
                  <a:lnTo>
                    <a:pt x="619" y="60"/>
                  </a:lnTo>
                  <a:lnTo>
                    <a:pt x="599" y="66"/>
                  </a:lnTo>
                  <a:lnTo>
                    <a:pt x="579" y="73"/>
                  </a:lnTo>
                  <a:lnTo>
                    <a:pt x="558" y="80"/>
                  </a:lnTo>
                  <a:lnTo>
                    <a:pt x="537" y="87"/>
                  </a:lnTo>
                  <a:lnTo>
                    <a:pt x="531" y="89"/>
                  </a:lnTo>
                  <a:lnTo>
                    <a:pt x="524" y="90"/>
                  </a:lnTo>
                  <a:lnTo>
                    <a:pt x="517" y="92"/>
                  </a:lnTo>
                  <a:lnTo>
                    <a:pt x="511" y="95"/>
                  </a:lnTo>
                  <a:lnTo>
                    <a:pt x="504" y="95"/>
                  </a:lnTo>
                  <a:lnTo>
                    <a:pt x="490" y="97"/>
                  </a:lnTo>
                  <a:lnTo>
                    <a:pt x="473" y="98"/>
                  </a:lnTo>
                  <a:lnTo>
                    <a:pt x="451" y="99"/>
                  </a:lnTo>
                  <a:lnTo>
                    <a:pt x="425" y="99"/>
                  </a:lnTo>
                  <a:lnTo>
                    <a:pt x="399" y="97"/>
                  </a:lnTo>
                  <a:lnTo>
                    <a:pt x="371" y="91"/>
                  </a:lnTo>
                  <a:lnTo>
                    <a:pt x="345" y="81"/>
                  </a:lnTo>
                  <a:lnTo>
                    <a:pt x="338" y="77"/>
                  </a:lnTo>
                  <a:lnTo>
                    <a:pt x="331" y="74"/>
                  </a:lnTo>
                  <a:lnTo>
                    <a:pt x="324" y="70"/>
                  </a:lnTo>
                  <a:lnTo>
                    <a:pt x="317" y="67"/>
                  </a:lnTo>
                  <a:lnTo>
                    <a:pt x="310" y="63"/>
                  </a:lnTo>
                  <a:lnTo>
                    <a:pt x="304" y="60"/>
                  </a:lnTo>
                  <a:lnTo>
                    <a:pt x="299" y="57"/>
                  </a:lnTo>
                  <a:lnTo>
                    <a:pt x="293" y="53"/>
                  </a:lnTo>
                  <a:lnTo>
                    <a:pt x="281" y="46"/>
                  </a:lnTo>
                  <a:lnTo>
                    <a:pt x="271" y="39"/>
                  </a:lnTo>
                  <a:lnTo>
                    <a:pt x="260" y="32"/>
                  </a:lnTo>
                  <a:lnTo>
                    <a:pt x="251" y="25"/>
                  </a:lnTo>
                  <a:lnTo>
                    <a:pt x="241" y="20"/>
                  </a:lnTo>
                  <a:lnTo>
                    <a:pt x="232" y="15"/>
                  </a:lnTo>
                  <a:lnTo>
                    <a:pt x="221" y="10"/>
                  </a:lnTo>
                  <a:lnTo>
                    <a:pt x="211" y="6"/>
                  </a:lnTo>
                  <a:lnTo>
                    <a:pt x="199" y="4"/>
                  </a:lnTo>
                  <a:lnTo>
                    <a:pt x="187" y="1"/>
                  </a:lnTo>
                  <a:lnTo>
                    <a:pt x="173" y="0"/>
                  </a:lnTo>
                  <a:lnTo>
                    <a:pt x="157" y="0"/>
                  </a:lnTo>
                  <a:lnTo>
                    <a:pt x="141" y="1"/>
                  </a:lnTo>
                  <a:lnTo>
                    <a:pt x="121" y="4"/>
                  </a:lnTo>
                  <a:lnTo>
                    <a:pt x="100" y="7"/>
                  </a:lnTo>
                  <a:lnTo>
                    <a:pt x="77" y="12"/>
                  </a:lnTo>
                  <a:lnTo>
                    <a:pt x="55" y="19"/>
                  </a:lnTo>
                  <a:lnTo>
                    <a:pt x="37" y="28"/>
                  </a:lnTo>
                  <a:lnTo>
                    <a:pt x="23" y="39"/>
                  </a:lnTo>
                  <a:lnTo>
                    <a:pt x="13" y="52"/>
                  </a:lnTo>
                  <a:lnTo>
                    <a:pt x="5" y="65"/>
                  </a:lnTo>
                  <a:lnTo>
                    <a:pt x="1" y="78"/>
                  </a:lnTo>
                  <a:lnTo>
                    <a:pt x="0" y="90"/>
                  </a:lnTo>
                  <a:lnTo>
                    <a:pt x="2" y="100"/>
                  </a:lnTo>
                  <a:lnTo>
                    <a:pt x="7" y="112"/>
                  </a:lnTo>
                  <a:lnTo>
                    <a:pt x="14" y="125"/>
                  </a:lnTo>
                  <a:lnTo>
                    <a:pt x="22" y="137"/>
                  </a:lnTo>
                  <a:lnTo>
                    <a:pt x="30" y="149"/>
                  </a:lnTo>
                  <a:lnTo>
                    <a:pt x="38" y="161"/>
                  </a:lnTo>
                  <a:lnTo>
                    <a:pt x="46" y="172"/>
                  </a:lnTo>
                  <a:lnTo>
                    <a:pt x="54" y="182"/>
                  </a:lnTo>
                  <a:lnTo>
                    <a:pt x="60" y="190"/>
                  </a:lnTo>
                  <a:lnTo>
                    <a:pt x="67" y="199"/>
                  </a:lnTo>
                  <a:lnTo>
                    <a:pt x="74" y="209"/>
                  </a:lnTo>
                  <a:lnTo>
                    <a:pt x="83" y="219"/>
                  </a:lnTo>
                  <a:lnTo>
                    <a:pt x="93" y="228"/>
                  </a:lnTo>
                  <a:lnTo>
                    <a:pt x="101" y="234"/>
                  </a:lnTo>
                  <a:lnTo>
                    <a:pt x="110" y="241"/>
                  </a:lnTo>
                  <a:lnTo>
                    <a:pt x="119" y="248"/>
                  </a:lnTo>
                  <a:lnTo>
                    <a:pt x="129" y="254"/>
                  </a:lnTo>
                  <a:lnTo>
                    <a:pt x="138" y="260"/>
                  </a:lnTo>
                  <a:lnTo>
                    <a:pt x="149" y="266"/>
                  </a:lnTo>
                  <a:lnTo>
                    <a:pt x="159" y="272"/>
                  </a:lnTo>
                  <a:lnTo>
                    <a:pt x="171" y="277"/>
                  </a:lnTo>
                  <a:lnTo>
                    <a:pt x="183" y="285"/>
                  </a:lnTo>
                  <a:lnTo>
                    <a:pt x="191" y="294"/>
                  </a:lnTo>
                  <a:lnTo>
                    <a:pt x="196" y="305"/>
                  </a:lnTo>
                  <a:lnTo>
                    <a:pt x="198" y="316"/>
                  </a:lnTo>
                  <a:lnTo>
                    <a:pt x="198" y="326"/>
                  </a:lnTo>
                  <a:lnTo>
                    <a:pt x="198" y="335"/>
                  </a:lnTo>
                  <a:lnTo>
                    <a:pt x="197" y="343"/>
                  </a:lnTo>
                  <a:lnTo>
                    <a:pt x="196" y="348"/>
                  </a:lnTo>
                  <a:lnTo>
                    <a:pt x="198" y="351"/>
                  </a:lnTo>
                  <a:lnTo>
                    <a:pt x="203" y="358"/>
                  </a:lnTo>
                  <a:lnTo>
                    <a:pt x="209" y="368"/>
                  </a:lnTo>
                  <a:lnTo>
                    <a:pt x="217" y="378"/>
                  </a:lnTo>
                  <a:lnTo>
                    <a:pt x="224" y="390"/>
                  </a:lnTo>
                  <a:lnTo>
                    <a:pt x="232" y="402"/>
                  </a:lnTo>
                  <a:lnTo>
                    <a:pt x="239" y="414"/>
                  </a:lnTo>
                  <a:lnTo>
                    <a:pt x="244" y="423"/>
                  </a:lnTo>
                  <a:lnTo>
                    <a:pt x="247" y="432"/>
                  </a:lnTo>
                  <a:lnTo>
                    <a:pt x="246" y="440"/>
                  </a:lnTo>
                  <a:lnTo>
                    <a:pt x="240" y="449"/>
                  </a:lnTo>
                  <a:lnTo>
                    <a:pt x="234" y="459"/>
                  </a:lnTo>
                  <a:lnTo>
                    <a:pt x="226" y="469"/>
                  </a:lnTo>
                  <a:lnTo>
                    <a:pt x="220" y="479"/>
                  </a:lnTo>
                  <a:lnTo>
                    <a:pt x="218" y="491"/>
                  </a:lnTo>
                  <a:lnTo>
                    <a:pt x="219" y="505"/>
                  </a:lnTo>
                  <a:lnTo>
                    <a:pt x="222" y="520"/>
                  </a:lnTo>
                  <a:lnTo>
                    <a:pt x="225" y="536"/>
                  </a:lnTo>
                  <a:lnTo>
                    <a:pt x="228" y="551"/>
                  </a:lnTo>
                  <a:lnTo>
                    <a:pt x="233" y="565"/>
                  </a:lnTo>
                  <a:lnTo>
                    <a:pt x="241" y="575"/>
                  </a:lnTo>
                  <a:lnTo>
                    <a:pt x="254" y="581"/>
                  </a:lnTo>
                  <a:lnTo>
                    <a:pt x="273" y="580"/>
                  </a:lnTo>
                  <a:lnTo>
                    <a:pt x="300" y="570"/>
                  </a:lnTo>
                  <a:lnTo>
                    <a:pt x="330" y="555"/>
                  </a:lnTo>
                  <a:lnTo>
                    <a:pt x="356" y="540"/>
                  </a:lnTo>
                  <a:lnTo>
                    <a:pt x="379" y="525"/>
                  </a:lnTo>
                  <a:lnTo>
                    <a:pt x="400" y="509"/>
                  </a:lnTo>
                  <a:lnTo>
                    <a:pt x="417" y="494"/>
                  </a:lnTo>
                  <a:lnTo>
                    <a:pt x="433" y="478"/>
                  </a:lnTo>
                  <a:lnTo>
                    <a:pt x="449" y="463"/>
                  </a:lnTo>
                  <a:lnTo>
                    <a:pt x="464" y="447"/>
                  </a:lnTo>
                  <a:lnTo>
                    <a:pt x="469" y="442"/>
                  </a:lnTo>
                  <a:lnTo>
                    <a:pt x="475" y="438"/>
                  </a:lnTo>
                  <a:lnTo>
                    <a:pt x="481" y="433"/>
                  </a:lnTo>
                  <a:lnTo>
                    <a:pt x="487" y="428"/>
                  </a:lnTo>
                  <a:lnTo>
                    <a:pt x="496" y="422"/>
                  </a:lnTo>
                  <a:lnTo>
                    <a:pt x="504" y="416"/>
                  </a:lnTo>
                  <a:lnTo>
                    <a:pt x="513" y="410"/>
                  </a:lnTo>
                  <a:lnTo>
                    <a:pt x="523" y="404"/>
                  </a:lnTo>
                  <a:lnTo>
                    <a:pt x="531" y="400"/>
                  </a:lnTo>
                  <a:lnTo>
                    <a:pt x="542" y="394"/>
                  </a:lnTo>
                  <a:lnTo>
                    <a:pt x="553" y="390"/>
                  </a:lnTo>
                  <a:lnTo>
                    <a:pt x="566" y="383"/>
                  </a:lnTo>
                  <a:lnTo>
                    <a:pt x="581" y="377"/>
                  </a:lnTo>
                  <a:lnTo>
                    <a:pt x="596" y="371"/>
                  </a:lnTo>
                  <a:lnTo>
                    <a:pt x="613" y="364"/>
                  </a:lnTo>
                  <a:lnTo>
                    <a:pt x="630" y="358"/>
                  </a:lnTo>
                  <a:lnTo>
                    <a:pt x="649" y="353"/>
                  </a:lnTo>
                  <a:lnTo>
                    <a:pt x="670" y="348"/>
                  </a:lnTo>
                  <a:lnTo>
                    <a:pt x="690" y="343"/>
                  </a:lnTo>
                  <a:lnTo>
                    <a:pt x="712" y="340"/>
                  </a:lnTo>
                  <a:lnTo>
                    <a:pt x="734" y="338"/>
                  </a:lnTo>
                  <a:lnTo>
                    <a:pt x="758" y="335"/>
                  </a:lnTo>
                  <a:lnTo>
                    <a:pt x="782" y="334"/>
                  </a:lnTo>
                  <a:lnTo>
                    <a:pt x="807" y="335"/>
                  </a:lnTo>
                  <a:lnTo>
                    <a:pt x="835" y="337"/>
                  </a:lnTo>
                  <a:lnTo>
                    <a:pt x="863" y="339"/>
                  </a:lnTo>
                  <a:lnTo>
                    <a:pt x="892" y="342"/>
                  </a:lnTo>
                  <a:lnTo>
                    <a:pt x="920" y="346"/>
                  </a:lnTo>
                  <a:lnTo>
                    <a:pt x="948" y="351"/>
                  </a:lnTo>
                  <a:lnTo>
                    <a:pt x="976" y="356"/>
                  </a:lnTo>
                  <a:lnTo>
                    <a:pt x="1003" y="363"/>
                  </a:lnTo>
                  <a:lnTo>
                    <a:pt x="1030" y="370"/>
                  </a:lnTo>
                  <a:lnTo>
                    <a:pt x="1057" y="379"/>
                  </a:lnTo>
                  <a:lnTo>
                    <a:pt x="1082" y="388"/>
                  </a:lnTo>
                  <a:lnTo>
                    <a:pt x="1107" y="400"/>
                  </a:lnTo>
                  <a:lnTo>
                    <a:pt x="1133" y="411"/>
                  </a:lnTo>
                  <a:lnTo>
                    <a:pt x="1157" y="424"/>
                  </a:lnTo>
                  <a:lnTo>
                    <a:pt x="1181" y="439"/>
                  </a:lnTo>
                  <a:lnTo>
                    <a:pt x="1204" y="454"/>
                  </a:lnTo>
                  <a:lnTo>
                    <a:pt x="1226" y="471"/>
                  </a:lnTo>
                  <a:lnTo>
                    <a:pt x="1230" y="474"/>
                  </a:lnTo>
                  <a:lnTo>
                    <a:pt x="1233" y="477"/>
                  </a:lnTo>
                  <a:lnTo>
                    <a:pt x="1236" y="481"/>
                  </a:lnTo>
                  <a:lnTo>
                    <a:pt x="1240" y="483"/>
                  </a:lnTo>
                  <a:lnTo>
                    <a:pt x="1255" y="497"/>
                  </a:lnTo>
                  <a:lnTo>
                    <a:pt x="1271" y="510"/>
                  </a:lnTo>
                  <a:lnTo>
                    <a:pt x="1286" y="524"/>
                  </a:lnTo>
                  <a:lnTo>
                    <a:pt x="1302" y="537"/>
                  </a:lnTo>
                  <a:lnTo>
                    <a:pt x="1318" y="548"/>
                  </a:lnTo>
                  <a:lnTo>
                    <a:pt x="1334" y="560"/>
                  </a:lnTo>
                  <a:lnTo>
                    <a:pt x="1352" y="572"/>
                  </a:lnTo>
                  <a:lnTo>
                    <a:pt x="1368" y="582"/>
                  </a:lnTo>
                  <a:lnTo>
                    <a:pt x="1384" y="591"/>
                  </a:lnTo>
                  <a:lnTo>
                    <a:pt x="1399" y="600"/>
                  </a:lnTo>
                  <a:lnTo>
                    <a:pt x="1415" y="610"/>
                  </a:lnTo>
                  <a:lnTo>
                    <a:pt x="1430" y="618"/>
                  </a:lnTo>
                  <a:lnTo>
                    <a:pt x="1445" y="625"/>
                  </a:lnTo>
                  <a:lnTo>
                    <a:pt x="1459" y="631"/>
                  </a:lnTo>
                  <a:lnTo>
                    <a:pt x="1473" y="637"/>
                  </a:lnTo>
                  <a:lnTo>
                    <a:pt x="1485" y="642"/>
                  </a:lnTo>
                  <a:lnTo>
                    <a:pt x="1492" y="645"/>
                  </a:lnTo>
                  <a:lnTo>
                    <a:pt x="1499" y="648"/>
                  </a:lnTo>
                  <a:lnTo>
                    <a:pt x="1505" y="651"/>
                  </a:lnTo>
                  <a:lnTo>
                    <a:pt x="1510" y="653"/>
                  </a:lnTo>
                  <a:lnTo>
                    <a:pt x="1514" y="657"/>
                  </a:lnTo>
                  <a:lnTo>
                    <a:pt x="1519" y="659"/>
                  </a:lnTo>
                  <a:lnTo>
                    <a:pt x="1522" y="663"/>
                  </a:lnTo>
                  <a:lnTo>
                    <a:pt x="1525" y="665"/>
                  </a:lnTo>
                  <a:lnTo>
                    <a:pt x="1534" y="678"/>
                  </a:lnTo>
                  <a:lnTo>
                    <a:pt x="1539" y="691"/>
                  </a:lnTo>
                  <a:lnTo>
                    <a:pt x="1543" y="704"/>
                  </a:lnTo>
                  <a:lnTo>
                    <a:pt x="1548" y="716"/>
                  </a:lnTo>
                  <a:lnTo>
                    <a:pt x="1557" y="727"/>
                  </a:lnTo>
                  <a:lnTo>
                    <a:pt x="1568" y="736"/>
                  </a:lnTo>
                  <a:lnTo>
                    <a:pt x="1582" y="744"/>
                  </a:lnTo>
                  <a:lnTo>
                    <a:pt x="1598" y="749"/>
                  </a:lnTo>
                  <a:lnTo>
                    <a:pt x="1613" y="751"/>
                  </a:lnTo>
                  <a:lnTo>
                    <a:pt x="1628" y="748"/>
                  </a:lnTo>
                  <a:lnTo>
                    <a:pt x="1641" y="740"/>
                  </a:lnTo>
                  <a:lnTo>
                    <a:pt x="1651" y="725"/>
                  </a:lnTo>
                  <a:lnTo>
                    <a:pt x="1651" y="724"/>
                  </a:lnTo>
                  <a:lnTo>
                    <a:pt x="1652" y="722"/>
                  </a:lnTo>
                  <a:lnTo>
                    <a:pt x="1654" y="721"/>
                  </a:lnTo>
                  <a:lnTo>
                    <a:pt x="1657" y="721"/>
                  </a:lnTo>
                  <a:lnTo>
                    <a:pt x="1664" y="722"/>
                  </a:lnTo>
                  <a:lnTo>
                    <a:pt x="1672" y="722"/>
                  </a:lnTo>
                  <a:lnTo>
                    <a:pt x="1682" y="721"/>
                  </a:lnTo>
                  <a:lnTo>
                    <a:pt x="1693" y="721"/>
                  </a:lnTo>
                  <a:lnTo>
                    <a:pt x="1704" y="721"/>
                  </a:lnTo>
                  <a:lnTo>
                    <a:pt x="1716" y="720"/>
                  </a:lnTo>
                  <a:lnTo>
                    <a:pt x="1727" y="719"/>
                  </a:lnTo>
                  <a:lnTo>
                    <a:pt x="1733" y="721"/>
                  </a:lnTo>
                  <a:lnTo>
                    <a:pt x="1739" y="724"/>
                  </a:lnTo>
                  <a:lnTo>
                    <a:pt x="1746" y="727"/>
                  </a:lnTo>
                  <a:lnTo>
                    <a:pt x="1754" y="731"/>
                  </a:lnTo>
                  <a:lnTo>
                    <a:pt x="1762" y="735"/>
                  </a:lnTo>
                  <a:lnTo>
                    <a:pt x="1771" y="741"/>
                  </a:lnTo>
                  <a:lnTo>
                    <a:pt x="1779" y="748"/>
                  </a:lnTo>
                  <a:lnTo>
                    <a:pt x="1788" y="757"/>
                  </a:lnTo>
                  <a:lnTo>
                    <a:pt x="1803" y="770"/>
                  </a:lnTo>
                  <a:lnTo>
                    <a:pt x="1818" y="777"/>
                  </a:lnTo>
                  <a:lnTo>
                    <a:pt x="1829" y="777"/>
                  </a:lnTo>
                  <a:lnTo>
                    <a:pt x="1837" y="772"/>
                  </a:lnTo>
                  <a:lnTo>
                    <a:pt x="1839" y="762"/>
                  </a:lnTo>
                  <a:lnTo>
                    <a:pt x="1837" y="748"/>
                  </a:lnTo>
                  <a:lnTo>
                    <a:pt x="1826" y="731"/>
                  </a:lnTo>
                  <a:lnTo>
                    <a:pt x="1809" y="711"/>
                  </a:lnTo>
                  <a:lnTo>
                    <a:pt x="1803" y="705"/>
                  </a:lnTo>
                  <a:lnTo>
                    <a:pt x="1799" y="701"/>
                  </a:lnTo>
                  <a:lnTo>
                    <a:pt x="1793" y="695"/>
                  </a:lnTo>
                  <a:lnTo>
                    <a:pt x="1786" y="689"/>
                  </a:lnTo>
                  <a:lnTo>
                    <a:pt x="1757" y="661"/>
                  </a:lnTo>
                  <a:lnTo>
                    <a:pt x="1731" y="629"/>
                  </a:lnTo>
                  <a:lnTo>
                    <a:pt x="1705" y="593"/>
                  </a:lnTo>
                  <a:lnTo>
                    <a:pt x="1684" y="555"/>
                  </a:lnTo>
                  <a:lnTo>
                    <a:pt x="1664" y="520"/>
                  </a:lnTo>
                  <a:lnTo>
                    <a:pt x="1650" y="486"/>
                  </a:lnTo>
                  <a:lnTo>
                    <a:pt x="1641" y="459"/>
                  </a:lnTo>
                  <a:lnTo>
                    <a:pt x="1639" y="439"/>
                  </a:lnTo>
                  <a:lnTo>
                    <a:pt x="1640" y="432"/>
                  </a:lnTo>
                  <a:lnTo>
                    <a:pt x="1641" y="425"/>
                  </a:lnTo>
                  <a:lnTo>
                    <a:pt x="1644" y="419"/>
                  </a:lnTo>
                  <a:lnTo>
                    <a:pt x="1649" y="413"/>
                  </a:lnTo>
                  <a:lnTo>
                    <a:pt x="1654" y="406"/>
                  </a:lnTo>
                  <a:lnTo>
                    <a:pt x="1660" y="399"/>
                  </a:lnTo>
                  <a:lnTo>
                    <a:pt x="1669" y="392"/>
                  </a:lnTo>
                  <a:lnTo>
                    <a:pt x="1677" y="386"/>
                  </a:lnTo>
                  <a:lnTo>
                    <a:pt x="1695" y="373"/>
                  </a:lnTo>
                  <a:lnTo>
                    <a:pt x="1716" y="360"/>
                  </a:lnTo>
                  <a:lnTo>
                    <a:pt x="1737" y="346"/>
                  </a:lnTo>
                  <a:lnTo>
                    <a:pt x="1755" y="332"/>
                  </a:lnTo>
                  <a:lnTo>
                    <a:pt x="1769" y="317"/>
                  </a:lnTo>
                  <a:lnTo>
                    <a:pt x="1778" y="301"/>
                  </a:lnTo>
                  <a:lnTo>
                    <a:pt x="1779" y="286"/>
                  </a:lnTo>
                  <a:lnTo>
                    <a:pt x="1770" y="271"/>
                  </a:lnTo>
                  <a:close/>
                </a:path>
              </a:pathLst>
            </a:custGeom>
            <a:solidFill>
              <a:srgbClr val="C69E8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9"/>
            <p:cNvSpPr>
              <a:spLocks/>
            </p:cNvSpPr>
            <p:nvPr/>
          </p:nvSpPr>
          <p:spPr bwMode="auto">
            <a:xfrm>
              <a:off x="4397" y="3579"/>
              <a:ext cx="898" cy="369"/>
            </a:xfrm>
            <a:custGeom>
              <a:avLst/>
              <a:gdLst>
                <a:gd name="T0" fmla="*/ 212 w 1796"/>
                <a:gd name="T1" fmla="*/ 32 h 739"/>
                <a:gd name="T2" fmla="*/ 202 w 1796"/>
                <a:gd name="T3" fmla="*/ 35 h 739"/>
                <a:gd name="T4" fmla="*/ 195 w 1796"/>
                <a:gd name="T5" fmla="*/ 37 h 739"/>
                <a:gd name="T6" fmla="*/ 184 w 1796"/>
                <a:gd name="T7" fmla="*/ 39 h 739"/>
                <a:gd name="T8" fmla="*/ 175 w 1796"/>
                <a:gd name="T9" fmla="*/ 37 h 739"/>
                <a:gd name="T10" fmla="*/ 168 w 1796"/>
                <a:gd name="T11" fmla="*/ 35 h 739"/>
                <a:gd name="T12" fmla="*/ 165 w 1796"/>
                <a:gd name="T13" fmla="*/ 32 h 739"/>
                <a:gd name="T14" fmla="*/ 158 w 1796"/>
                <a:gd name="T15" fmla="*/ 26 h 739"/>
                <a:gd name="T16" fmla="*/ 147 w 1796"/>
                <a:gd name="T17" fmla="*/ 18 h 739"/>
                <a:gd name="T18" fmla="*/ 133 w 1796"/>
                <a:gd name="T19" fmla="*/ 10 h 739"/>
                <a:gd name="T20" fmla="*/ 113 w 1796"/>
                <a:gd name="T21" fmla="*/ 5 h 739"/>
                <a:gd name="T22" fmla="*/ 91 w 1796"/>
                <a:gd name="T23" fmla="*/ 4 h 739"/>
                <a:gd name="T24" fmla="*/ 65 w 1796"/>
                <a:gd name="T25" fmla="*/ 10 h 739"/>
                <a:gd name="T26" fmla="*/ 60 w 1796"/>
                <a:gd name="T27" fmla="*/ 11 h 739"/>
                <a:gd name="T28" fmla="*/ 48 w 1796"/>
                <a:gd name="T29" fmla="*/ 11 h 739"/>
                <a:gd name="T30" fmla="*/ 39 w 1796"/>
                <a:gd name="T31" fmla="*/ 8 h 739"/>
                <a:gd name="T32" fmla="*/ 36 w 1796"/>
                <a:gd name="T33" fmla="*/ 6 h 739"/>
                <a:gd name="T34" fmla="*/ 28 w 1796"/>
                <a:gd name="T35" fmla="*/ 2 h 739"/>
                <a:gd name="T36" fmla="*/ 23 w 1796"/>
                <a:gd name="T37" fmla="*/ 0 h 739"/>
                <a:gd name="T38" fmla="*/ 12 w 1796"/>
                <a:gd name="T39" fmla="*/ 0 h 739"/>
                <a:gd name="T40" fmla="*/ 1 w 1796"/>
                <a:gd name="T41" fmla="*/ 6 h 739"/>
                <a:gd name="T42" fmla="*/ 2 w 1796"/>
                <a:gd name="T43" fmla="*/ 13 h 739"/>
                <a:gd name="T44" fmla="*/ 9 w 1796"/>
                <a:gd name="T45" fmla="*/ 20 h 739"/>
                <a:gd name="T46" fmla="*/ 13 w 1796"/>
                <a:gd name="T47" fmla="*/ 25 h 739"/>
                <a:gd name="T48" fmla="*/ 19 w 1796"/>
                <a:gd name="T49" fmla="*/ 30 h 739"/>
                <a:gd name="T50" fmla="*/ 25 w 1796"/>
                <a:gd name="T51" fmla="*/ 34 h 739"/>
                <a:gd name="T52" fmla="*/ 24 w 1796"/>
                <a:gd name="T53" fmla="*/ 41 h 739"/>
                <a:gd name="T54" fmla="*/ 25 w 1796"/>
                <a:gd name="T55" fmla="*/ 45 h 739"/>
                <a:gd name="T56" fmla="*/ 28 w 1796"/>
                <a:gd name="T57" fmla="*/ 51 h 739"/>
                <a:gd name="T58" fmla="*/ 26 w 1796"/>
                <a:gd name="T59" fmla="*/ 56 h 739"/>
                <a:gd name="T60" fmla="*/ 27 w 1796"/>
                <a:gd name="T61" fmla="*/ 63 h 739"/>
                <a:gd name="T62" fmla="*/ 31 w 1796"/>
                <a:gd name="T63" fmla="*/ 68 h 739"/>
                <a:gd name="T64" fmla="*/ 46 w 1796"/>
                <a:gd name="T65" fmla="*/ 59 h 739"/>
                <a:gd name="T66" fmla="*/ 56 w 1796"/>
                <a:gd name="T67" fmla="*/ 51 h 739"/>
                <a:gd name="T68" fmla="*/ 59 w 1796"/>
                <a:gd name="T69" fmla="*/ 48 h 739"/>
                <a:gd name="T70" fmla="*/ 66 w 1796"/>
                <a:gd name="T71" fmla="*/ 45 h 739"/>
                <a:gd name="T72" fmla="*/ 75 w 1796"/>
                <a:gd name="T73" fmla="*/ 41 h 739"/>
                <a:gd name="T74" fmla="*/ 88 w 1796"/>
                <a:gd name="T75" fmla="*/ 38 h 739"/>
                <a:gd name="T76" fmla="*/ 104 w 1796"/>
                <a:gd name="T77" fmla="*/ 38 h 739"/>
                <a:gd name="T78" fmla="*/ 120 w 1796"/>
                <a:gd name="T79" fmla="*/ 40 h 739"/>
                <a:gd name="T80" fmla="*/ 137 w 1796"/>
                <a:gd name="T81" fmla="*/ 46 h 739"/>
                <a:gd name="T82" fmla="*/ 150 w 1796"/>
                <a:gd name="T83" fmla="*/ 54 h 739"/>
                <a:gd name="T84" fmla="*/ 155 w 1796"/>
                <a:gd name="T85" fmla="*/ 58 h 739"/>
                <a:gd name="T86" fmla="*/ 164 w 1796"/>
                <a:gd name="T87" fmla="*/ 66 h 739"/>
                <a:gd name="T88" fmla="*/ 174 w 1796"/>
                <a:gd name="T89" fmla="*/ 72 h 739"/>
                <a:gd name="T90" fmla="*/ 182 w 1796"/>
                <a:gd name="T91" fmla="*/ 75 h 739"/>
                <a:gd name="T92" fmla="*/ 185 w 1796"/>
                <a:gd name="T93" fmla="*/ 77 h 739"/>
                <a:gd name="T94" fmla="*/ 189 w 1796"/>
                <a:gd name="T95" fmla="*/ 82 h 739"/>
                <a:gd name="T96" fmla="*/ 196 w 1796"/>
                <a:gd name="T97" fmla="*/ 88 h 739"/>
                <a:gd name="T98" fmla="*/ 202 w 1796"/>
                <a:gd name="T99" fmla="*/ 87 h 739"/>
                <a:gd name="T100" fmla="*/ 204 w 1796"/>
                <a:gd name="T101" fmla="*/ 86 h 739"/>
                <a:gd name="T102" fmla="*/ 210 w 1796"/>
                <a:gd name="T103" fmla="*/ 86 h 739"/>
                <a:gd name="T104" fmla="*/ 214 w 1796"/>
                <a:gd name="T105" fmla="*/ 87 h 739"/>
                <a:gd name="T106" fmla="*/ 221 w 1796"/>
                <a:gd name="T107" fmla="*/ 91 h 739"/>
                <a:gd name="T108" fmla="*/ 225 w 1796"/>
                <a:gd name="T109" fmla="*/ 89 h 739"/>
                <a:gd name="T110" fmla="*/ 219 w 1796"/>
                <a:gd name="T111" fmla="*/ 82 h 739"/>
                <a:gd name="T112" fmla="*/ 206 w 1796"/>
                <a:gd name="T113" fmla="*/ 67 h 739"/>
                <a:gd name="T114" fmla="*/ 199 w 1796"/>
                <a:gd name="T115" fmla="*/ 51 h 739"/>
                <a:gd name="T116" fmla="*/ 207 w 1796"/>
                <a:gd name="T117" fmla="*/ 43 h 739"/>
                <a:gd name="T118" fmla="*/ 215 w 1796"/>
                <a:gd name="T119" fmla="*/ 35 h 73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96"/>
                <a:gd name="T181" fmla="*/ 0 h 739"/>
                <a:gd name="T182" fmla="*/ 1796 w 1796"/>
                <a:gd name="T183" fmla="*/ 739 h 73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96" h="739">
                  <a:moveTo>
                    <a:pt x="1709" y="267"/>
                  </a:moveTo>
                  <a:lnTo>
                    <a:pt x="1708" y="266"/>
                  </a:lnTo>
                  <a:lnTo>
                    <a:pt x="1705" y="264"/>
                  </a:lnTo>
                  <a:lnTo>
                    <a:pt x="1701" y="261"/>
                  </a:lnTo>
                  <a:lnTo>
                    <a:pt x="1693" y="258"/>
                  </a:lnTo>
                  <a:lnTo>
                    <a:pt x="1681" y="257"/>
                  </a:lnTo>
                  <a:lnTo>
                    <a:pt x="1664" y="261"/>
                  </a:lnTo>
                  <a:lnTo>
                    <a:pt x="1642" y="267"/>
                  </a:lnTo>
                  <a:lnTo>
                    <a:pt x="1613" y="279"/>
                  </a:lnTo>
                  <a:lnTo>
                    <a:pt x="1609" y="281"/>
                  </a:lnTo>
                  <a:lnTo>
                    <a:pt x="1603" y="284"/>
                  </a:lnTo>
                  <a:lnTo>
                    <a:pt x="1598" y="287"/>
                  </a:lnTo>
                  <a:lnTo>
                    <a:pt x="1592" y="289"/>
                  </a:lnTo>
                  <a:lnTo>
                    <a:pt x="1575" y="296"/>
                  </a:lnTo>
                  <a:lnTo>
                    <a:pt x="1558" y="303"/>
                  </a:lnTo>
                  <a:lnTo>
                    <a:pt x="1541" y="308"/>
                  </a:lnTo>
                  <a:lnTo>
                    <a:pt x="1523" y="311"/>
                  </a:lnTo>
                  <a:lnTo>
                    <a:pt x="1506" y="314"/>
                  </a:lnTo>
                  <a:lnTo>
                    <a:pt x="1489" y="315"/>
                  </a:lnTo>
                  <a:lnTo>
                    <a:pt x="1471" y="315"/>
                  </a:lnTo>
                  <a:lnTo>
                    <a:pt x="1455" y="315"/>
                  </a:lnTo>
                  <a:lnTo>
                    <a:pt x="1439" y="312"/>
                  </a:lnTo>
                  <a:lnTo>
                    <a:pt x="1423" y="310"/>
                  </a:lnTo>
                  <a:lnTo>
                    <a:pt x="1408" y="308"/>
                  </a:lnTo>
                  <a:lnTo>
                    <a:pt x="1393" y="303"/>
                  </a:lnTo>
                  <a:lnTo>
                    <a:pt x="1380" y="299"/>
                  </a:lnTo>
                  <a:lnTo>
                    <a:pt x="1368" y="294"/>
                  </a:lnTo>
                  <a:lnTo>
                    <a:pt x="1356" y="288"/>
                  </a:lnTo>
                  <a:lnTo>
                    <a:pt x="1346" y="282"/>
                  </a:lnTo>
                  <a:lnTo>
                    <a:pt x="1342" y="280"/>
                  </a:lnTo>
                  <a:lnTo>
                    <a:pt x="1340" y="278"/>
                  </a:lnTo>
                  <a:lnTo>
                    <a:pt x="1337" y="275"/>
                  </a:lnTo>
                  <a:lnTo>
                    <a:pt x="1333" y="273"/>
                  </a:lnTo>
                  <a:lnTo>
                    <a:pt x="1326" y="267"/>
                  </a:lnTo>
                  <a:lnTo>
                    <a:pt x="1319" y="262"/>
                  </a:lnTo>
                  <a:lnTo>
                    <a:pt x="1310" y="254"/>
                  </a:lnTo>
                  <a:lnTo>
                    <a:pt x="1300" y="244"/>
                  </a:lnTo>
                  <a:lnTo>
                    <a:pt x="1288" y="234"/>
                  </a:lnTo>
                  <a:lnTo>
                    <a:pt x="1277" y="223"/>
                  </a:lnTo>
                  <a:lnTo>
                    <a:pt x="1263" y="211"/>
                  </a:lnTo>
                  <a:lnTo>
                    <a:pt x="1248" y="198"/>
                  </a:lnTo>
                  <a:lnTo>
                    <a:pt x="1231" y="186"/>
                  </a:lnTo>
                  <a:lnTo>
                    <a:pt x="1213" y="173"/>
                  </a:lnTo>
                  <a:lnTo>
                    <a:pt x="1195" y="159"/>
                  </a:lnTo>
                  <a:lnTo>
                    <a:pt x="1175" y="146"/>
                  </a:lnTo>
                  <a:lnTo>
                    <a:pt x="1153" y="133"/>
                  </a:lnTo>
                  <a:lnTo>
                    <a:pt x="1132" y="120"/>
                  </a:lnTo>
                  <a:lnTo>
                    <a:pt x="1107" y="107"/>
                  </a:lnTo>
                  <a:lnTo>
                    <a:pt x="1083" y="96"/>
                  </a:lnTo>
                  <a:lnTo>
                    <a:pt x="1057" y="84"/>
                  </a:lnTo>
                  <a:lnTo>
                    <a:pt x="1029" y="73"/>
                  </a:lnTo>
                  <a:lnTo>
                    <a:pt x="1001" y="64"/>
                  </a:lnTo>
                  <a:lnTo>
                    <a:pt x="971" y="54"/>
                  </a:lnTo>
                  <a:lnTo>
                    <a:pt x="940" y="47"/>
                  </a:lnTo>
                  <a:lnTo>
                    <a:pt x="908" y="42"/>
                  </a:lnTo>
                  <a:lnTo>
                    <a:pt x="875" y="37"/>
                  </a:lnTo>
                  <a:lnTo>
                    <a:pt x="839" y="34"/>
                  </a:lnTo>
                  <a:lnTo>
                    <a:pt x="803" y="32"/>
                  </a:lnTo>
                  <a:lnTo>
                    <a:pt x="766" y="32"/>
                  </a:lnTo>
                  <a:lnTo>
                    <a:pt x="727" y="36"/>
                  </a:lnTo>
                  <a:lnTo>
                    <a:pt x="688" y="40"/>
                  </a:lnTo>
                  <a:lnTo>
                    <a:pt x="646" y="47"/>
                  </a:lnTo>
                  <a:lnTo>
                    <a:pt x="605" y="57"/>
                  </a:lnTo>
                  <a:lnTo>
                    <a:pt x="561" y="69"/>
                  </a:lnTo>
                  <a:lnTo>
                    <a:pt x="516" y="84"/>
                  </a:lnTo>
                  <a:lnTo>
                    <a:pt x="512" y="85"/>
                  </a:lnTo>
                  <a:lnTo>
                    <a:pt x="506" y="88"/>
                  </a:lnTo>
                  <a:lnTo>
                    <a:pt x="500" y="89"/>
                  </a:lnTo>
                  <a:lnTo>
                    <a:pt x="493" y="91"/>
                  </a:lnTo>
                  <a:lnTo>
                    <a:pt x="485" y="91"/>
                  </a:lnTo>
                  <a:lnTo>
                    <a:pt x="472" y="91"/>
                  </a:lnTo>
                  <a:lnTo>
                    <a:pt x="454" y="92"/>
                  </a:lnTo>
                  <a:lnTo>
                    <a:pt x="433" y="92"/>
                  </a:lnTo>
                  <a:lnTo>
                    <a:pt x="409" y="91"/>
                  </a:lnTo>
                  <a:lnTo>
                    <a:pt x="384" y="89"/>
                  </a:lnTo>
                  <a:lnTo>
                    <a:pt x="357" y="83"/>
                  </a:lnTo>
                  <a:lnTo>
                    <a:pt x="332" y="75"/>
                  </a:lnTo>
                  <a:lnTo>
                    <a:pt x="325" y="72"/>
                  </a:lnTo>
                  <a:lnTo>
                    <a:pt x="318" y="69"/>
                  </a:lnTo>
                  <a:lnTo>
                    <a:pt x="311" y="66"/>
                  </a:lnTo>
                  <a:lnTo>
                    <a:pt x="304" y="62"/>
                  </a:lnTo>
                  <a:lnTo>
                    <a:pt x="298" y="59"/>
                  </a:lnTo>
                  <a:lnTo>
                    <a:pt x="293" y="55"/>
                  </a:lnTo>
                  <a:lnTo>
                    <a:pt x="287" y="53"/>
                  </a:lnTo>
                  <a:lnTo>
                    <a:pt x="281" y="50"/>
                  </a:lnTo>
                  <a:lnTo>
                    <a:pt x="270" y="43"/>
                  </a:lnTo>
                  <a:lnTo>
                    <a:pt x="259" y="37"/>
                  </a:lnTo>
                  <a:lnTo>
                    <a:pt x="250" y="30"/>
                  </a:lnTo>
                  <a:lnTo>
                    <a:pt x="240" y="24"/>
                  </a:lnTo>
                  <a:lnTo>
                    <a:pt x="230" y="20"/>
                  </a:lnTo>
                  <a:lnTo>
                    <a:pt x="221" y="15"/>
                  </a:lnTo>
                  <a:lnTo>
                    <a:pt x="211" y="11"/>
                  </a:lnTo>
                  <a:lnTo>
                    <a:pt x="201" y="7"/>
                  </a:lnTo>
                  <a:lnTo>
                    <a:pt x="190" y="4"/>
                  </a:lnTo>
                  <a:lnTo>
                    <a:pt x="177" y="1"/>
                  </a:lnTo>
                  <a:lnTo>
                    <a:pt x="165" y="0"/>
                  </a:lnTo>
                  <a:lnTo>
                    <a:pt x="150" y="0"/>
                  </a:lnTo>
                  <a:lnTo>
                    <a:pt x="133" y="1"/>
                  </a:lnTo>
                  <a:lnTo>
                    <a:pt x="114" y="4"/>
                  </a:lnTo>
                  <a:lnTo>
                    <a:pt x="95" y="6"/>
                  </a:lnTo>
                  <a:lnTo>
                    <a:pt x="71" y="11"/>
                  </a:lnTo>
                  <a:lnTo>
                    <a:pt x="48" y="17"/>
                  </a:lnTo>
                  <a:lnTo>
                    <a:pt x="30" y="27"/>
                  </a:lnTo>
                  <a:lnTo>
                    <a:pt x="16" y="38"/>
                  </a:lnTo>
                  <a:lnTo>
                    <a:pt x="7" y="52"/>
                  </a:lnTo>
                  <a:lnTo>
                    <a:pt x="2" y="65"/>
                  </a:lnTo>
                  <a:lnTo>
                    <a:pt x="0" y="78"/>
                  </a:lnTo>
                  <a:lnTo>
                    <a:pt x="2" y="90"/>
                  </a:lnTo>
                  <a:lnTo>
                    <a:pt x="7" y="100"/>
                  </a:lnTo>
                  <a:lnTo>
                    <a:pt x="15" y="111"/>
                  </a:lnTo>
                  <a:lnTo>
                    <a:pt x="24" y="120"/>
                  </a:lnTo>
                  <a:lnTo>
                    <a:pt x="36" y="131"/>
                  </a:lnTo>
                  <a:lnTo>
                    <a:pt x="46" y="142"/>
                  </a:lnTo>
                  <a:lnTo>
                    <a:pt x="58" y="151"/>
                  </a:lnTo>
                  <a:lnTo>
                    <a:pt x="67" y="160"/>
                  </a:lnTo>
                  <a:lnTo>
                    <a:pt x="76" y="170"/>
                  </a:lnTo>
                  <a:lnTo>
                    <a:pt x="82" y="176"/>
                  </a:lnTo>
                  <a:lnTo>
                    <a:pt x="88" y="184"/>
                  </a:lnTo>
                  <a:lnTo>
                    <a:pt x="95" y="194"/>
                  </a:lnTo>
                  <a:lnTo>
                    <a:pt x="103" y="203"/>
                  </a:lnTo>
                  <a:lnTo>
                    <a:pt x="113" y="213"/>
                  </a:lnTo>
                  <a:lnTo>
                    <a:pt x="120" y="220"/>
                  </a:lnTo>
                  <a:lnTo>
                    <a:pt x="128" y="227"/>
                  </a:lnTo>
                  <a:lnTo>
                    <a:pt x="136" y="233"/>
                  </a:lnTo>
                  <a:lnTo>
                    <a:pt x="145" y="240"/>
                  </a:lnTo>
                  <a:lnTo>
                    <a:pt x="154" y="247"/>
                  </a:lnTo>
                  <a:lnTo>
                    <a:pt x="164" y="254"/>
                  </a:lnTo>
                  <a:lnTo>
                    <a:pt x="174" y="259"/>
                  </a:lnTo>
                  <a:lnTo>
                    <a:pt x="184" y="265"/>
                  </a:lnTo>
                  <a:lnTo>
                    <a:pt x="195" y="273"/>
                  </a:lnTo>
                  <a:lnTo>
                    <a:pt x="199" y="285"/>
                  </a:lnTo>
                  <a:lnTo>
                    <a:pt x="201" y="296"/>
                  </a:lnTo>
                  <a:lnTo>
                    <a:pt x="198" y="309"/>
                  </a:lnTo>
                  <a:lnTo>
                    <a:pt x="195" y="322"/>
                  </a:lnTo>
                  <a:lnTo>
                    <a:pt x="190" y="332"/>
                  </a:lnTo>
                  <a:lnTo>
                    <a:pt x="187" y="341"/>
                  </a:lnTo>
                  <a:lnTo>
                    <a:pt x="184" y="347"/>
                  </a:lnTo>
                  <a:lnTo>
                    <a:pt x="187" y="350"/>
                  </a:lnTo>
                  <a:lnTo>
                    <a:pt x="189" y="357"/>
                  </a:lnTo>
                  <a:lnTo>
                    <a:pt x="194" y="365"/>
                  </a:lnTo>
                  <a:lnTo>
                    <a:pt x="199" y="375"/>
                  </a:lnTo>
                  <a:lnTo>
                    <a:pt x="205" y="385"/>
                  </a:lnTo>
                  <a:lnTo>
                    <a:pt x="211" y="395"/>
                  </a:lnTo>
                  <a:lnTo>
                    <a:pt x="217" y="406"/>
                  </a:lnTo>
                  <a:lnTo>
                    <a:pt x="221" y="414"/>
                  </a:lnTo>
                  <a:lnTo>
                    <a:pt x="222" y="422"/>
                  </a:lnTo>
                  <a:lnTo>
                    <a:pt x="221" y="430"/>
                  </a:lnTo>
                  <a:lnTo>
                    <a:pt x="217" y="438"/>
                  </a:lnTo>
                  <a:lnTo>
                    <a:pt x="212" y="446"/>
                  </a:lnTo>
                  <a:lnTo>
                    <a:pt x="206" y="455"/>
                  </a:lnTo>
                  <a:lnTo>
                    <a:pt x="202" y="464"/>
                  </a:lnTo>
                  <a:lnTo>
                    <a:pt x="201" y="474"/>
                  </a:lnTo>
                  <a:lnTo>
                    <a:pt x="202" y="485"/>
                  </a:lnTo>
                  <a:lnTo>
                    <a:pt x="205" y="497"/>
                  </a:lnTo>
                  <a:lnTo>
                    <a:pt x="209" y="511"/>
                  </a:lnTo>
                  <a:lnTo>
                    <a:pt x="212" y="522"/>
                  </a:lnTo>
                  <a:lnTo>
                    <a:pt x="217" y="534"/>
                  </a:lnTo>
                  <a:lnTo>
                    <a:pt x="225" y="542"/>
                  </a:lnTo>
                  <a:lnTo>
                    <a:pt x="236" y="545"/>
                  </a:lnTo>
                  <a:lnTo>
                    <a:pt x="254" y="544"/>
                  </a:lnTo>
                  <a:lnTo>
                    <a:pt x="277" y="536"/>
                  </a:lnTo>
                  <a:lnTo>
                    <a:pt x="303" y="523"/>
                  </a:lnTo>
                  <a:lnTo>
                    <a:pt x="327" y="509"/>
                  </a:lnTo>
                  <a:lnTo>
                    <a:pt x="348" y="494"/>
                  </a:lnTo>
                  <a:lnTo>
                    <a:pt x="368" y="478"/>
                  </a:lnTo>
                  <a:lnTo>
                    <a:pt x="385" y="463"/>
                  </a:lnTo>
                  <a:lnTo>
                    <a:pt x="402" y="447"/>
                  </a:lnTo>
                  <a:lnTo>
                    <a:pt x="419" y="431"/>
                  </a:lnTo>
                  <a:lnTo>
                    <a:pt x="437" y="415"/>
                  </a:lnTo>
                  <a:lnTo>
                    <a:pt x="441" y="410"/>
                  </a:lnTo>
                  <a:lnTo>
                    <a:pt x="447" y="406"/>
                  </a:lnTo>
                  <a:lnTo>
                    <a:pt x="454" y="401"/>
                  </a:lnTo>
                  <a:lnTo>
                    <a:pt x="461" y="395"/>
                  </a:lnTo>
                  <a:lnTo>
                    <a:pt x="469" y="391"/>
                  </a:lnTo>
                  <a:lnTo>
                    <a:pt x="477" y="385"/>
                  </a:lnTo>
                  <a:lnTo>
                    <a:pt x="486" y="380"/>
                  </a:lnTo>
                  <a:lnTo>
                    <a:pt x="496" y="375"/>
                  </a:lnTo>
                  <a:lnTo>
                    <a:pt x="504" y="370"/>
                  </a:lnTo>
                  <a:lnTo>
                    <a:pt x="513" y="365"/>
                  </a:lnTo>
                  <a:lnTo>
                    <a:pt x="523" y="360"/>
                  </a:lnTo>
                  <a:lnTo>
                    <a:pt x="536" y="354"/>
                  </a:lnTo>
                  <a:lnTo>
                    <a:pt x="550" y="348"/>
                  </a:lnTo>
                  <a:lnTo>
                    <a:pt x="565" y="341"/>
                  </a:lnTo>
                  <a:lnTo>
                    <a:pt x="582" y="335"/>
                  </a:lnTo>
                  <a:lnTo>
                    <a:pt x="599" y="328"/>
                  </a:lnTo>
                  <a:lnTo>
                    <a:pt x="618" y="324"/>
                  </a:lnTo>
                  <a:lnTo>
                    <a:pt x="637" y="318"/>
                  </a:lnTo>
                  <a:lnTo>
                    <a:pt x="658" y="314"/>
                  </a:lnTo>
                  <a:lnTo>
                    <a:pt x="680" y="309"/>
                  </a:lnTo>
                  <a:lnTo>
                    <a:pt x="703" y="307"/>
                  </a:lnTo>
                  <a:lnTo>
                    <a:pt x="726" y="304"/>
                  </a:lnTo>
                  <a:lnTo>
                    <a:pt x="750" y="303"/>
                  </a:lnTo>
                  <a:lnTo>
                    <a:pt x="774" y="304"/>
                  </a:lnTo>
                  <a:lnTo>
                    <a:pt x="801" y="305"/>
                  </a:lnTo>
                  <a:lnTo>
                    <a:pt x="827" y="308"/>
                  </a:lnTo>
                  <a:lnTo>
                    <a:pt x="855" y="310"/>
                  </a:lnTo>
                  <a:lnTo>
                    <a:pt x="882" y="314"/>
                  </a:lnTo>
                  <a:lnTo>
                    <a:pt x="908" y="317"/>
                  </a:lnTo>
                  <a:lnTo>
                    <a:pt x="935" y="322"/>
                  </a:lnTo>
                  <a:lnTo>
                    <a:pt x="962" y="327"/>
                  </a:lnTo>
                  <a:lnTo>
                    <a:pt x="989" y="334"/>
                  </a:lnTo>
                  <a:lnTo>
                    <a:pt x="1014" y="342"/>
                  </a:lnTo>
                  <a:lnTo>
                    <a:pt x="1041" y="350"/>
                  </a:lnTo>
                  <a:lnTo>
                    <a:pt x="1066" y="361"/>
                  </a:lnTo>
                  <a:lnTo>
                    <a:pt x="1091" y="372"/>
                  </a:lnTo>
                  <a:lnTo>
                    <a:pt x="1117" y="385"/>
                  </a:lnTo>
                  <a:lnTo>
                    <a:pt x="1142" y="399"/>
                  </a:lnTo>
                  <a:lnTo>
                    <a:pt x="1166" y="414"/>
                  </a:lnTo>
                  <a:lnTo>
                    <a:pt x="1189" y="431"/>
                  </a:lnTo>
                  <a:lnTo>
                    <a:pt x="1193" y="433"/>
                  </a:lnTo>
                  <a:lnTo>
                    <a:pt x="1196" y="436"/>
                  </a:lnTo>
                  <a:lnTo>
                    <a:pt x="1200" y="439"/>
                  </a:lnTo>
                  <a:lnTo>
                    <a:pt x="1203" y="441"/>
                  </a:lnTo>
                  <a:lnTo>
                    <a:pt x="1218" y="454"/>
                  </a:lnTo>
                  <a:lnTo>
                    <a:pt x="1233" y="468"/>
                  </a:lnTo>
                  <a:lnTo>
                    <a:pt x="1249" y="481"/>
                  </a:lnTo>
                  <a:lnTo>
                    <a:pt x="1264" y="492"/>
                  </a:lnTo>
                  <a:lnTo>
                    <a:pt x="1280" y="505"/>
                  </a:lnTo>
                  <a:lnTo>
                    <a:pt x="1296" y="516"/>
                  </a:lnTo>
                  <a:lnTo>
                    <a:pt x="1312" y="528"/>
                  </a:lnTo>
                  <a:lnTo>
                    <a:pt x="1329" y="538"/>
                  </a:lnTo>
                  <a:lnTo>
                    <a:pt x="1345" y="549"/>
                  </a:lnTo>
                  <a:lnTo>
                    <a:pt x="1360" y="558"/>
                  </a:lnTo>
                  <a:lnTo>
                    <a:pt x="1375" y="567"/>
                  </a:lnTo>
                  <a:lnTo>
                    <a:pt x="1390" y="576"/>
                  </a:lnTo>
                  <a:lnTo>
                    <a:pt x="1405" y="583"/>
                  </a:lnTo>
                  <a:lnTo>
                    <a:pt x="1418" y="591"/>
                  </a:lnTo>
                  <a:lnTo>
                    <a:pt x="1431" y="597"/>
                  </a:lnTo>
                  <a:lnTo>
                    <a:pt x="1444" y="603"/>
                  </a:lnTo>
                  <a:lnTo>
                    <a:pt x="1451" y="606"/>
                  </a:lnTo>
                  <a:lnTo>
                    <a:pt x="1456" y="608"/>
                  </a:lnTo>
                  <a:lnTo>
                    <a:pt x="1462" y="612"/>
                  </a:lnTo>
                  <a:lnTo>
                    <a:pt x="1467" y="614"/>
                  </a:lnTo>
                  <a:lnTo>
                    <a:pt x="1471" y="618"/>
                  </a:lnTo>
                  <a:lnTo>
                    <a:pt x="1475" y="620"/>
                  </a:lnTo>
                  <a:lnTo>
                    <a:pt x="1478" y="623"/>
                  </a:lnTo>
                  <a:lnTo>
                    <a:pt x="1482" y="626"/>
                  </a:lnTo>
                  <a:lnTo>
                    <a:pt x="1492" y="637"/>
                  </a:lnTo>
                  <a:lnTo>
                    <a:pt x="1499" y="649"/>
                  </a:lnTo>
                  <a:lnTo>
                    <a:pt x="1505" y="661"/>
                  </a:lnTo>
                  <a:lnTo>
                    <a:pt x="1511" y="672"/>
                  </a:lnTo>
                  <a:lnTo>
                    <a:pt x="1521" y="683"/>
                  </a:lnTo>
                  <a:lnTo>
                    <a:pt x="1534" y="695"/>
                  </a:lnTo>
                  <a:lnTo>
                    <a:pt x="1548" y="703"/>
                  </a:lnTo>
                  <a:lnTo>
                    <a:pt x="1562" y="710"/>
                  </a:lnTo>
                  <a:lnTo>
                    <a:pt x="1576" y="713"/>
                  </a:lnTo>
                  <a:lnTo>
                    <a:pt x="1590" y="712"/>
                  </a:lnTo>
                  <a:lnTo>
                    <a:pt x="1602" y="706"/>
                  </a:lnTo>
                  <a:lnTo>
                    <a:pt x="1612" y="696"/>
                  </a:lnTo>
                  <a:lnTo>
                    <a:pt x="1613" y="696"/>
                  </a:lnTo>
                  <a:lnTo>
                    <a:pt x="1614" y="695"/>
                  </a:lnTo>
                  <a:lnTo>
                    <a:pt x="1615" y="694"/>
                  </a:lnTo>
                  <a:lnTo>
                    <a:pt x="1619" y="694"/>
                  </a:lnTo>
                  <a:lnTo>
                    <a:pt x="1626" y="694"/>
                  </a:lnTo>
                  <a:lnTo>
                    <a:pt x="1634" y="694"/>
                  </a:lnTo>
                  <a:lnTo>
                    <a:pt x="1644" y="694"/>
                  </a:lnTo>
                  <a:lnTo>
                    <a:pt x="1655" y="693"/>
                  </a:lnTo>
                  <a:lnTo>
                    <a:pt x="1665" y="691"/>
                  </a:lnTo>
                  <a:lnTo>
                    <a:pt x="1675" y="689"/>
                  </a:lnTo>
                  <a:lnTo>
                    <a:pt x="1686" y="686"/>
                  </a:lnTo>
                  <a:lnTo>
                    <a:pt x="1690" y="688"/>
                  </a:lnTo>
                  <a:lnTo>
                    <a:pt x="1696" y="689"/>
                  </a:lnTo>
                  <a:lnTo>
                    <a:pt x="1703" y="693"/>
                  </a:lnTo>
                  <a:lnTo>
                    <a:pt x="1711" y="696"/>
                  </a:lnTo>
                  <a:lnTo>
                    <a:pt x="1719" y="701"/>
                  </a:lnTo>
                  <a:lnTo>
                    <a:pt x="1728" y="705"/>
                  </a:lnTo>
                  <a:lnTo>
                    <a:pt x="1738" y="713"/>
                  </a:lnTo>
                  <a:lnTo>
                    <a:pt x="1748" y="721"/>
                  </a:lnTo>
                  <a:lnTo>
                    <a:pt x="1763" y="733"/>
                  </a:lnTo>
                  <a:lnTo>
                    <a:pt x="1776" y="739"/>
                  </a:lnTo>
                  <a:lnTo>
                    <a:pt x="1787" y="739"/>
                  </a:lnTo>
                  <a:lnTo>
                    <a:pt x="1794" y="734"/>
                  </a:lnTo>
                  <a:lnTo>
                    <a:pt x="1796" y="725"/>
                  </a:lnTo>
                  <a:lnTo>
                    <a:pt x="1793" y="712"/>
                  </a:lnTo>
                  <a:lnTo>
                    <a:pt x="1783" y="696"/>
                  </a:lnTo>
                  <a:lnTo>
                    <a:pt x="1764" y="678"/>
                  </a:lnTo>
                  <a:lnTo>
                    <a:pt x="1760" y="673"/>
                  </a:lnTo>
                  <a:lnTo>
                    <a:pt x="1755" y="668"/>
                  </a:lnTo>
                  <a:lnTo>
                    <a:pt x="1749" y="663"/>
                  </a:lnTo>
                  <a:lnTo>
                    <a:pt x="1742" y="658"/>
                  </a:lnTo>
                  <a:lnTo>
                    <a:pt x="1716" y="634"/>
                  </a:lnTo>
                  <a:lnTo>
                    <a:pt x="1689" y="604"/>
                  </a:lnTo>
                  <a:lnTo>
                    <a:pt x="1665" y="572"/>
                  </a:lnTo>
                  <a:lnTo>
                    <a:pt x="1643" y="538"/>
                  </a:lnTo>
                  <a:lnTo>
                    <a:pt x="1624" y="505"/>
                  </a:lnTo>
                  <a:lnTo>
                    <a:pt x="1607" y="474"/>
                  </a:lnTo>
                  <a:lnTo>
                    <a:pt x="1597" y="447"/>
                  </a:lnTo>
                  <a:lnTo>
                    <a:pt x="1591" y="428"/>
                  </a:lnTo>
                  <a:lnTo>
                    <a:pt x="1591" y="414"/>
                  </a:lnTo>
                  <a:lnTo>
                    <a:pt x="1596" y="400"/>
                  </a:lnTo>
                  <a:lnTo>
                    <a:pt x="1604" y="386"/>
                  </a:lnTo>
                  <a:lnTo>
                    <a:pt x="1618" y="375"/>
                  </a:lnTo>
                  <a:lnTo>
                    <a:pt x="1635" y="363"/>
                  </a:lnTo>
                  <a:lnTo>
                    <a:pt x="1655" y="350"/>
                  </a:lnTo>
                  <a:lnTo>
                    <a:pt x="1674" y="338"/>
                  </a:lnTo>
                  <a:lnTo>
                    <a:pt x="1693" y="324"/>
                  </a:lnTo>
                  <a:lnTo>
                    <a:pt x="1708" y="310"/>
                  </a:lnTo>
                  <a:lnTo>
                    <a:pt x="1716" y="296"/>
                  </a:lnTo>
                  <a:lnTo>
                    <a:pt x="1717" y="281"/>
                  </a:lnTo>
                  <a:lnTo>
                    <a:pt x="1709" y="267"/>
                  </a:lnTo>
                  <a:close/>
                </a:path>
              </a:pathLst>
            </a:custGeom>
            <a:solidFill>
              <a:srgbClr val="B787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20"/>
            <p:cNvSpPr>
              <a:spLocks/>
            </p:cNvSpPr>
            <p:nvPr/>
          </p:nvSpPr>
          <p:spPr bwMode="auto">
            <a:xfrm>
              <a:off x="4414" y="3589"/>
              <a:ext cx="877" cy="350"/>
            </a:xfrm>
            <a:custGeom>
              <a:avLst/>
              <a:gdLst>
                <a:gd name="T0" fmla="*/ 205 w 1753"/>
                <a:gd name="T1" fmla="*/ 32 h 699"/>
                <a:gd name="T2" fmla="*/ 194 w 1753"/>
                <a:gd name="T3" fmla="*/ 35 h 699"/>
                <a:gd name="T4" fmla="*/ 188 w 1753"/>
                <a:gd name="T5" fmla="*/ 37 h 699"/>
                <a:gd name="T6" fmla="*/ 178 w 1753"/>
                <a:gd name="T7" fmla="*/ 38 h 699"/>
                <a:gd name="T8" fmla="*/ 168 w 1753"/>
                <a:gd name="T9" fmla="*/ 37 h 699"/>
                <a:gd name="T10" fmla="*/ 162 w 1753"/>
                <a:gd name="T11" fmla="*/ 34 h 699"/>
                <a:gd name="T12" fmla="*/ 160 w 1753"/>
                <a:gd name="T13" fmla="*/ 32 h 699"/>
                <a:gd name="T14" fmla="*/ 152 w 1753"/>
                <a:gd name="T15" fmla="*/ 26 h 699"/>
                <a:gd name="T16" fmla="*/ 142 w 1753"/>
                <a:gd name="T17" fmla="*/ 18 h 699"/>
                <a:gd name="T18" fmla="*/ 127 w 1753"/>
                <a:gd name="T19" fmla="*/ 11 h 699"/>
                <a:gd name="T20" fmla="*/ 109 w 1753"/>
                <a:gd name="T21" fmla="*/ 6 h 699"/>
                <a:gd name="T22" fmla="*/ 88 w 1753"/>
                <a:gd name="T23" fmla="*/ 5 h 699"/>
                <a:gd name="T24" fmla="*/ 62 w 1753"/>
                <a:gd name="T25" fmla="*/ 11 h 699"/>
                <a:gd name="T26" fmla="*/ 59 w 1753"/>
                <a:gd name="T27" fmla="*/ 11 h 699"/>
                <a:gd name="T28" fmla="*/ 47 w 1753"/>
                <a:gd name="T29" fmla="*/ 11 h 699"/>
                <a:gd name="T30" fmla="*/ 38 w 1753"/>
                <a:gd name="T31" fmla="*/ 8 h 699"/>
                <a:gd name="T32" fmla="*/ 34 w 1753"/>
                <a:gd name="T33" fmla="*/ 6 h 699"/>
                <a:gd name="T34" fmla="*/ 28 w 1753"/>
                <a:gd name="T35" fmla="*/ 3 h 699"/>
                <a:gd name="T36" fmla="*/ 22 w 1753"/>
                <a:gd name="T37" fmla="*/ 1 h 699"/>
                <a:gd name="T38" fmla="*/ 11 w 1753"/>
                <a:gd name="T39" fmla="*/ 1 h 699"/>
                <a:gd name="T40" fmla="*/ 1 w 1753"/>
                <a:gd name="T41" fmla="*/ 7 h 699"/>
                <a:gd name="T42" fmla="*/ 3 w 1753"/>
                <a:gd name="T43" fmla="*/ 14 h 699"/>
                <a:gd name="T44" fmla="*/ 12 w 1753"/>
                <a:gd name="T45" fmla="*/ 19 h 699"/>
                <a:gd name="T46" fmla="*/ 16 w 1753"/>
                <a:gd name="T47" fmla="*/ 24 h 699"/>
                <a:gd name="T48" fmla="*/ 21 w 1753"/>
                <a:gd name="T49" fmla="*/ 29 h 699"/>
                <a:gd name="T50" fmla="*/ 26 w 1753"/>
                <a:gd name="T51" fmla="*/ 33 h 699"/>
                <a:gd name="T52" fmla="*/ 24 w 1753"/>
                <a:gd name="T53" fmla="*/ 41 h 699"/>
                <a:gd name="T54" fmla="*/ 24 w 1753"/>
                <a:gd name="T55" fmla="*/ 49 h 699"/>
                <a:gd name="T56" fmla="*/ 24 w 1753"/>
                <a:gd name="T57" fmla="*/ 59 h 699"/>
                <a:gd name="T58" fmla="*/ 27 w 1753"/>
                <a:gd name="T59" fmla="*/ 64 h 699"/>
                <a:gd name="T60" fmla="*/ 38 w 1753"/>
                <a:gd name="T61" fmla="*/ 60 h 699"/>
                <a:gd name="T62" fmla="*/ 49 w 1753"/>
                <a:gd name="T63" fmla="*/ 50 h 699"/>
                <a:gd name="T64" fmla="*/ 55 w 1753"/>
                <a:gd name="T65" fmla="*/ 46 h 699"/>
                <a:gd name="T66" fmla="*/ 60 w 1753"/>
                <a:gd name="T67" fmla="*/ 43 h 699"/>
                <a:gd name="T68" fmla="*/ 67 w 1753"/>
                <a:gd name="T69" fmla="*/ 39 h 699"/>
                <a:gd name="T70" fmla="*/ 79 w 1753"/>
                <a:gd name="T71" fmla="*/ 36 h 699"/>
                <a:gd name="T72" fmla="*/ 93 w 1753"/>
                <a:gd name="T73" fmla="*/ 34 h 699"/>
                <a:gd name="T74" fmla="*/ 109 w 1753"/>
                <a:gd name="T75" fmla="*/ 36 h 699"/>
                <a:gd name="T76" fmla="*/ 125 w 1753"/>
                <a:gd name="T77" fmla="*/ 40 h 699"/>
                <a:gd name="T78" fmla="*/ 142 w 1753"/>
                <a:gd name="T79" fmla="*/ 47 h 699"/>
                <a:gd name="T80" fmla="*/ 146 w 1753"/>
                <a:gd name="T81" fmla="*/ 50 h 699"/>
                <a:gd name="T82" fmla="*/ 156 w 1753"/>
                <a:gd name="T83" fmla="*/ 58 h 699"/>
                <a:gd name="T84" fmla="*/ 166 w 1753"/>
                <a:gd name="T85" fmla="*/ 65 h 699"/>
                <a:gd name="T86" fmla="*/ 174 w 1753"/>
                <a:gd name="T87" fmla="*/ 70 h 699"/>
                <a:gd name="T88" fmla="*/ 179 w 1753"/>
                <a:gd name="T89" fmla="*/ 72 h 699"/>
                <a:gd name="T90" fmla="*/ 181 w 1753"/>
                <a:gd name="T91" fmla="*/ 74 h 699"/>
                <a:gd name="T92" fmla="*/ 184 w 1753"/>
                <a:gd name="T93" fmla="*/ 78 h 699"/>
                <a:gd name="T94" fmla="*/ 190 w 1753"/>
                <a:gd name="T95" fmla="*/ 83 h 699"/>
                <a:gd name="T96" fmla="*/ 197 w 1753"/>
                <a:gd name="T97" fmla="*/ 84 h 699"/>
                <a:gd name="T98" fmla="*/ 198 w 1753"/>
                <a:gd name="T99" fmla="*/ 84 h 699"/>
                <a:gd name="T100" fmla="*/ 204 w 1753"/>
                <a:gd name="T101" fmla="*/ 83 h 699"/>
                <a:gd name="T102" fmla="*/ 208 w 1753"/>
                <a:gd name="T103" fmla="*/ 82 h 699"/>
                <a:gd name="T104" fmla="*/ 214 w 1753"/>
                <a:gd name="T105" fmla="*/ 86 h 699"/>
                <a:gd name="T106" fmla="*/ 220 w 1753"/>
                <a:gd name="T107" fmla="*/ 86 h 699"/>
                <a:gd name="T108" fmla="*/ 214 w 1753"/>
                <a:gd name="T109" fmla="*/ 80 h 699"/>
                <a:gd name="T110" fmla="*/ 204 w 1753"/>
                <a:gd name="T111" fmla="*/ 69 h 699"/>
                <a:gd name="T112" fmla="*/ 194 w 1753"/>
                <a:gd name="T113" fmla="*/ 52 h 699"/>
                <a:gd name="T114" fmla="*/ 197 w 1753"/>
                <a:gd name="T115" fmla="*/ 44 h 699"/>
                <a:gd name="T116" fmla="*/ 207 w 1753"/>
                <a:gd name="T117" fmla="*/ 37 h 69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53"/>
                <a:gd name="T178" fmla="*/ 0 h 699"/>
                <a:gd name="T179" fmla="*/ 1753 w 1753"/>
                <a:gd name="T180" fmla="*/ 699 h 69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53" h="699">
                  <a:moveTo>
                    <a:pt x="1650" y="264"/>
                  </a:moveTo>
                  <a:lnTo>
                    <a:pt x="1648" y="263"/>
                  </a:lnTo>
                  <a:lnTo>
                    <a:pt x="1646" y="260"/>
                  </a:lnTo>
                  <a:lnTo>
                    <a:pt x="1642" y="257"/>
                  </a:lnTo>
                  <a:lnTo>
                    <a:pt x="1635" y="254"/>
                  </a:lnTo>
                  <a:lnTo>
                    <a:pt x="1622" y="254"/>
                  </a:lnTo>
                  <a:lnTo>
                    <a:pt x="1606" y="257"/>
                  </a:lnTo>
                  <a:lnTo>
                    <a:pt x="1584" y="263"/>
                  </a:lnTo>
                  <a:lnTo>
                    <a:pt x="1556" y="274"/>
                  </a:lnTo>
                  <a:lnTo>
                    <a:pt x="1552" y="276"/>
                  </a:lnTo>
                  <a:lnTo>
                    <a:pt x="1547" y="279"/>
                  </a:lnTo>
                  <a:lnTo>
                    <a:pt x="1541" y="281"/>
                  </a:lnTo>
                  <a:lnTo>
                    <a:pt x="1536" y="283"/>
                  </a:lnTo>
                  <a:lnTo>
                    <a:pt x="1519" y="289"/>
                  </a:lnTo>
                  <a:lnTo>
                    <a:pt x="1503" y="295"/>
                  </a:lnTo>
                  <a:lnTo>
                    <a:pt x="1486" y="298"/>
                  </a:lnTo>
                  <a:lnTo>
                    <a:pt x="1470" y="302"/>
                  </a:lnTo>
                  <a:lnTo>
                    <a:pt x="1453" y="303"/>
                  </a:lnTo>
                  <a:lnTo>
                    <a:pt x="1435" y="304"/>
                  </a:lnTo>
                  <a:lnTo>
                    <a:pt x="1419" y="304"/>
                  </a:lnTo>
                  <a:lnTo>
                    <a:pt x="1403" y="303"/>
                  </a:lnTo>
                  <a:lnTo>
                    <a:pt x="1387" y="302"/>
                  </a:lnTo>
                  <a:lnTo>
                    <a:pt x="1372" y="298"/>
                  </a:lnTo>
                  <a:lnTo>
                    <a:pt x="1357" y="296"/>
                  </a:lnTo>
                  <a:lnTo>
                    <a:pt x="1344" y="291"/>
                  </a:lnTo>
                  <a:lnTo>
                    <a:pt x="1330" y="288"/>
                  </a:lnTo>
                  <a:lnTo>
                    <a:pt x="1319" y="282"/>
                  </a:lnTo>
                  <a:lnTo>
                    <a:pt x="1307" y="278"/>
                  </a:lnTo>
                  <a:lnTo>
                    <a:pt x="1298" y="272"/>
                  </a:lnTo>
                  <a:lnTo>
                    <a:pt x="1296" y="269"/>
                  </a:lnTo>
                  <a:lnTo>
                    <a:pt x="1292" y="268"/>
                  </a:lnTo>
                  <a:lnTo>
                    <a:pt x="1289" y="266"/>
                  </a:lnTo>
                  <a:lnTo>
                    <a:pt x="1287" y="264"/>
                  </a:lnTo>
                  <a:lnTo>
                    <a:pt x="1281" y="259"/>
                  </a:lnTo>
                  <a:lnTo>
                    <a:pt x="1273" y="252"/>
                  </a:lnTo>
                  <a:lnTo>
                    <a:pt x="1264" y="245"/>
                  </a:lnTo>
                  <a:lnTo>
                    <a:pt x="1254" y="236"/>
                  </a:lnTo>
                  <a:lnTo>
                    <a:pt x="1243" y="227"/>
                  </a:lnTo>
                  <a:lnTo>
                    <a:pt x="1230" y="216"/>
                  </a:lnTo>
                  <a:lnTo>
                    <a:pt x="1216" y="205"/>
                  </a:lnTo>
                  <a:lnTo>
                    <a:pt x="1203" y="193"/>
                  </a:lnTo>
                  <a:lnTo>
                    <a:pt x="1186" y="181"/>
                  </a:lnTo>
                  <a:lnTo>
                    <a:pt x="1169" y="169"/>
                  </a:lnTo>
                  <a:lnTo>
                    <a:pt x="1151" y="157"/>
                  </a:lnTo>
                  <a:lnTo>
                    <a:pt x="1131" y="144"/>
                  </a:lnTo>
                  <a:lnTo>
                    <a:pt x="1110" y="131"/>
                  </a:lnTo>
                  <a:lnTo>
                    <a:pt x="1088" y="119"/>
                  </a:lnTo>
                  <a:lnTo>
                    <a:pt x="1065" y="107"/>
                  </a:lnTo>
                  <a:lnTo>
                    <a:pt x="1041" y="96"/>
                  </a:lnTo>
                  <a:lnTo>
                    <a:pt x="1016" y="84"/>
                  </a:lnTo>
                  <a:lnTo>
                    <a:pt x="989" y="75"/>
                  </a:lnTo>
                  <a:lnTo>
                    <a:pt x="962" y="66"/>
                  </a:lnTo>
                  <a:lnTo>
                    <a:pt x="932" y="56"/>
                  </a:lnTo>
                  <a:lnTo>
                    <a:pt x="902" y="49"/>
                  </a:lnTo>
                  <a:lnTo>
                    <a:pt x="871" y="44"/>
                  </a:lnTo>
                  <a:lnTo>
                    <a:pt x="838" y="39"/>
                  </a:lnTo>
                  <a:lnTo>
                    <a:pt x="805" y="36"/>
                  </a:lnTo>
                  <a:lnTo>
                    <a:pt x="770" y="34"/>
                  </a:lnTo>
                  <a:lnTo>
                    <a:pt x="735" y="36"/>
                  </a:lnTo>
                  <a:lnTo>
                    <a:pt x="698" y="38"/>
                  </a:lnTo>
                  <a:lnTo>
                    <a:pt x="660" y="41"/>
                  </a:lnTo>
                  <a:lnTo>
                    <a:pt x="621" y="48"/>
                  </a:lnTo>
                  <a:lnTo>
                    <a:pt x="580" y="56"/>
                  </a:lnTo>
                  <a:lnTo>
                    <a:pt x="539" y="68"/>
                  </a:lnTo>
                  <a:lnTo>
                    <a:pt x="496" y="82"/>
                  </a:lnTo>
                  <a:lnTo>
                    <a:pt x="493" y="83"/>
                  </a:lnTo>
                  <a:lnTo>
                    <a:pt x="488" y="84"/>
                  </a:lnTo>
                  <a:lnTo>
                    <a:pt x="482" y="86"/>
                  </a:lnTo>
                  <a:lnTo>
                    <a:pt x="477" y="86"/>
                  </a:lnTo>
                  <a:lnTo>
                    <a:pt x="467" y="86"/>
                  </a:lnTo>
                  <a:lnTo>
                    <a:pt x="455" y="86"/>
                  </a:lnTo>
                  <a:lnTo>
                    <a:pt x="436" y="86"/>
                  </a:lnTo>
                  <a:lnTo>
                    <a:pt x="417" y="85"/>
                  </a:lnTo>
                  <a:lnTo>
                    <a:pt x="394" y="84"/>
                  </a:lnTo>
                  <a:lnTo>
                    <a:pt x="369" y="81"/>
                  </a:lnTo>
                  <a:lnTo>
                    <a:pt x="345" y="75"/>
                  </a:lnTo>
                  <a:lnTo>
                    <a:pt x="321" y="68"/>
                  </a:lnTo>
                  <a:lnTo>
                    <a:pt x="314" y="66"/>
                  </a:lnTo>
                  <a:lnTo>
                    <a:pt x="307" y="62"/>
                  </a:lnTo>
                  <a:lnTo>
                    <a:pt x="300" y="60"/>
                  </a:lnTo>
                  <a:lnTo>
                    <a:pt x="293" y="56"/>
                  </a:lnTo>
                  <a:lnTo>
                    <a:pt x="288" y="54"/>
                  </a:lnTo>
                  <a:lnTo>
                    <a:pt x="282" y="52"/>
                  </a:lnTo>
                  <a:lnTo>
                    <a:pt x="276" y="48"/>
                  </a:lnTo>
                  <a:lnTo>
                    <a:pt x="270" y="46"/>
                  </a:lnTo>
                  <a:lnTo>
                    <a:pt x="259" y="40"/>
                  </a:lnTo>
                  <a:lnTo>
                    <a:pt x="248" y="33"/>
                  </a:lnTo>
                  <a:lnTo>
                    <a:pt x="238" y="28"/>
                  </a:lnTo>
                  <a:lnTo>
                    <a:pt x="229" y="23"/>
                  </a:lnTo>
                  <a:lnTo>
                    <a:pt x="220" y="17"/>
                  </a:lnTo>
                  <a:lnTo>
                    <a:pt x="210" y="14"/>
                  </a:lnTo>
                  <a:lnTo>
                    <a:pt x="201" y="9"/>
                  </a:lnTo>
                  <a:lnTo>
                    <a:pt x="191" y="6"/>
                  </a:lnTo>
                  <a:lnTo>
                    <a:pt x="181" y="3"/>
                  </a:lnTo>
                  <a:lnTo>
                    <a:pt x="169" y="1"/>
                  </a:lnTo>
                  <a:lnTo>
                    <a:pt x="156" y="0"/>
                  </a:lnTo>
                  <a:lnTo>
                    <a:pt x="141" y="0"/>
                  </a:lnTo>
                  <a:lnTo>
                    <a:pt x="125" y="0"/>
                  </a:lnTo>
                  <a:lnTo>
                    <a:pt x="108" y="1"/>
                  </a:lnTo>
                  <a:lnTo>
                    <a:pt x="87" y="5"/>
                  </a:lnTo>
                  <a:lnTo>
                    <a:pt x="65" y="8"/>
                  </a:lnTo>
                  <a:lnTo>
                    <a:pt x="42" y="15"/>
                  </a:lnTo>
                  <a:lnTo>
                    <a:pt x="24" y="25"/>
                  </a:lnTo>
                  <a:lnTo>
                    <a:pt x="11" y="37"/>
                  </a:lnTo>
                  <a:lnTo>
                    <a:pt x="3" y="51"/>
                  </a:lnTo>
                  <a:lnTo>
                    <a:pt x="0" y="64"/>
                  </a:lnTo>
                  <a:lnTo>
                    <a:pt x="0" y="77"/>
                  </a:lnTo>
                  <a:lnTo>
                    <a:pt x="4" y="89"/>
                  </a:lnTo>
                  <a:lnTo>
                    <a:pt x="12" y="98"/>
                  </a:lnTo>
                  <a:lnTo>
                    <a:pt x="24" y="106"/>
                  </a:lnTo>
                  <a:lnTo>
                    <a:pt x="36" y="115"/>
                  </a:lnTo>
                  <a:lnTo>
                    <a:pt x="50" y="124"/>
                  </a:lnTo>
                  <a:lnTo>
                    <a:pt x="64" y="132"/>
                  </a:lnTo>
                  <a:lnTo>
                    <a:pt x="77" y="142"/>
                  </a:lnTo>
                  <a:lnTo>
                    <a:pt x="89" y="149"/>
                  </a:lnTo>
                  <a:lnTo>
                    <a:pt x="99" y="155"/>
                  </a:lnTo>
                  <a:lnTo>
                    <a:pt x="104" y="161"/>
                  </a:lnTo>
                  <a:lnTo>
                    <a:pt x="109" y="168"/>
                  </a:lnTo>
                  <a:lnTo>
                    <a:pt x="116" y="176"/>
                  </a:lnTo>
                  <a:lnTo>
                    <a:pt x="124" y="187"/>
                  </a:lnTo>
                  <a:lnTo>
                    <a:pt x="133" y="197"/>
                  </a:lnTo>
                  <a:lnTo>
                    <a:pt x="139" y="204"/>
                  </a:lnTo>
                  <a:lnTo>
                    <a:pt x="146" y="211"/>
                  </a:lnTo>
                  <a:lnTo>
                    <a:pt x="154" y="219"/>
                  </a:lnTo>
                  <a:lnTo>
                    <a:pt x="162" y="226"/>
                  </a:lnTo>
                  <a:lnTo>
                    <a:pt x="170" y="234"/>
                  </a:lnTo>
                  <a:lnTo>
                    <a:pt x="179" y="241"/>
                  </a:lnTo>
                  <a:lnTo>
                    <a:pt x="189" y="248"/>
                  </a:lnTo>
                  <a:lnTo>
                    <a:pt x="199" y="253"/>
                  </a:lnTo>
                  <a:lnTo>
                    <a:pt x="207" y="263"/>
                  </a:lnTo>
                  <a:lnTo>
                    <a:pt x="208" y="274"/>
                  </a:lnTo>
                  <a:lnTo>
                    <a:pt x="206" y="287"/>
                  </a:lnTo>
                  <a:lnTo>
                    <a:pt x="200" y="302"/>
                  </a:lnTo>
                  <a:lnTo>
                    <a:pt x="193" y="316"/>
                  </a:lnTo>
                  <a:lnTo>
                    <a:pt x="185" y="328"/>
                  </a:lnTo>
                  <a:lnTo>
                    <a:pt x="178" y="339"/>
                  </a:lnTo>
                  <a:lnTo>
                    <a:pt x="175" y="346"/>
                  </a:lnTo>
                  <a:lnTo>
                    <a:pt x="177" y="355"/>
                  </a:lnTo>
                  <a:lnTo>
                    <a:pt x="184" y="370"/>
                  </a:lnTo>
                  <a:lnTo>
                    <a:pt x="191" y="388"/>
                  </a:lnTo>
                  <a:lnTo>
                    <a:pt x="198" y="404"/>
                  </a:lnTo>
                  <a:lnTo>
                    <a:pt x="198" y="418"/>
                  </a:lnTo>
                  <a:lnTo>
                    <a:pt x="191" y="433"/>
                  </a:lnTo>
                  <a:lnTo>
                    <a:pt x="185" y="448"/>
                  </a:lnTo>
                  <a:lnTo>
                    <a:pt x="186" y="465"/>
                  </a:lnTo>
                  <a:lnTo>
                    <a:pt x="190" y="475"/>
                  </a:lnTo>
                  <a:lnTo>
                    <a:pt x="193" y="485"/>
                  </a:lnTo>
                  <a:lnTo>
                    <a:pt x="197" y="494"/>
                  </a:lnTo>
                  <a:lnTo>
                    <a:pt x="201" y="502"/>
                  </a:lnTo>
                  <a:lnTo>
                    <a:pt x="209" y="508"/>
                  </a:lnTo>
                  <a:lnTo>
                    <a:pt x="220" y="510"/>
                  </a:lnTo>
                  <a:lnTo>
                    <a:pt x="235" y="509"/>
                  </a:lnTo>
                  <a:lnTo>
                    <a:pt x="254" y="502"/>
                  </a:lnTo>
                  <a:lnTo>
                    <a:pt x="278" y="491"/>
                  </a:lnTo>
                  <a:lnTo>
                    <a:pt x="299" y="477"/>
                  </a:lnTo>
                  <a:lnTo>
                    <a:pt x="319" y="463"/>
                  </a:lnTo>
                  <a:lnTo>
                    <a:pt x="337" y="447"/>
                  </a:lnTo>
                  <a:lnTo>
                    <a:pt x="354" y="432"/>
                  </a:lnTo>
                  <a:lnTo>
                    <a:pt x="373" y="415"/>
                  </a:lnTo>
                  <a:lnTo>
                    <a:pt x="391" y="398"/>
                  </a:lnTo>
                  <a:lnTo>
                    <a:pt x="411" y="381"/>
                  </a:lnTo>
                  <a:lnTo>
                    <a:pt x="417" y="377"/>
                  </a:lnTo>
                  <a:lnTo>
                    <a:pt x="422" y="372"/>
                  </a:lnTo>
                  <a:lnTo>
                    <a:pt x="429" y="367"/>
                  </a:lnTo>
                  <a:lnTo>
                    <a:pt x="436" y="363"/>
                  </a:lnTo>
                  <a:lnTo>
                    <a:pt x="443" y="357"/>
                  </a:lnTo>
                  <a:lnTo>
                    <a:pt x="451" y="352"/>
                  </a:lnTo>
                  <a:lnTo>
                    <a:pt x="461" y="347"/>
                  </a:lnTo>
                  <a:lnTo>
                    <a:pt x="470" y="342"/>
                  </a:lnTo>
                  <a:lnTo>
                    <a:pt x="477" y="339"/>
                  </a:lnTo>
                  <a:lnTo>
                    <a:pt x="485" y="334"/>
                  </a:lnTo>
                  <a:lnTo>
                    <a:pt x="495" y="329"/>
                  </a:lnTo>
                  <a:lnTo>
                    <a:pt x="507" y="324"/>
                  </a:lnTo>
                  <a:lnTo>
                    <a:pt x="520" y="318"/>
                  </a:lnTo>
                  <a:lnTo>
                    <a:pt x="535" y="311"/>
                  </a:lnTo>
                  <a:lnTo>
                    <a:pt x="550" y="305"/>
                  </a:lnTo>
                  <a:lnTo>
                    <a:pt x="569" y="298"/>
                  </a:lnTo>
                  <a:lnTo>
                    <a:pt x="587" y="293"/>
                  </a:lnTo>
                  <a:lnTo>
                    <a:pt x="607" y="287"/>
                  </a:lnTo>
                  <a:lnTo>
                    <a:pt x="628" y="282"/>
                  </a:lnTo>
                  <a:lnTo>
                    <a:pt x="648" y="278"/>
                  </a:lnTo>
                  <a:lnTo>
                    <a:pt x="671" y="275"/>
                  </a:lnTo>
                  <a:lnTo>
                    <a:pt x="694" y="273"/>
                  </a:lnTo>
                  <a:lnTo>
                    <a:pt x="719" y="272"/>
                  </a:lnTo>
                  <a:lnTo>
                    <a:pt x="743" y="272"/>
                  </a:lnTo>
                  <a:lnTo>
                    <a:pt x="768" y="273"/>
                  </a:lnTo>
                  <a:lnTo>
                    <a:pt x="794" y="275"/>
                  </a:lnTo>
                  <a:lnTo>
                    <a:pt x="819" y="276"/>
                  </a:lnTo>
                  <a:lnTo>
                    <a:pt x="844" y="280"/>
                  </a:lnTo>
                  <a:lnTo>
                    <a:pt x="870" y="283"/>
                  </a:lnTo>
                  <a:lnTo>
                    <a:pt x="896" y="287"/>
                  </a:lnTo>
                  <a:lnTo>
                    <a:pt x="921" y="293"/>
                  </a:lnTo>
                  <a:lnTo>
                    <a:pt x="948" y="298"/>
                  </a:lnTo>
                  <a:lnTo>
                    <a:pt x="973" y="305"/>
                  </a:lnTo>
                  <a:lnTo>
                    <a:pt x="1000" y="313"/>
                  </a:lnTo>
                  <a:lnTo>
                    <a:pt x="1026" y="322"/>
                  </a:lnTo>
                  <a:lnTo>
                    <a:pt x="1052" y="333"/>
                  </a:lnTo>
                  <a:lnTo>
                    <a:pt x="1077" y="344"/>
                  </a:lnTo>
                  <a:lnTo>
                    <a:pt x="1103" y="358"/>
                  </a:lnTo>
                  <a:lnTo>
                    <a:pt x="1129" y="373"/>
                  </a:lnTo>
                  <a:lnTo>
                    <a:pt x="1154" y="389"/>
                  </a:lnTo>
                  <a:lnTo>
                    <a:pt x="1156" y="392"/>
                  </a:lnTo>
                  <a:lnTo>
                    <a:pt x="1160" y="394"/>
                  </a:lnTo>
                  <a:lnTo>
                    <a:pt x="1163" y="397"/>
                  </a:lnTo>
                  <a:lnTo>
                    <a:pt x="1167" y="400"/>
                  </a:lnTo>
                  <a:lnTo>
                    <a:pt x="1182" y="411"/>
                  </a:lnTo>
                  <a:lnTo>
                    <a:pt x="1197" y="424"/>
                  </a:lnTo>
                  <a:lnTo>
                    <a:pt x="1213" y="435"/>
                  </a:lnTo>
                  <a:lnTo>
                    <a:pt x="1228" y="447"/>
                  </a:lnTo>
                  <a:lnTo>
                    <a:pt x="1244" y="460"/>
                  </a:lnTo>
                  <a:lnTo>
                    <a:pt x="1260" y="471"/>
                  </a:lnTo>
                  <a:lnTo>
                    <a:pt x="1275" y="481"/>
                  </a:lnTo>
                  <a:lnTo>
                    <a:pt x="1291" y="493"/>
                  </a:lnTo>
                  <a:lnTo>
                    <a:pt x="1306" y="503"/>
                  </a:lnTo>
                  <a:lnTo>
                    <a:pt x="1321" y="514"/>
                  </a:lnTo>
                  <a:lnTo>
                    <a:pt x="1336" y="523"/>
                  </a:lnTo>
                  <a:lnTo>
                    <a:pt x="1351" y="532"/>
                  </a:lnTo>
                  <a:lnTo>
                    <a:pt x="1365" y="541"/>
                  </a:lnTo>
                  <a:lnTo>
                    <a:pt x="1378" y="548"/>
                  </a:lnTo>
                  <a:lnTo>
                    <a:pt x="1392" y="556"/>
                  </a:lnTo>
                  <a:lnTo>
                    <a:pt x="1403" y="562"/>
                  </a:lnTo>
                  <a:lnTo>
                    <a:pt x="1409" y="566"/>
                  </a:lnTo>
                  <a:lnTo>
                    <a:pt x="1415" y="569"/>
                  </a:lnTo>
                  <a:lnTo>
                    <a:pt x="1420" y="572"/>
                  </a:lnTo>
                  <a:lnTo>
                    <a:pt x="1425" y="575"/>
                  </a:lnTo>
                  <a:lnTo>
                    <a:pt x="1430" y="578"/>
                  </a:lnTo>
                  <a:lnTo>
                    <a:pt x="1433" y="581"/>
                  </a:lnTo>
                  <a:lnTo>
                    <a:pt x="1436" y="583"/>
                  </a:lnTo>
                  <a:lnTo>
                    <a:pt x="1440" y="585"/>
                  </a:lnTo>
                  <a:lnTo>
                    <a:pt x="1447" y="590"/>
                  </a:lnTo>
                  <a:lnTo>
                    <a:pt x="1451" y="595"/>
                  </a:lnTo>
                  <a:lnTo>
                    <a:pt x="1456" y="601"/>
                  </a:lnTo>
                  <a:lnTo>
                    <a:pt x="1461" y="606"/>
                  </a:lnTo>
                  <a:lnTo>
                    <a:pt x="1464" y="612"/>
                  </a:lnTo>
                  <a:lnTo>
                    <a:pt x="1468" y="617"/>
                  </a:lnTo>
                  <a:lnTo>
                    <a:pt x="1471" y="623"/>
                  </a:lnTo>
                  <a:lnTo>
                    <a:pt x="1476" y="628"/>
                  </a:lnTo>
                  <a:lnTo>
                    <a:pt x="1487" y="640"/>
                  </a:lnTo>
                  <a:lnTo>
                    <a:pt x="1501" y="651"/>
                  </a:lnTo>
                  <a:lnTo>
                    <a:pt x="1514" y="661"/>
                  </a:lnTo>
                  <a:lnTo>
                    <a:pt x="1527" y="669"/>
                  </a:lnTo>
                  <a:lnTo>
                    <a:pt x="1541" y="674"/>
                  </a:lnTo>
                  <a:lnTo>
                    <a:pt x="1554" y="676"/>
                  </a:lnTo>
                  <a:lnTo>
                    <a:pt x="1566" y="674"/>
                  </a:lnTo>
                  <a:lnTo>
                    <a:pt x="1575" y="667"/>
                  </a:lnTo>
                  <a:lnTo>
                    <a:pt x="1576" y="666"/>
                  </a:lnTo>
                  <a:lnTo>
                    <a:pt x="1577" y="666"/>
                  </a:lnTo>
                  <a:lnTo>
                    <a:pt x="1578" y="665"/>
                  </a:lnTo>
                  <a:lnTo>
                    <a:pt x="1583" y="665"/>
                  </a:lnTo>
                  <a:lnTo>
                    <a:pt x="1590" y="665"/>
                  </a:lnTo>
                  <a:lnTo>
                    <a:pt x="1598" y="665"/>
                  </a:lnTo>
                  <a:lnTo>
                    <a:pt x="1607" y="663"/>
                  </a:lnTo>
                  <a:lnTo>
                    <a:pt x="1617" y="662"/>
                  </a:lnTo>
                  <a:lnTo>
                    <a:pt x="1628" y="659"/>
                  </a:lnTo>
                  <a:lnTo>
                    <a:pt x="1637" y="655"/>
                  </a:lnTo>
                  <a:lnTo>
                    <a:pt x="1646" y="651"/>
                  </a:lnTo>
                  <a:lnTo>
                    <a:pt x="1650" y="652"/>
                  </a:lnTo>
                  <a:lnTo>
                    <a:pt x="1654" y="654"/>
                  </a:lnTo>
                  <a:lnTo>
                    <a:pt x="1661" y="655"/>
                  </a:lnTo>
                  <a:lnTo>
                    <a:pt x="1669" y="659"/>
                  </a:lnTo>
                  <a:lnTo>
                    <a:pt x="1677" y="663"/>
                  </a:lnTo>
                  <a:lnTo>
                    <a:pt x="1687" y="668"/>
                  </a:lnTo>
                  <a:lnTo>
                    <a:pt x="1697" y="675"/>
                  </a:lnTo>
                  <a:lnTo>
                    <a:pt x="1707" y="684"/>
                  </a:lnTo>
                  <a:lnTo>
                    <a:pt x="1721" y="695"/>
                  </a:lnTo>
                  <a:lnTo>
                    <a:pt x="1735" y="699"/>
                  </a:lnTo>
                  <a:lnTo>
                    <a:pt x="1744" y="699"/>
                  </a:lnTo>
                  <a:lnTo>
                    <a:pt x="1751" y="695"/>
                  </a:lnTo>
                  <a:lnTo>
                    <a:pt x="1753" y="687"/>
                  </a:lnTo>
                  <a:lnTo>
                    <a:pt x="1750" y="675"/>
                  </a:lnTo>
                  <a:lnTo>
                    <a:pt x="1740" y="660"/>
                  </a:lnTo>
                  <a:lnTo>
                    <a:pt x="1721" y="643"/>
                  </a:lnTo>
                  <a:lnTo>
                    <a:pt x="1716" y="639"/>
                  </a:lnTo>
                  <a:lnTo>
                    <a:pt x="1711" y="635"/>
                  </a:lnTo>
                  <a:lnTo>
                    <a:pt x="1706" y="631"/>
                  </a:lnTo>
                  <a:lnTo>
                    <a:pt x="1700" y="627"/>
                  </a:lnTo>
                  <a:lnTo>
                    <a:pt x="1675" y="605"/>
                  </a:lnTo>
                  <a:lnTo>
                    <a:pt x="1651" y="579"/>
                  </a:lnTo>
                  <a:lnTo>
                    <a:pt x="1627" y="549"/>
                  </a:lnTo>
                  <a:lnTo>
                    <a:pt x="1604" y="519"/>
                  </a:lnTo>
                  <a:lnTo>
                    <a:pt x="1583" y="490"/>
                  </a:lnTo>
                  <a:lnTo>
                    <a:pt x="1567" y="461"/>
                  </a:lnTo>
                  <a:lnTo>
                    <a:pt x="1553" y="435"/>
                  </a:lnTo>
                  <a:lnTo>
                    <a:pt x="1545" y="416"/>
                  </a:lnTo>
                  <a:lnTo>
                    <a:pt x="1541" y="401"/>
                  </a:lnTo>
                  <a:lnTo>
                    <a:pt x="1544" y="386"/>
                  </a:lnTo>
                  <a:lnTo>
                    <a:pt x="1549" y="372"/>
                  </a:lnTo>
                  <a:lnTo>
                    <a:pt x="1561" y="360"/>
                  </a:lnTo>
                  <a:lnTo>
                    <a:pt x="1576" y="350"/>
                  </a:lnTo>
                  <a:lnTo>
                    <a:pt x="1594" y="339"/>
                  </a:lnTo>
                  <a:lnTo>
                    <a:pt x="1614" y="327"/>
                  </a:lnTo>
                  <a:lnTo>
                    <a:pt x="1631" y="314"/>
                  </a:lnTo>
                  <a:lnTo>
                    <a:pt x="1646" y="302"/>
                  </a:lnTo>
                  <a:lnTo>
                    <a:pt x="1655" y="289"/>
                  </a:lnTo>
                  <a:lnTo>
                    <a:pt x="1658" y="276"/>
                  </a:lnTo>
                  <a:lnTo>
                    <a:pt x="1650" y="264"/>
                  </a:lnTo>
                  <a:close/>
                </a:path>
              </a:pathLst>
            </a:custGeom>
            <a:solidFill>
              <a:srgbClr val="AA6D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1"/>
            <p:cNvSpPr>
              <a:spLocks/>
            </p:cNvSpPr>
            <p:nvPr/>
          </p:nvSpPr>
          <p:spPr bwMode="auto">
            <a:xfrm>
              <a:off x="4429" y="3602"/>
              <a:ext cx="857" cy="331"/>
            </a:xfrm>
            <a:custGeom>
              <a:avLst/>
              <a:gdLst>
                <a:gd name="T0" fmla="*/ 197 w 1715"/>
                <a:gd name="T1" fmla="*/ 31 h 662"/>
                <a:gd name="T2" fmla="*/ 187 w 1715"/>
                <a:gd name="T3" fmla="*/ 35 h 662"/>
                <a:gd name="T4" fmla="*/ 181 w 1715"/>
                <a:gd name="T5" fmla="*/ 36 h 662"/>
                <a:gd name="T6" fmla="*/ 171 w 1715"/>
                <a:gd name="T7" fmla="*/ 37 h 662"/>
                <a:gd name="T8" fmla="*/ 162 w 1715"/>
                <a:gd name="T9" fmla="*/ 36 h 662"/>
                <a:gd name="T10" fmla="*/ 156 w 1715"/>
                <a:gd name="T11" fmla="*/ 33 h 662"/>
                <a:gd name="T12" fmla="*/ 153 w 1715"/>
                <a:gd name="T13" fmla="*/ 30 h 662"/>
                <a:gd name="T14" fmla="*/ 146 w 1715"/>
                <a:gd name="T15" fmla="*/ 25 h 662"/>
                <a:gd name="T16" fmla="*/ 136 w 1715"/>
                <a:gd name="T17" fmla="*/ 18 h 662"/>
                <a:gd name="T18" fmla="*/ 122 w 1715"/>
                <a:gd name="T19" fmla="*/ 10 h 662"/>
                <a:gd name="T20" fmla="*/ 104 w 1715"/>
                <a:gd name="T21" fmla="*/ 5 h 662"/>
                <a:gd name="T22" fmla="*/ 84 w 1715"/>
                <a:gd name="T23" fmla="*/ 5 h 662"/>
                <a:gd name="T24" fmla="*/ 60 w 1715"/>
                <a:gd name="T25" fmla="*/ 10 h 662"/>
                <a:gd name="T26" fmla="*/ 57 w 1715"/>
                <a:gd name="T27" fmla="*/ 10 h 662"/>
                <a:gd name="T28" fmla="*/ 44 w 1715"/>
                <a:gd name="T29" fmla="*/ 10 h 662"/>
                <a:gd name="T30" fmla="*/ 36 w 1715"/>
                <a:gd name="T31" fmla="*/ 6 h 662"/>
                <a:gd name="T32" fmla="*/ 33 w 1715"/>
                <a:gd name="T33" fmla="*/ 5 h 662"/>
                <a:gd name="T34" fmla="*/ 26 w 1715"/>
                <a:gd name="T35" fmla="*/ 3 h 662"/>
                <a:gd name="T36" fmla="*/ 20 w 1715"/>
                <a:gd name="T37" fmla="*/ 1 h 662"/>
                <a:gd name="T38" fmla="*/ 10 w 1715"/>
                <a:gd name="T39" fmla="*/ 1 h 662"/>
                <a:gd name="T40" fmla="*/ 0 w 1715"/>
                <a:gd name="T41" fmla="*/ 6 h 662"/>
                <a:gd name="T42" fmla="*/ 4 w 1715"/>
                <a:gd name="T43" fmla="*/ 13 h 662"/>
                <a:gd name="T44" fmla="*/ 14 w 1715"/>
                <a:gd name="T45" fmla="*/ 18 h 662"/>
                <a:gd name="T46" fmla="*/ 18 w 1715"/>
                <a:gd name="T47" fmla="*/ 21 h 662"/>
                <a:gd name="T48" fmla="*/ 23 w 1715"/>
                <a:gd name="T49" fmla="*/ 26 h 662"/>
                <a:gd name="T50" fmla="*/ 27 w 1715"/>
                <a:gd name="T51" fmla="*/ 31 h 662"/>
                <a:gd name="T52" fmla="*/ 22 w 1715"/>
                <a:gd name="T53" fmla="*/ 41 h 662"/>
                <a:gd name="T54" fmla="*/ 22 w 1715"/>
                <a:gd name="T55" fmla="*/ 47 h 662"/>
                <a:gd name="T56" fmla="*/ 21 w 1715"/>
                <a:gd name="T57" fmla="*/ 55 h 662"/>
                <a:gd name="T58" fmla="*/ 24 w 1715"/>
                <a:gd name="T59" fmla="*/ 59 h 662"/>
                <a:gd name="T60" fmla="*/ 34 w 1715"/>
                <a:gd name="T61" fmla="*/ 55 h 662"/>
                <a:gd name="T62" fmla="*/ 45 w 1715"/>
                <a:gd name="T63" fmla="*/ 45 h 662"/>
                <a:gd name="T64" fmla="*/ 51 w 1715"/>
                <a:gd name="T65" fmla="*/ 41 h 662"/>
                <a:gd name="T66" fmla="*/ 56 w 1715"/>
                <a:gd name="T67" fmla="*/ 39 h 662"/>
                <a:gd name="T68" fmla="*/ 63 w 1715"/>
                <a:gd name="T69" fmla="*/ 36 h 662"/>
                <a:gd name="T70" fmla="*/ 75 w 1715"/>
                <a:gd name="T71" fmla="*/ 31 h 662"/>
                <a:gd name="T72" fmla="*/ 89 w 1715"/>
                <a:gd name="T73" fmla="*/ 30 h 662"/>
                <a:gd name="T74" fmla="*/ 104 w 1715"/>
                <a:gd name="T75" fmla="*/ 31 h 662"/>
                <a:gd name="T76" fmla="*/ 120 w 1715"/>
                <a:gd name="T77" fmla="*/ 35 h 662"/>
                <a:gd name="T78" fmla="*/ 136 w 1715"/>
                <a:gd name="T79" fmla="*/ 41 h 662"/>
                <a:gd name="T80" fmla="*/ 141 w 1715"/>
                <a:gd name="T81" fmla="*/ 44 h 662"/>
                <a:gd name="T82" fmla="*/ 151 w 1715"/>
                <a:gd name="T83" fmla="*/ 51 h 662"/>
                <a:gd name="T84" fmla="*/ 160 w 1715"/>
                <a:gd name="T85" fmla="*/ 58 h 662"/>
                <a:gd name="T86" fmla="*/ 169 w 1715"/>
                <a:gd name="T87" fmla="*/ 65 h 662"/>
                <a:gd name="T88" fmla="*/ 173 w 1715"/>
                <a:gd name="T89" fmla="*/ 67 h 662"/>
                <a:gd name="T90" fmla="*/ 176 w 1715"/>
                <a:gd name="T91" fmla="*/ 69 h 662"/>
                <a:gd name="T92" fmla="*/ 179 w 1715"/>
                <a:gd name="T93" fmla="*/ 72 h 662"/>
                <a:gd name="T94" fmla="*/ 185 w 1715"/>
                <a:gd name="T95" fmla="*/ 78 h 662"/>
                <a:gd name="T96" fmla="*/ 192 w 1715"/>
                <a:gd name="T97" fmla="*/ 80 h 662"/>
                <a:gd name="T98" fmla="*/ 193 w 1715"/>
                <a:gd name="T99" fmla="*/ 80 h 662"/>
                <a:gd name="T100" fmla="*/ 199 w 1715"/>
                <a:gd name="T101" fmla="*/ 79 h 662"/>
                <a:gd name="T102" fmla="*/ 203 w 1715"/>
                <a:gd name="T103" fmla="*/ 78 h 662"/>
                <a:gd name="T104" fmla="*/ 208 w 1715"/>
                <a:gd name="T105" fmla="*/ 81 h 662"/>
                <a:gd name="T106" fmla="*/ 214 w 1715"/>
                <a:gd name="T107" fmla="*/ 82 h 662"/>
                <a:gd name="T108" fmla="*/ 209 w 1715"/>
                <a:gd name="T109" fmla="*/ 76 h 662"/>
                <a:gd name="T110" fmla="*/ 198 w 1715"/>
                <a:gd name="T111" fmla="*/ 67 h 662"/>
                <a:gd name="T112" fmla="*/ 187 w 1715"/>
                <a:gd name="T113" fmla="*/ 50 h 662"/>
                <a:gd name="T114" fmla="*/ 190 w 1715"/>
                <a:gd name="T115" fmla="*/ 42 h 662"/>
                <a:gd name="T116" fmla="*/ 199 w 1715"/>
                <a:gd name="T117" fmla="*/ 36 h 6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15"/>
                <a:gd name="T178" fmla="*/ 0 h 662"/>
                <a:gd name="T179" fmla="*/ 1715 w 1715"/>
                <a:gd name="T180" fmla="*/ 662 h 66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15" h="662">
                  <a:moveTo>
                    <a:pt x="1594" y="261"/>
                  </a:moveTo>
                  <a:lnTo>
                    <a:pt x="1594" y="259"/>
                  </a:lnTo>
                  <a:lnTo>
                    <a:pt x="1592" y="257"/>
                  </a:lnTo>
                  <a:lnTo>
                    <a:pt x="1587" y="255"/>
                  </a:lnTo>
                  <a:lnTo>
                    <a:pt x="1579" y="253"/>
                  </a:lnTo>
                  <a:lnTo>
                    <a:pt x="1567" y="253"/>
                  </a:lnTo>
                  <a:lnTo>
                    <a:pt x="1552" y="255"/>
                  </a:lnTo>
                  <a:lnTo>
                    <a:pt x="1531" y="261"/>
                  </a:lnTo>
                  <a:lnTo>
                    <a:pt x="1504" y="271"/>
                  </a:lnTo>
                  <a:lnTo>
                    <a:pt x="1499" y="273"/>
                  </a:lnTo>
                  <a:lnTo>
                    <a:pt x="1494" y="276"/>
                  </a:lnTo>
                  <a:lnTo>
                    <a:pt x="1489" y="277"/>
                  </a:lnTo>
                  <a:lnTo>
                    <a:pt x="1483" y="279"/>
                  </a:lnTo>
                  <a:lnTo>
                    <a:pt x="1468" y="285"/>
                  </a:lnTo>
                  <a:lnTo>
                    <a:pt x="1452" y="288"/>
                  </a:lnTo>
                  <a:lnTo>
                    <a:pt x="1436" y="292"/>
                  </a:lnTo>
                  <a:lnTo>
                    <a:pt x="1420" y="294"/>
                  </a:lnTo>
                  <a:lnTo>
                    <a:pt x="1403" y="295"/>
                  </a:lnTo>
                  <a:lnTo>
                    <a:pt x="1387" y="295"/>
                  </a:lnTo>
                  <a:lnTo>
                    <a:pt x="1370" y="294"/>
                  </a:lnTo>
                  <a:lnTo>
                    <a:pt x="1355" y="293"/>
                  </a:lnTo>
                  <a:lnTo>
                    <a:pt x="1340" y="291"/>
                  </a:lnTo>
                  <a:lnTo>
                    <a:pt x="1326" y="288"/>
                  </a:lnTo>
                  <a:lnTo>
                    <a:pt x="1312" y="285"/>
                  </a:lnTo>
                  <a:lnTo>
                    <a:pt x="1298" y="281"/>
                  </a:lnTo>
                  <a:lnTo>
                    <a:pt x="1285" y="278"/>
                  </a:lnTo>
                  <a:lnTo>
                    <a:pt x="1274" y="273"/>
                  </a:lnTo>
                  <a:lnTo>
                    <a:pt x="1263" y="268"/>
                  </a:lnTo>
                  <a:lnTo>
                    <a:pt x="1254" y="263"/>
                  </a:lnTo>
                  <a:lnTo>
                    <a:pt x="1252" y="262"/>
                  </a:lnTo>
                  <a:lnTo>
                    <a:pt x="1249" y="261"/>
                  </a:lnTo>
                  <a:lnTo>
                    <a:pt x="1247" y="258"/>
                  </a:lnTo>
                  <a:lnTo>
                    <a:pt x="1244" y="256"/>
                  </a:lnTo>
                  <a:lnTo>
                    <a:pt x="1238" y="251"/>
                  </a:lnTo>
                  <a:lnTo>
                    <a:pt x="1230" y="244"/>
                  </a:lnTo>
                  <a:lnTo>
                    <a:pt x="1221" y="238"/>
                  </a:lnTo>
                  <a:lnTo>
                    <a:pt x="1211" y="229"/>
                  </a:lnTo>
                  <a:lnTo>
                    <a:pt x="1200" y="220"/>
                  </a:lnTo>
                  <a:lnTo>
                    <a:pt x="1188" y="210"/>
                  </a:lnTo>
                  <a:lnTo>
                    <a:pt x="1175" y="200"/>
                  </a:lnTo>
                  <a:lnTo>
                    <a:pt x="1160" y="189"/>
                  </a:lnTo>
                  <a:lnTo>
                    <a:pt x="1145" y="178"/>
                  </a:lnTo>
                  <a:lnTo>
                    <a:pt x="1127" y="165"/>
                  </a:lnTo>
                  <a:lnTo>
                    <a:pt x="1109" y="153"/>
                  </a:lnTo>
                  <a:lnTo>
                    <a:pt x="1090" y="142"/>
                  </a:lnTo>
                  <a:lnTo>
                    <a:pt x="1070" y="129"/>
                  </a:lnTo>
                  <a:lnTo>
                    <a:pt x="1048" y="118"/>
                  </a:lnTo>
                  <a:lnTo>
                    <a:pt x="1026" y="106"/>
                  </a:lnTo>
                  <a:lnTo>
                    <a:pt x="1003" y="96"/>
                  </a:lnTo>
                  <a:lnTo>
                    <a:pt x="978" y="85"/>
                  </a:lnTo>
                  <a:lnTo>
                    <a:pt x="952" y="75"/>
                  </a:lnTo>
                  <a:lnTo>
                    <a:pt x="925" y="67"/>
                  </a:lnTo>
                  <a:lnTo>
                    <a:pt x="897" y="59"/>
                  </a:lnTo>
                  <a:lnTo>
                    <a:pt x="868" y="52"/>
                  </a:lnTo>
                  <a:lnTo>
                    <a:pt x="838" y="46"/>
                  </a:lnTo>
                  <a:lnTo>
                    <a:pt x="807" y="42"/>
                  </a:lnTo>
                  <a:lnTo>
                    <a:pt x="775" y="38"/>
                  </a:lnTo>
                  <a:lnTo>
                    <a:pt x="741" y="37"/>
                  </a:lnTo>
                  <a:lnTo>
                    <a:pt x="708" y="37"/>
                  </a:lnTo>
                  <a:lnTo>
                    <a:pt x="672" y="39"/>
                  </a:lnTo>
                  <a:lnTo>
                    <a:pt x="636" y="43"/>
                  </a:lnTo>
                  <a:lnTo>
                    <a:pt x="598" y="49"/>
                  </a:lnTo>
                  <a:lnTo>
                    <a:pt x="560" y="57"/>
                  </a:lnTo>
                  <a:lnTo>
                    <a:pt x="521" y="67"/>
                  </a:lnTo>
                  <a:lnTo>
                    <a:pt x="481" y="80"/>
                  </a:lnTo>
                  <a:lnTo>
                    <a:pt x="479" y="81"/>
                  </a:lnTo>
                  <a:lnTo>
                    <a:pt x="475" y="82"/>
                  </a:lnTo>
                  <a:lnTo>
                    <a:pt x="471" y="82"/>
                  </a:lnTo>
                  <a:lnTo>
                    <a:pt x="465" y="82"/>
                  </a:lnTo>
                  <a:lnTo>
                    <a:pt x="456" y="82"/>
                  </a:lnTo>
                  <a:lnTo>
                    <a:pt x="442" y="82"/>
                  </a:lnTo>
                  <a:lnTo>
                    <a:pt x="424" y="81"/>
                  </a:lnTo>
                  <a:lnTo>
                    <a:pt x="405" y="79"/>
                  </a:lnTo>
                  <a:lnTo>
                    <a:pt x="382" y="76"/>
                  </a:lnTo>
                  <a:lnTo>
                    <a:pt x="359" y="73"/>
                  </a:lnTo>
                  <a:lnTo>
                    <a:pt x="336" y="68"/>
                  </a:lnTo>
                  <a:lnTo>
                    <a:pt x="313" y="61"/>
                  </a:lnTo>
                  <a:lnTo>
                    <a:pt x="306" y="59"/>
                  </a:lnTo>
                  <a:lnTo>
                    <a:pt x="299" y="57"/>
                  </a:lnTo>
                  <a:lnTo>
                    <a:pt x="293" y="54"/>
                  </a:lnTo>
                  <a:lnTo>
                    <a:pt x="286" y="52"/>
                  </a:lnTo>
                  <a:lnTo>
                    <a:pt x="280" y="50"/>
                  </a:lnTo>
                  <a:lnTo>
                    <a:pt x="275" y="47"/>
                  </a:lnTo>
                  <a:lnTo>
                    <a:pt x="269" y="45"/>
                  </a:lnTo>
                  <a:lnTo>
                    <a:pt x="264" y="43"/>
                  </a:lnTo>
                  <a:lnTo>
                    <a:pt x="253" y="37"/>
                  </a:lnTo>
                  <a:lnTo>
                    <a:pt x="242" y="32"/>
                  </a:lnTo>
                  <a:lnTo>
                    <a:pt x="232" y="27"/>
                  </a:lnTo>
                  <a:lnTo>
                    <a:pt x="223" y="22"/>
                  </a:lnTo>
                  <a:lnTo>
                    <a:pt x="214" y="18"/>
                  </a:lnTo>
                  <a:lnTo>
                    <a:pt x="206" y="14"/>
                  </a:lnTo>
                  <a:lnTo>
                    <a:pt x="196" y="11"/>
                  </a:lnTo>
                  <a:lnTo>
                    <a:pt x="186" y="7"/>
                  </a:lnTo>
                  <a:lnTo>
                    <a:pt x="176" y="4"/>
                  </a:lnTo>
                  <a:lnTo>
                    <a:pt x="164" y="3"/>
                  </a:lnTo>
                  <a:lnTo>
                    <a:pt x="151" y="1"/>
                  </a:lnTo>
                  <a:lnTo>
                    <a:pt x="138" y="0"/>
                  </a:lnTo>
                  <a:lnTo>
                    <a:pt x="123" y="0"/>
                  </a:lnTo>
                  <a:lnTo>
                    <a:pt x="105" y="1"/>
                  </a:lnTo>
                  <a:lnTo>
                    <a:pt x="86" y="4"/>
                  </a:lnTo>
                  <a:lnTo>
                    <a:pt x="64" y="7"/>
                  </a:lnTo>
                  <a:lnTo>
                    <a:pt x="40" y="14"/>
                  </a:lnTo>
                  <a:lnTo>
                    <a:pt x="22" y="24"/>
                  </a:lnTo>
                  <a:lnTo>
                    <a:pt x="10" y="37"/>
                  </a:lnTo>
                  <a:lnTo>
                    <a:pt x="3" y="51"/>
                  </a:lnTo>
                  <a:lnTo>
                    <a:pt x="0" y="65"/>
                  </a:lnTo>
                  <a:lnTo>
                    <a:pt x="4" y="79"/>
                  </a:lnTo>
                  <a:lnTo>
                    <a:pt x="11" y="90"/>
                  </a:lnTo>
                  <a:lnTo>
                    <a:pt x="22" y="98"/>
                  </a:lnTo>
                  <a:lnTo>
                    <a:pt x="36" y="105"/>
                  </a:lnTo>
                  <a:lnTo>
                    <a:pt x="52" y="112"/>
                  </a:lnTo>
                  <a:lnTo>
                    <a:pt x="70" y="119"/>
                  </a:lnTo>
                  <a:lnTo>
                    <a:pt x="86" y="126"/>
                  </a:lnTo>
                  <a:lnTo>
                    <a:pt x="102" y="133"/>
                  </a:lnTo>
                  <a:lnTo>
                    <a:pt x="116" y="138"/>
                  </a:lnTo>
                  <a:lnTo>
                    <a:pt x="126" y="143"/>
                  </a:lnTo>
                  <a:lnTo>
                    <a:pt x="132" y="148"/>
                  </a:lnTo>
                  <a:lnTo>
                    <a:pt x="136" y="152"/>
                  </a:lnTo>
                  <a:lnTo>
                    <a:pt x="141" y="160"/>
                  </a:lnTo>
                  <a:lnTo>
                    <a:pt x="148" y="171"/>
                  </a:lnTo>
                  <a:lnTo>
                    <a:pt x="157" y="182"/>
                  </a:lnTo>
                  <a:lnTo>
                    <a:pt x="163" y="189"/>
                  </a:lnTo>
                  <a:lnTo>
                    <a:pt x="170" y="196"/>
                  </a:lnTo>
                  <a:lnTo>
                    <a:pt x="176" y="204"/>
                  </a:lnTo>
                  <a:lnTo>
                    <a:pt x="184" y="212"/>
                  </a:lnTo>
                  <a:lnTo>
                    <a:pt x="192" y="220"/>
                  </a:lnTo>
                  <a:lnTo>
                    <a:pt x="200" y="228"/>
                  </a:lnTo>
                  <a:lnTo>
                    <a:pt x="209" y="236"/>
                  </a:lnTo>
                  <a:lnTo>
                    <a:pt x="218" y="243"/>
                  </a:lnTo>
                  <a:lnTo>
                    <a:pt x="223" y="253"/>
                  </a:lnTo>
                  <a:lnTo>
                    <a:pt x="222" y="264"/>
                  </a:lnTo>
                  <a:lnTo>
                    <a:pt x="215" y="279"/>
                  </a:lnTo>
                  <a:lnTo>
                    <a:pt x="204" y="294"/>
                  </a:lnTo>
                  <a:lnTo>
                    <a:pt x="193" y="310"/>
                  </a:lnTo>
                  <a:lnTo>
                    <a:pt x="182" y="325"/>
                  </a:lnTo>
                  <a:lnTo>
                    <a:pt x="173" y="337"/>
                  </a:lnTo>
                  <a:lnTo>
                    <a:pt x="169" y="346"/>
                  </a:lnTo>
                  <a:lnTo>
                    <a:pt x="169" y="354"/>
                  </a:lnTo>
                  <a:lnTo>
                    <a:pt x="172" y="367"/>
                  </a:lnTo>
                  <a:lnTo>
                    <a:pt x="176" y="382"/>
                  </a:lnTo>
                  <a:lnTo>
                    <a:pt x="180" y="395"/>
                  </a:lnTo>
                  <a:lnTo>
                    <a:pt x="179" y="408"/>
                  </a:lnTo>
                  <a:lnTo>
                    <a:pt x="174" y="421"/>
                  </a:lnTo>
                  <a:lnTo>
                    <a:pt x="171" y="432"/>
                  </a:lnTo>
                  <a:lnTo>
                    <a:pt x="174" y="446"/>
                  </a:lnTo>
                  <a:lnTo>
                    <a:pt x="178" y="453"/>
                  </a:lnTo>
                  <a:lnTo>
                    <a:pt x="181" y="460"/>
                  </a:lnTo>
                  <a:lnTo>
                    <a:pt x="186" y="466"/>
                  </a:lnTo>
                  <a:lnTo>
                    <a:pt x="191" y="471"/>
                  </a:lnTo>
                  <a:lnTo>
                    <a:pt x="199" y="475"/>
                  </a:lnTo>
                  <a:lnTo>
                    <a:pt x="208" y="476"/>
                  </a:lnTo>
                  <a:lnTo>
                    <a:pt x="220" y="474"/>
                  </a:lnTo>
                  <a:lnTo>
                    <a:pt x="237" y="468"/>
                  </a:lnTo>
                  <a:lnTo>
                    <a:pt x="257" y="458"/>
                  </a:lnTo>
                  <a:lnTo>
                    <a:pt x="276" y="446"/>
                  </a:lnTo>
                  <a:lnTo>
                    <a:pt x="294" y="432"/>
                  </a:lnTo>
                  <a:lnTo>
                    <a:pt x="312" y="417"/>
                  </a:lnTo>
                  <a:lnTo>
                    <a:pt x="329" y="401"/>
                  </a:lnTo>
                  <a:lnTo>
                    <a:pt x="347" y="384"/>
                  </a:lnTo>
                  <a:lnTo>
                    <a:pt x="366" y="367"/>
                  </a:lnTo>
                  <a:lnTo>
                    <a:pt x="388" y="349"/>
                  </a:lnTo>
                  <a:lnTo>
                    <a:pt x="393" y="345"/>
                  </a:lnTo>
                  <a:lnTo>
                    <a:pt x="400" y="340"/>
                  </a:lnTo>
                  <a:lnTo>
                    <a:pt x="406" y="335"/>
                  </a:lnTo>
                  <a:lnTo>
                    <a:pt x="414" y="331"/>
                  </a:lnTo>
                  <a:lnTo>
                    <a:pt x="421" y="326"/>
                  </a:lnTo>
                  <a:lnTo>
                    <a:pt x="429" y="321"/>
                  </a:lnTo>
                  <a:lnTo>
                    <a:pt x="438" y="316"/>
                  </a:lnTo>
                  <a:lnTo>
                    <a:pt x="447" y="311"/>
                  </a:lnTo>
                  <a:lnTo>
                    <a:pt x="453" y="308"/>
                  </a:lnTo>
                  <a:lnTo>
                    <a:pt x="461" y="304"/>
                  </a:lnTo>
                  <a:lnTo>
                    <a:pt x="471" y="299"/>
                  </a:lnTo>
                  <a:lnTo>
                    <a:pt x="482" y="294"/>
                  </a:lnTo>
                  <a:lnTo>
                    <a:pt x="495" y="288"/>
                  </a:lnTo>
                  <a:lnTo>
                    <a:pt x="509" y="281"/>
                  </a:lnTo>
                  <a:lnTo>
                    <a:pt x="525" y="276"/>
                  </a:lnTo>
                  <a:lnTo>
                    <a:pt x="542" y="269"/>
                  </a:lnTo>
                  <a:lnTo>
                    <a:pt x="560" y="263"/>
                  </a:lnTo>
                  <a:lnTo>
                    <a:pt x="580" y="257"/>
                  </a:lnTo>
                  <a:lnTo>
                    <a:pt x="600" y="253"/>
                  </a:lnTo>
                  <a:lnTo>
                    <a:pt x="621" y="248"/>
                  </a:lnTo>
                  <a:lnTo>
                    <a:pt x="645" y="244"/>
                  </a:lnTo>
                  <a:lnTo>
                    <a:pt x="668" y="242"/>
                  </a:lnTo>
                  <a:lnTo>
                    <a:pt x="692" y="241"/>
                  </a:lnTo>
                  <a:lnTo>
                    <a:pt x="716" y="241"/>
                  </a:lnTo>
                  <a:lnTo>
                    <a:pt x="739" y="242"/>
                  </a:lnTo>
                  <a:lnTo>
                    <a:pt x="762" y="243"/>
                  </a:lnTo>
                  <a:lnTo>
                    <a:pt x="786" y="246"/>
                  </a:lnTo>
                  <a:lnTo>
                    <a:pt x="810" y="248"/>
                  </a:lnTo>
                  <a:lnTo>
                    <a:pt x="835" y="250"/>
                  </a:lnTo>
                  <a:lnTo>
                    <a:pt x="860" y="254"/>
                  </a:lnTo>
                  <a:lnTo>
                    <a:pt x="885" y="258"/>
                  </a:lnTo>
                  <a:lnTo>
                    <a:pt x="911" y="263"/>
                  </a:lnTo>
                  <a:lnTo>
                    <a:pt x="936" y="270"/>
                  </a:lnTo>
                  <a:lnTo>
                    <a:pt x="963" y="277"/>
                  </a:lnTo>
                  <a:lnTo>
                    <a:pt x="988" y="285"/>
                  </a:lnTo>
                  <a:lnTo>
                    <a:pt x="1014" y="295"/>
                  </a:lnTo>
                  <a:lnTo>
                    <a:pt x="1041" y="306"/>
                  </a:lnTo>
                  <a:lnTo>
                    <a:pt x="1067" y="318"/>
                  </a:lnTo>
                  <a:lnTo>
                    <a:pt x="1095" y="333"/>
                  </a:lnTo>
                  <a:lnTo>
                    <a:pt x="1122" y="349"/>
                  </a:lnTo>
                  <a:lnTo>
                    <a:pt x="1125" y="352"/>
                  </a:lnTo>
                  <a:lnTo>
                    <a:pt x="1128" y="354"/>
                  </a:lnTo>
                  <a:lnTo>
                    <a:pt x="1132" y="356"/>
                  </a:lnTo>
                  <a:lnTo>
                    <a:pt x="1134" y="359"/>
                  </a:lnTo>
                  <a:lnTo>
                    <a:pt x="1149" y="370"/>
                  </a:lnTo>
                  <a:lnTo>
                    <a:pt x="1164" y="380"/>
                  </a:lnTo>
                  <a:lnTo>
                    <a:pt x="1179" y="392"/>
                  </a:lnTo>
                  <a:lnTo>
                    <a:pt x="1195" y="403"/>
                  </a:lnTo>
                  <a:lnTo>
                    <a:pt x="1210" y="415"/>
                  </a:lnTo>
                  <a:lnTo>
                    <a:pt x="1226" y="426"/>
                  </a:lnTo>
                  <a:lnTo>
                    <a:pt x="1241" y="438"/>
                  </a:lnTo>
                  <a:lnTo>
                    <a:pt x="1258" y="450"/>
                  </a:lnTo>
                  <a:lnTo>
                    <a:pt x="1272" y="461"/>
                  </a:lnTo>
                  <a:lnTo>
                    <a:pt x="1286" y="471"/>
                  </a:lnTo>
                  <a:lnTo>
                    <a:pt x="1301" y="482"/>
                  </a:lnTo>
                  <a:lnTo>
                    <a:pt x="1315" y="491"/>
                  </a:lnTo>
                  <a:lnTo>
                    <a:pt x="1329" y="500"/>
                  </a:lnTo>
                  <a:lnTo>
                    <a:pt x="1342" y="508"/>
                  </a:lnTo>
                  <a:lnTo>
                    <a:pt x="1354" y="516"/>
                  </a:lnTo>
                  <a:lnTo>
                    <a:pt x="1366" y="523"/>
                  </a:lnTo>
                  <a:lnTo>
                    <a:pt x="1372" y="527"/>
                  </a:lnTo>
                  <a:lnTo>
                    <a:pt x="1377" y="530"/>
                  </a:lnTo>
                  <a:lnTo>
                    <a:pt x="1382" y="534"/>
                  </a:lnTo>
                  <a:lnTo>
                    <a:pt x="1388" y="536"/>
                  </a:lnTo>
                  <a:lnTo>
                    <a:pt x="1391" y="539"/>
                  </a:lnTo>
                  <a:lnTo>
                    <a:pt x="1396" y="542"/>
                  </a:lnTo>
                  <a:lnTo>
                    <a:pt x="1399" y="544"/>
                  </a:lnTo>
                  <a:lnTo>
                    <a:pt x="1403" y="546"/>
                  </a:lnTo>
                  <a:lnTo>
                    <a:pt x="1410" y="551"/>
                  </a:lnTo>
                  <a:lnTo>
                    <a:pt x="1415" y="556"/>
                  </a:lnTo>
                  <a:lnTo>
                    <a:pt x="1420" y="560"/>
                  </a:lnTo>
                  <a:lnTo>
                    <a:pt x="1426" y="565"/>
                  </a:lnTo>
                  <a:lnTo>
                    <a:pt x="1430" y="570"/>
                  </a:lnTo>
                  <a:lnTo>
                    <a:pt x="1435" y="575"/>
                  </a:lnTo>
                  <a:lnTo>
                    <a:pt x="1438" y="580"/>
                  </a:lnTo>
                  <a:lnTo>
                    <a:pt x="1443" y="584"/>
                  </a:lnTo>
                  <a:lnTo>
                    <a:pt x="1457" y="597"/>
                  </a:lnTo>
                  <a:lnTo>
                    <a:pt x="1471" y="609"/>
                  </a:lnTo>
                  <a:lnTo>
                    <a:pt x="1485" y="620"/>
                  </a:lnTo>
                  <a:lnTo>
                    <a:pt x="1498" y="628"/>
                  </a:lnTo>
                  <a:lnTo>
                    <a:pt x="1511" y="635"/>
                  </a:lnTo>
                  <a:lnTo>
                    <a:pt x="1523" y="640"/>
                  </a:lnTo>
                  <a:lnTo>
                    <a:pt x="1532" y="641"/>
                  </a:lnTo>
                  <a:lnTo>
                    <a:pt x="1541" y="638"/>
                  </a:lnTo>
                  <a:lnTo>
                    <a:pt x="1542" y="637"/>
                  </a:lnTo>
                  <a:lnTo>
                    <a:pt x="1543" y="637"/>
                  </a:lnTo>
                  <a:lnTo>
                    <a:pt x="1544" y="637"/>
                  </a:lnTo>
                  <a:lnTo>
                    <a:pt x="1549" y="638"/>
                  </a:lnTo>
                  <a:lnTo>
                    <a:pt x="1556" y="638"/>
                  </a:lnTo>
                  <a:lnTo>
                    <a:pt x="1565" y="638"/>
                  </a:lnTo>
                  <a:lnTo>
                    <a:pt x="1574" y="636"/>
                  </a:lnTo>
                  <a:lnTo>
                    <a:pt x="1584" y="634"/>
                  </a:lnTo>
                  <a:lnTo>
                    <a:pt x="1594" y="630"/>
                  </a:lnTo>
                  <a:lnTo>
                    <a:pt x="1602" y="625"/>
                  </a:lnTo>
                  <a:lnTo>
                    <a:pt x="1610" y="618"/>
                  </a:lnTo>
                  <a:lnTo>
                    <a:pt x="1612" y="619"/>
                  </a:lnTo>
                  <a:lnTo>
                    <a:pt x="1617" y="620"/>
                  </a:lnTo>
                  <a:lnTo>
                    <a:pt x="1624" y="621"/>
                  </a:lnTo>
                  <a:lnTo>
                    <a:pt x="1631" y="623"/>
                  </a:lnTo>
                  <a:lnTo>
                    <a:pt x="1640" y="628"/>
                  </a:lnTo>
                  <a:lnTo>
                    <a:pt x="1649" y="633"/>
                  </a:lnTo>
                  <a:lnTo>
                    <a:pt x="1660" y="640"/>
                  </a:lnTo>
                  <a:lnTo>
                    <a:pt x="1671" y="648"/>
                  </a:lnTo>
                  <a:lnTo>
                    <a:pt x="1685" y="657"/>
                  </a:lnTo>
                  <a:lnTo>
                    <a:pt x="1697" y="662"/>
                  </a:lnTo>
                  <a:lnTo>
                    <a:pt x="1707" y="662"/>
                  </a:lnTo>
                  <a:lnTo>
                    <a:pt x="1713" y="658"/>
                  </a:lnTo>
                  <a:lnTo>
                    <a:pt x="1715" y="650"/>
                  </a:lnTo>
                  <a:lnTo>
                    <a:pt x="1710" y="638"/>
                  </a:lnTo>
                  <a:lnTo>
                    <a:pt x="1699" y="626"/>
                  </a:lnTo>
                  <a:lnTo>
                    <a:pt x="1680" y="610"/>
                  </a:lnTo>
                  <a:lnTo>
                    <a:pt x="1677" y="606"/>
                  </a:lnTo>
                  <a:lnTo>
                    <a:pt x="1672" y="603"/>
                  </a:lnTo>
                  <a:lnTo>
                    <a:pt x="1667" y="599"/>
                  </a:lnTo>
                  <a:lnTo>
                    <a:pt x="1662" y="596"/>
                  </a:lnTo>
                  <a:lnTo>
                    <a:pt x="1639" y="577"/>
                  </a:lnTo>
                  <a:lnTo>
                    <a:pt x="1615" y="554"/>
                  </a:lnTo>
                  <a:lnTo>
                    <a:pt x="1591" y="529"/>
                  </a:lnTo>
                  <a:lnTo>
                    <a:pt x="1569" y="501"/>
                  </a:lnTo>
                  <a:lnTo>
                    <a:pt x="1547" y="475"/>
                  </a:lnTo>
                  <a:lnTo>
                    <a:pt x="1528" y="448"/>
                  </a:lnTo>
                  <a:lnTo>
                    <a:pt x="1513" y="424"/>
                  </a:lnTo>
                  <a:lnTo>
                    <a:pt x="1503" y="405"/>
                  </a:lnTo>
                  <a:lnTo>
                    <a:pt x="1497" y="388"/>
                  </a:lnTo>
                  <a:lnTo>
                    <a:pt x="1496" y="373"/>
                  </a:lnTo>
                  <a:lnTo>
                    <a:pt x="1499" y="361"/>
                  </a:lnTo>
                  <a:lnTo>
                    <a:pt x="1509" y="349"/>
                  </a:lnTo>
                  <a:lnTo>
                    <a:pt x="1523" y="339"/>
                  </a:lnTo>
                  <a:lnTo>
                    <a:pt x="1539" y="329"/>
                  </a:lnTo>
                  <a:lnTo>
                    <a:pt x="1557" y="318"/>
                  </a:lnTo>
                  <a:lnTo>
                    <a:pt x="1574" y="307"/>
                  </a:lnTo>
                  <a:lnTo>
                    <a:pt x="1588" y="295"/>
                  </a:lnTo>
                  <a:lnTo>
                    <a:pt x="1599" y="284"/>
                  </a:lnTo>
                  <a:lnTo>
                    <a:pt x="1601" y="272"/>
                  </a:lnTo>
                  <a:lnTo>
                    <a:pt x="1594" y="261"/>
                  </a:lnTo>
                  <a:close/>
                </a:path>
              </a:pathLst>
            </a:custGeom>
            <a:solidFill>
              <a:srgbClr val="9B563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2"/>
            <p:cNvSpPr>
              <a:spLocks/>
            </p:cNvSpPr>
            <p:nvPr/>
          </p:nvSpPr>
          <p:spPr bwMode="auto">
            <a:xfrm>
              <a:off x="4445" y="3613"/>
              <a:ext cx="836" cy="311"/>
            </a:xfrm>
            <a:custGeom>
              <a:avLst/>
              <a:gdLst>
                <a:gd name="T0" fmla="*/ 190 w 1673"/>
                <a:gd name="T1" fmla="*/ 31 h 622"/>
                <a:gd name="T2" fmla="*/ 180 w 1673"/>
                <a:gd name="T3" fmla="*/ 34 h 622"/>
                <a:gd name="T4" fmla="*/ 174 w 1673"/>
                <a:gd name="T5" fmla="*/ 36 h 622"/>
                <a:gd name="T6" fmla="*/ 164 w 1673"/>
                <a:gd name="T7" fmla="*/ 36 h 622"/>
                <a:gd name="T8" fmla="*/ 156 w 1673"/>
                <a:gd name="T9" fmla="*/ 34 h 622"/>
                <a:gd name="T10" fmla="*/ 150 w 1673"/>
                <a:gd name="T11" fmla="*/ 31 h 622"/>
                <a:gd name="T12" fmla="*/ 145 w 1673"/>
                <a:gd name="T13" fmla="*/ 27 h 622"/>
                <a:gd name="T14" fmla="*/ 125 w 1673"/>
                <a:gd name="T15" fmla="*/ 14 h 622"/>
                <a:gd name="T16" fmla="*/ 92 w 1673"/>
                <a:gd name="T17" fmla="*/ 5 h 622"/>
                <a:gd name="T18" fmla="*/ 57 w 1673"/>
                <a:gd name="T19" fmla="*/ 10 h 622"/>
                <a:gd name="T20" fmla="*/ 53 w 1673"/>
                <a:gd name="T21" fmla="*/ 10 h 622"/>
                <a:gd name="T22" fmla="*/ 40 w 1673"/>
                <a:gd name="T23" fmla="*/ 7 h 622"/>
                <a:gd name="T24" fmla="*/ 34 w 1673"/>
                <a:gd name="T25" fmla="*/ 5 h 622"/>
                <a:gd name="T26" fmla="*/ 30 w 1673"/>
                <a:gd name="T27" fmla="*/ 5 h 622"/>
                <a:gd name="T28" fmla="*/ 24 w 1673"/>
                <a:gd name="T29" fmla="*/ 1 h 622"/>
                <a:gd name="T30" fmla="*/ 18 w 1673"/>
                <a:gd name="T31" fmla="*/ 1 h 622"/>
                <a:gd name="T32" fmla="*/ 7 w 1673"/>
                <a:gd name="T33" fmla="*/ 1 h 622"/>
                <a:gd name="T34" fmla="*/ 0 w 1673"/>
                <a:gd name="T35" fmla="*/ 9 h 622"/>
                <a:gd name="T36" fmla="*/ 8 w 1673"/>
                <a:gd name="T37" fmla="*/ 13 h 622"/>
                <a:gd name="T38" fmla="*/ 18 w 1673"/>
                <a:gd name="T39" fmla="*/ 17 h 622"/>
                <a:gd name="T40" fmla="*/ 22 w 1673"/>
                <a:gd name="T41" fmla="*/ 20 h 622"/>
                <a:gd name="T42" fmla="*/ 26 w 1673"/>
                <a:gd name="T43" fmla="*/ 25 h 622"/>
                <a:gd name="T44" fmla="*/ 28 w 1673"/>
                <a:gd name="T45" fmla="*/ 31 h 622"/>
                <a:gd name="T46" fmla="*/ 20 w 1673"/>
                <a:gd name="T47" fmla="*/ 41 h 622"/>
                <a:gd name="T48" fmla="*/ 19 w 1673"/>
                <a:gd name="T49" fmla="*/ 48 h 622"/>
                <a:gd name="T50" fmla="*/ 20 w 1673"/>
                <a:gd name="T51" fmla="*/ 53 h 622"/>
                <a:gd name="T52" fmla="*/ 24 w 1673"/>
                <a:gd name="T53" fmla="*/ 55 h 622"/>
                <a:gd name="T54" fmla="*/ 33 w 1673"/>
                <a:gd name="T55" fmla="*/ 50 h 622"/>
                <a:gd name="T56" fmla="*/ 45 w 1673"/>
                <a:gd name="T57" fmla="*/ 39 h 622"/>
                <a:gd name="T58" fmla="*/ 49 w 1673"/>
                <a:gd name="T59" fmla="*/ 37 h 622"/>
                <a:gd name="T60" fmla="*/ 54 w 1673"/>
                <a:gd name="T61" fmla="*/ 35 h 622"/>
                <a:gd name="T62" fmla="*/ 61 w 1673"/>
                <a:gd name="T63" fmla="*/ 30 h 622"/>
                <a:gd name="T64" fmla="*/ 74 w 1673"/>
                <a:gd name="T65" fmla="*/ 27 h 622"/>
                <a:gd name="T66" fmla="*/ 88 w 1673"/>
                <a:gd name="T67" fmla="*/ 26 h 622"/>
                <a:gd name="T68" fmla="*/ 102 w 1673"/>
                <a:gd name="T69" fmla="*/ 27 h 622"/>
                <a:gd name="T70" fmla="*/ 118 w 1673"/>
                <a:gd name="T71" fmla="*/ 31 h 622"/>
                <a:gd name="T72" fmla="*/ 135 w 1673"/>
                <a:gd name="T73" fmla="*/ 39 h 622"/>
                <a:gd name="T74" fmla="*/ 139 w 1673"/>
                <a:gd name="T75" fmla="*/ 40 h 622"/>
                <a:gd name="T76" fmla="*/ 148 w 1673"/>
                <a:gd name="T77" fmla="*/ 47 h 622"/>
                <a:gd name="T78" fmla="*/ 158 w 1673"/>
                <a:gd name="T79" fmla="*/ 54 h 622"/>
                <a:gd name="T80" fmla="*/ 165 w 1673"/>
                <a:gd name="T81" fmla="*/ 60 h 622"/>
                <a:gd name="T82" fmla="*/ 168 w 1673"/>
                <a:gd name="T83" fmla="*/ 62 h 622"/>
                <a:gd name="T84" fmla="*/ 171 w 1673"/>
                <a:gd name="T85" fmla="*/ 65 h 622"/>
                <a:gd name="T86" fmla="*/ 175 w 1673"/>
                <a:gd name="T87" fmla="*/ 67 h 622"/>
                <a:gd name="T88" fmla="*/ 183 w 1673"/>
                <a:gd name="T89" fmla="*/ 74 h 622"/>
                <a:gd name="T90" fmla="*/ 188 w 1673"/>
                <a:gd name="T91" fmla="*/ 76 h 622"/>
                <a:gd name="T92" fmla="*/ 190 w 1673"/>
                <a:gd name="T93" fmla="*/ 77 h 622"/>
                <a:gd name="T94" fmla="*/ 195 w 1673"/>
                <a:gd name="T95" fmla="*/ 74 h 622"/>
                <a:gd name="T96" fmla="*/ 198 w 1673"/>
                <a:gd name="T97" fmla="*/ 74 h 622"/>
                <a:gd name="T98" fmla="*/ 205 w 1673"/>
                <a:gd name="T99" fmla="*/ 78 h 622"/>
                <a:gd name="T100" fmla="*/ 208 w 1673"/>
                <a:gd name="T101" fmla="*/ 76 h 622"/>
                <a:gd name="T102" fmla="*/ 203 w 1673"/>
                <a:gd name="T103" fmla="*/ 71 h 622"/>
                <a:gd name="T104" fmla="*/ 191 w 1673"/>
                <a:gd name="T105" fmla="*/ 60 h 622"/>
                <a:gd name="T106" fmla="*/ 181 w 1673"/>
                <a:gd name="T107" fmla="*/ 47 h 622"/>
                <a:gd name="T108" fmla="*/ 184 w 1673"/>
                <a:gd name="T109" fmla="*/ 39 h 622"/>
                <a:gd name="T110" fmla="*/ 192 w 1673"/>
                <a:gd name="T111" fmla="*/ 34 h 6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673"/>
                <a:gd name="T169" fmla="*/ 0 h 622"/>
                <a:gd name="T170" fmla="*/ 1673 w 1673"/>
                <a:gd name="T171" fmla="*/ 622 h 62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673" h="622">
                  <a:moveTo>
                    <a:pt x="1536" y="256"/>
                  </a:moveTo>
                  <a:lnTo>
                    <a:pt x="1536" y="255"/>
                  </a:lnTo>
                  <a:lnTo>
                    <a:pt x="1533" y="254"/>
                  </a:lnTo>
                  <a:lnTo>
                    <a:pt x="1529" y="251"/>
                  </a:lnTo>
                  <a:lnTo>
                    <a:pt x="1521" y="249"/>
                  </a:lnTo>
                  <a:lnTo>
                    <a:pt x="1510" y="250"/>
                  </a:lnTo>
                  <a:lnTo>
                    <a:pt x="1494" y="252"/>
                  </a:lnTo>
                  <a:lnTo>
                    <a:pt x="1473" y="258"/>
                  </a:lnTo>
                  <a:lnTo>
                    <a:pt x="1447" y="267"/>
                  </a:lnTo>
                  <a:lnTo>
                    <a:pt x="1442" y="269"/>
                  </a:lnTo>
                  <a:lnTo>
                    <a:pt x="1438" y="271"/>
                  </a:lnTo>
                  <a:lnTo>
                    <a:pt x="1433" y="272"/>
                  </a:lnTo>
                  <a:lnTo>
                    <a:pt x="1428" y="274"/>
                  </a:lnTo>
                  <a:lnTo>
                    <a:pt x="1413" y="278"/>
                  </a:lnTo>
                  <a:lnTo>
                    <a:pt x="1397" y="281"/>
                  </a:lnTo>
                  <a:lnTo>
                    <a:pt x="1382" y="284"/>
                  </a:lnTo>
                  <a:lnTo>
                    <a:pt x="1366" y="285"/>
                  </a:lnTo>
                  <a:lnTo>
                    <a:pt x="1350" y="285"/>
                  </a:lnTo>
                  <a:lnTo>
                    <a:pt x="1335" y="285"/>
                  </a:lnTo>
                  <a:lnTo>
                    <a:pt x="1319" y="284"/>
                  </a:lnTo>
                  <a:lnTo>
                    <a:pt x="1304" y="282"/>
                  </a:lnTo>
                  <a:lnTo>
                    <a:pt x="1289" y="280"/>
                  </a:lnTo>
                  <a:lnTo>
                    <a:pt x="1275" y="277"/>
                  </a:lnTo>
                  <a:lnTo>
                    <a:pt x="1261" y="274"/>
                  </a:lnTo>
                  <a:lnTo>
                    <a:pt x="1249" y="271"/>
                  </a:lnTo>
                  <a:lnTo>
                    <a:pt x="1237" y="266"/>
                  </a:lnTo>
                  <a:lnTo>
                    <a:pt x="1226" y="263"/>
                  </a:lnTo>
                  <a:lnTo>
                    <a:pt x="1215" y="258"/>
                  </a:lnTo>
                  <a:lnTo>
                    <a:pt x="1207" y="254"/>
                  </a:lnTo>
                  <a:lnTo>
                    <a:pt x="1205" y="252"/>
                  </a:lnTo>
                  <a:lnTo>
                    <a:pt x="1203" y="251"/>
                  </a:lnTo>
                  <a:lnTo>
                    <a:pt x="1200" y="249"/>
                  </a:lnTo>
                  <a:lnTo>
                    <a:pt x="1198" y="248"/>
                  </a:lnTo>
                  <a:lnTo>
                    <a:pt x="1184" y="237"/>
                  </a:lnTo>
                  <a:lnTo>
                    <a:pt x="1166" y="222"/>
                  </a:lnTo>
                  <a:lnTo>
                    <a:pt x="1143" y="205"/>
                  </a:lnTo>
                  <a:lnTo>
                    <a:pt x="1115" y="184"/>
                  </a:lnTo>
                  <a:lnTo>
                    <a:pt x="1083" y="163"/>
                  </a:lnTo>
                  <a:lnTo>
                    <a:pt x="1046" y="140"/>
                  </a:lnTo>
                  <a:lnTo>
                    <a:pt x="1006" y="118"/>
                  </a:lnTo>
                  <a:lnTo>
                    <a:pt x="961" y="97"/>
                  </a:lnTo>
                  <a:lnTo>
                    <a:pt x="911" y="77"/>
                  </a:lnTo>
                  <a:lnTo>
                    <a:pt x="858" y="61"/>
                  </a:lnTo>
                  <a:lnTo>
                    <a:pt x="802" y="49"/>
                  </a:lnTo>
                  <a:lnTo>
                    <a:pt x="741" y="42"/>
                  </a:lnTo>
                  <a:lnTo>
                    <a:pt x="676" y="39"/>
                  </a:lnTo>
                  <a:lnTo>
                    <a:pt x="608" y="45"/>
                  </a:lnTo>
                  <a:lnTo>
                    <a:pt x="537" y="57"/>
                  </a:lnTo>
                  <a:lnTo>
                    <a:pt x="462" y="77"/>
                  </a:lnTo>
                  <a:lnTo>
                    <a:pt x="459" y="77"/>
                  </a:lnTo>
                  <a:lnTo>
                    <a:pt x="457" y="77"/>
                  </a:lnTo>
                  <a:lnTo>
                    <a:pt x="454" y="78"/>
                  </a:lnTo>
                  <a:lnTo>
                    <a:pt x="449" y="78"/>
                  </a:lnTo>
                  <a:lnTo>
                    <a:pt x="439" y="77"/>
                  </a:lnTo>
                  <a:lnTo>
                    <a:pt x="425" y="76"/>
                  </a:lnTo>
                  <a:lnTo>
                    <a:pt x="408" y="74"/>
                  </a:lnTo>
                  <a:lnTo>
                    <a:pt x="388" y="72"/>
                  </a:lnTo>
                  <a:lnTo>
                    <a:pt x="367" y="69"/>
                  </a:lnTo>
                  <a:lnTo>
                    <a:pt x="345" y="65"/>
                  </a:lnTo>
                  <a:lnTo>
                    <a:pt x="323" y="61"/>
                  </a:lnTo>
                  <a:lnTo>
                    <a:pt x="302" y="55"/>
                  </a:lnTo>
                  <a:lnTo>
                    <a:pt x="295" y="53"/>
                  </a:lnTo>
                  <a:lnTo>
                    <a:pt x="288" y="51"/>
                  </a:lnTo>
                  <a:lnTo>
                    <a:pt x="282" y="50"/>
                  </a:lnTo>
                  <a:lnTo>
                    <a:pt x="276" y="47"/>
                  </a:lnTo>
                  <a:lnTo>
                    <a:pt x="270" y="45"/>
                  </a:lnTo>
                  <a:lnTo>
                    <a:pt x="265" y="44"/>
                  </a:lnTo>
                  <a:lnTo>
                    <a:pt x="259" y="42"/>
                  </a:lnTo>
                  <a:lnTo>
                    <a:pt x="254" y="39"/>
                  </a:lnTo>
                  <a:lnTo>
                    <a:pt x="243" y="35"/>
                  </a:lnTo>
                  <a:lnTo>
                    <a:pt x="232" y="30"/>
                  </a:lnTo>
                  <a:lnTo>
                    <a:pt x="222" y="25"/>
                  </a:lnTo>
                  <a:lnTo>
                    <a:pt x="213" y="21"/>
                  </a:lnTo>
                  <a:lnTo>
                    <a:pt x="204" y="17"/>
                  </a:lnTo>
                  <a:lnTo>
                    <a:pt x="196" y="13"/>
                  </a:lnTo>
                  <a:lnTo>
                    <a:pt x="186" y="9"/>
                  </a:lnTo>
                  <a:lnTo>
                    <a:pt x="177" y="7"/>
                  </a:lnTo>
                  <a:lnTo>
                    <a:pt x="168" y="4"/>
                  </a:lnTo>
                  <a:lnTo>
                    <a:pt x="156" y="2"/>
                  </a:lnTo>
                  <a:lnTo>
                    <a:pt x="145" y="1"/>
                  </a:lnTo>
                  <a:lnTo>
                    <a:pt x="131" y="0"/>
                  </a:lnTo>
                  <a:lnTo>
                    <a:pt x="116" y="0"/>
                  </a:lnTo>
                  <a:lnTo>
                    <a:pt x="100" y="1"/>
                  </a:lnTo>
                  <a:lnTo>
                    <a:pt x="80" y="4"/>
                  </a:lnTo>
                  <a:lnTo>
                    <a:pt x="60" y="6"/>
                  </a:lnTo>
                  <a:lnTo>
                    <a:pt x="35" y="12"/>
                  </a:lnTo>
                  <a:lnTo>
                    <a:pt x="17" y="22"/>
                  </a:lnTo>
                  <a:lnTo>
                    <a:pt x="5" y="36"/>
                  </a:lnTo>
                  <a:lnTo>
                    <a:pt x="0" y="50"/>
                  </a:lnTo>
                  <a:lnTo>
                    <a:pt x="0" y="65"/>
                  </a:lnTo>
                  <a:lnTo>
                    <a:pt x="4" y="78"/>
                  </a:lnTo>
                  <a:lnTo>
                    <a:pt x="14" y="90"/>
                  </a:lnTo>
                  <a:lnTo>
                    <a:pt x="27" y="97"/>
                  </a:lnTo>
                  <a:lnTo>
                    <a:pt x="45" y="103"/>
                  </a:lnTo>
                  <a:lnTo>
                    <a:pt x="64" y="107"/>
                  </a:lnTo>
                  <a:lnTo>
                    <a:pt x="85" y="113"/>
                  </a:lnTo>
                  <a:lnTo>
                    <a:pt x="105" y="118"/>
                  </a:lnTo>
                  <a:lnTo>
                    <a:pt x="122" y="123"/>
                  </a:lnTo>
                  <a:lnTo>
                    <a:pt x="137" y="127"/>
                  </a:lnTo>
                  <a:lnTo>
                    <a:pt x="148" y="130"/>
                  </a:lnTo>
                  <a:lnTo>
                    <a:pt x="154" y="133"/>
                  </a:lnTo>
                  <a:lnTo>
                    <a:pt x="158" y="136"/>
                  </a:lnTo>
                  <a:lnTo>
                    <a:pt x="163" y="143"/>
                  </a:lnTo>
                  <a:lnTo>
                    <a:pt x="169" y="153"/>
                  </a:lnTo>
                  <a:lnTo>
                    <a:pt x="177" y="166"/>
                  </a:lnTo>
                  <a:lnTo>
                    <a:pt x="183" y="173"/>
                  </a:lnTo>
                  <a:lnTo>
                    <a:pt x="189" y="181"/>
                  </a:lnTo>
                  <a:lnTo>
                    <a:pt x="194" y="189"/>
                  </a:lnTo>
                  <a:lnTo>
                    <a:pt x="201" y="198"/>
                  </a:lnTo>
                  <a:lnTo>
                    <a:pt x="208" y="206"/>
                  </a:lnTo>
                  <a:lnTo>
                    <a:pt x="216" y="216"/>
                  </a:lnTo>
                  <a:lnTo>
                    <a:pt x="224" y="224"/>
                  </a:lnTo>
                  <a:lnTo>
                    <a:pt x="234" y="232"/>
                  </a:lnTo>
                  <a:lnTo>
                    <a:pt x="236" y="241"/>
                  </a:lnTo>
                  <a:lnTo>
                    <a:pt x="231" y="254"/>
                  </a:lnTo>
                  <a:lnTo>
                    <a:pt x="221" y="270"/>
                  </a:lnTo>
                  <a:lnTo>
                    <a:pt x="207" y="287"/>
                  </a:lnTo>
                  <a:lnTo>
                    <a:pt x="192" y="305"/>
                  </a:lnTo>
                  <a:lnTo>
                    <a:pt x="177" y="322"/>
                  </a:lnTo>
                  <a:lnTo>
                    <a:pt x="166" y="335"/>
                  </a:lnTo>
                  <a:lnTo>
                    <a:pt x="159" y="345"/>
                  </a:lnTo>
                  <a:lnTo>
                    <a:pt x="156" y="351"/>
                  </a:lnTo>
                  <a:lnTo>
                    <a:pt x="156" y="363"/>
                  </a:lnTo>
                  <a:lnTo>
                    <a:pt x="156" y="375"/>
                  </a:lnTo>
                  <a:lnTo>
                    <a:pt x="158" y="386"/>
                  </a:lnTo>
                  <a:lnTo>
                    <a:pt x="156" y="396"/>
                  </a:lnTo>
                  <a:lnTo>
                    <a:pt x="155" y="407"/>
                  </a:lnTo>
                  <a:lnTo>
                    <a:pt x="155" y="416"/>
                  </a:lnTo>
                  <a:lnTo>
                    <a:pt x="159" y="425"/>
                  </a:lnTo>
                  <a:lnTo>
                    <a:pt x="162" y="430"/>
                  </a:lnTo>
                  <a:lnTo>
                    <a:pt x="167" y="433"/>
                  </a:lnTo>
                  <a:lnTo>
                    <a:pt x="171" y="437"/>
                  </a:lnTo>
                  <a:lnTo>
                    <a:pt x="177" y="439"/>
                  </a:lnTo>
                  <a:lnTo>
                    <a:pt x="184" y="441"/>
                  </a:lnTo>
                  <a:lnTo>
                    <a:pt x="192" y="440"/>
                  </a:lnTo>
                  <a:lnTo>
                    <a:pt x="202" y="438"/>
                  </a:lnTo>
                  <a:lnTo>
                    <a:pt x="215" y="433"/>
                  </a:lnTo>
                  <a:lnTo>
                    <a:pt x="232" y="424"/>
                  </a:lnTo>
                  <a:lnTo>
                    <a:pt x="249" y="414"/>
                  </a:lnTo>
                  <a:lnTo>
                    <a:pt x="265" y="400"/>
                  </a:lnTo>
                  <a:lnTo>
                    <a:pt x="281" y="385"/>
                  </a:lnTo>
                  <a:lnTo>
                    <a:pt x="298" y="369"/>
                  </a:lnTo>
                  <a:lnTo>
                    <a:pt x="317" y="351"/>
                  </a:lnTo>
                  <a:lnTo>
                    <a:pt x="338" y="333"/>
                  </a:lnTo>
                  <a:lnTo>
                    <a:pt x="361" y="316"/>
                  </a:lnTo>
                  <a:lnTo>
                    <a:pt x="367" y="311"/>
                  </a:lnTo>
                  <a:lnTo>
                    <a:pt x="374" y="307"/>
                  </a:lnTo>
                  <a:lnTo>
                    <a:pt x="381" y="302"/>
                  </a:lnTo>
                  <a:lnTo>
                    <a:pt x="388" y="297"/>
                  </a:lnTo>
                  <a:lnTo>
                    <a:pt x="396" y="294"/>
                  </a:lnTo>
                  <a:lnTo>
                    <a:pt x="404" y="289"/>
                  </a:lnTo>
                  <a:lnTo>
                    <a:pt x="412" y="285"/>
                  </a:lnTo>
                  <a:lnTo>
                    <a:pt x="421" y="280"/>
                  </a:lnTo>
                  <a:lnTo>
                    <a:pt x="426" y="278"/>
                  </a:lnTo>
                  <a:lnTo>
                    <a:pt x="433" y="274"/>
                  </a:lnTo>
                  <a:lnTo>
                    <a:pt x="442" y="270"/>
                  </a:lnTo>
                  <a:lnTo>
                    <a:pt x="453" y="264"/>
                  </a:lnTo>
                  <a:lnTo>
                    <a:pt x="465" y="258"/>
                  </a:lnTo>
                  <a:lnTo>
                    <a:pt x="479" y="251"/>
                  </a:lnTo>
                  <a:lnTo>
                    <a:pt x="495" y="246"/>
                  </a:lnTo>
                  <a:lnTo>
                    <a:pt x="512" y="239"/>
                  </a:lnTo>
                  <a:lnTo>
                    <a:pt x="530" y="232"/>
                  </a:lnTo>
                  <a:lnTo>
                    <a:pt x="549" y="226"/>
                  </a:lnTo>
                  <a:lnTo>
                    <a:pt x="570" y="221"/>
                  </a:lnTo>
                  <a:lnTo>
                    <a:pt x="592" y="217"/>
                  </a:lnTo>
                  <a:lnTo>
                    <a:pt x="614" y="213"/>
                  </a:lnTo>
                  <a:lnTo>
                    <a:pt x="637" y="211"/>
                  </a:lnTo>
                  <a:lnTo>
                    <a:pt x="661" y="210"/>
                  </a:lnTo>
                  <a:lnTo>
                    <a:pt x="685" y="210"/>
                  </a:lnTo>
                  <a:lnTo>
                    <a:pt x="707" y="211"/>
                  </a:lnTo>
                  <a:lnTo>
                    <a:pt x="729" y="212"/>
                  </a:lnTo>
                  <a:lnTo>
                    <a:pt x="751" y="213"/>
                  </a:lnTo>
                  <a:lnTo>
                    <a:pt x="774" y="214"/>
                  </a:lnTo>
                  <a:lnTo>
                    <a:pt x="797" y="217"/>
                  </a:lnTo>
                  <a:lnTo>
                    <a:pt x="821" y="220"/>
                  </a:lnTo>
                  <a:lnTo>
                    <a:pt x="845" y="224"/>
                  </a:lnTo>
                  <a:lnTo>
                    <a:pt x="871" y="228"/>
                  </a:lnTo>
                  <a:lnTo>
                    <a:pt x="896" y="233"/>
                  </a:lnTo>
                  <a:lnTo>
                    <a:pt x="921" y="240"/>
                  </a:lnTo>
                  <a:lnTo>
                    <a:pt x="948" y="248"/>
                  </a:lnTo>
                  <a:lnTo>
                    <a:pt x="974" y="257"/>
                  </a:lnTo>
                  <a:lnTo>
                    <a:pt x="1002" y="267"/>
                  </a:lnTo>
                  <a:lnTo>
                    <a:pt x="1030" y="279"/>
                  </a:lnTo>
                  <a:lnTo>
                    <a:pt x="1057" y="293"/>
                  </a:lnTo>
                  <a:lnTo>
                    <a:pt x="1086" y="309"/>
                  </a:lnTo>
                  <a:lnTo>
                    <a:pt x="1090" y="311"/>
                  </a:lnTo>
                  <a:lnTo>
                    <a:pt x="1093" y="312"/>
                  </a:lnTo>
                  <a:lnTo>
                    <a:pt x="1097" y="315"/>
                  </a:lnTo>
                  <a:lnTo>
                    <a:pt x="1099" y="317"/>
                  </a:lnTo>
                  <a:lnTo>
                    <a:pt x="1114" y="327"/>
                  </a:lnTo>
                  <a:lnTo>
                    <a:pt x="1129" y="338"/>
                  </a:lnTo>
                  <a:lnTo>
                    <a:pt x="1144" y="348"/>
                  </a:lnTo>
                  <a:lnTo>
                    <a:pt x="1159" y="360"/>
                  </a:lnTo>
                  <a:lnTo>
                    <a:pt x="1175" y="370"/>
                  </a:lnTo>
                  <a:lnTo>
                    <a:pt x="1190" y="383"/>
                  </a:lnTo>
                  <a:lnTo>
                    <a:pt x="1205" y="394"/>
                  </a:lnTo>
                  <a:lnTo>
                    <a:pt x="1220" y="406"/>
                  </a:lnTo>
                  <a:lnTo>
                    <a:pt x="1235" y="417"/>
                  </a:lnTo>
                  <a:lnTo>
                    <a:pt x="1250" y="428"/>
                  </a:lnTo>
                  <a:lnTo>
                    <a:pt x="1264" y="439"/>
                  </a:lnTo>
                  <a:lnTo>
                    <a:pt x="1278" y="449"/>
                  </a:lnTo>
                  <a:lnTo>
                    <a:pt x="1290" y="459"/>
                  </a:lnTo>
                  <a:lnTo>
                    <a:pt x="1303" y="468"/>
                  </a:lnTo>
                  <a:lnTo>
                    <a:pt x="1314" y="476"/>
                  </a:lnTo>
                  <a:lnTo>
                    <a:pt x="1326" y="484"/>
                  </a:lnTo>
                  <a:lnTo>
                    <a:pt x="1332" y="487"/>
                  </a:lnTo>
                  <a:lnTo>
                    <a:pt x="1336" y="491"/>
                  </a:lnTo>
                  <a:lnTo>
                    <a:pt x="1341" y="493"/>
                  </a:lnTo>
                  <a:lnTo>
                    <a:pt x="1346" y="497"/>
                  </a:lnTo>
                  <a:lnTo>
                    <a:pt x="1350" y="499"/>
                  </a:lnTo>
                  <a:lnTo>
                    <a:pt x="1355" y="501"/>
                  </a:lnTo>
                  <a:lnTo>
                    <a:pt x="1358" y="504"/>
                  </a:lnTo>
                  <a:lnTo>
                    <a:pt x="1362" y="506"/>
                  </a:lnTo>
                  <a:lnTo>
                    <a:pt x="1369" y="509"/>
                  </a:lnTo>
                  <a:lnTo>
                    <a:pt x="1375" y="514"/>
                  </a:lnTo>
                  <a:lnTo>
                    <a:pt x="1381" y="519"/>
                  </a:lnTo>
                  <a:lnTo>
                    <a:pt x="1387" y="523"/>
                  </a:lnTo>
                  <a:lnTo>
                    <a:pt x="1393" y="527"/>
                  </a:lnTo>
                  <a:lnTo>
                    <a:pt x="1399" y="531"/>
                  </a:lnTo>
                  <a:lnTo>
                    <a:pt x="1403" y="536"/>
                  </a:lnTo>
                  <a:lnTo>
                    <a:pt x="1409" y="540"/>
                  </a:lnTo>
                  <a:lnTo>
                    <a:pt x="1424" y="553"/>
                  </a:lnTo>
                  <a:lnTo>
                    <a:pt x="1439" y="566"/>
                  </a:lnTo>
                  <a:lnTo>
                    <a:pt x="1453" y="576"/>
                  </a:lnTo>
                  <a:lnTo>
                    <a:pt x="1465" y="587"/>
                  </a:lnTo>
                  <a:lnTo>
                    <a:pt x="1477" y="595"/>
                  </a:lnTo>
                  <a:lnTo>
                    <a:pt x="1487" y="601"/>
                  </a:lnTo>
                  <a:lnTo>
                    <a:pt x="1495" y="606"/>
                  </a:lnTo>
                  <a:lnTo>
                    <a:pt x="1503" y="608"/>
                  </a:lnTo>
                  <a:lnTo>
                    <a:pt x="1505" y="608"/>
                  </a:lnTo>
                  <a:lnTo>
                    <a:pt x="1506" y="608"/>
                  </a:lnTo>
                  <a:lnTo>
                    <a:pt x="1507" y="608"/>
                  </a:lnTo>
                  <a:lnTo>
                    <a:pt x="1508" y="608"/>
                  </a:lnTo>
                  <a:lnTo>
                    <a:pt x="1514" y="610"/>
                  </a:lnTo>
                  <a:lnTo>
                    <a:pt x="1521" y="610"/>
                  </a:lnTo>
                  <a:lnTo>
                    <a:pt x="1529" y="610"/>
                  </a:lnTo>
                  <a:lnTo>
                    <a:pt x="1538" y="607"/>
                  </a:lnTo>
                  <a:lnTo>
                    <a:pt x="1547" y="604"/>
                  </a:lnTo>
                  <a:lnTo>
                    <a:pt x="1556" y="599"/>
                  </a:lnTo>
                  <a:lnTo>
                    <a:pt x="1564" y="592"/>
                  </a:lnTo>
                  <a:lnTo>
                    <a:pt x="1570" y="583"/>
                  </a:lnTo>
                  <a:lnTo>
                    <a:pt x="1572" y="583"/>
                  </a:lnTo>
                  <a:lnTo>
                    <a:pt x="1576" y="584"/>
                  </a:lnTo>
                  <a:lnTo>
                    <a:pt x="1582" y="585"/>
                  </a:lnTo>
                  <a:lnTo>
                    <a:pt x="1590" y="588"/>
                  </a:lnTo>
                  <a:lnTo>
                    <a:pt x="1598" y="591"/>
                  </a:lnTo>
                  <a:lnTo>
                    <a:pt x="1608" y="596"/>
                  </a:lnTo>
                  <a:lnTo>
                    <a:pt x="1620" y="603"/>
                  </a:lnTo>
                  <a:lnTo>
                    <a:pt x="1631" y="611"/>
                  </a:lnTo>
                  <a:lnTo>
                    <a:pt x="1644" y="619"/>
                  </a:lnTo>
                  <a:lnTo>
                    <a:pt x="1657" y="622"/>
                  </a:lnTo>
                  <a:lnTo>
                    <a:pt x="1666" y="622"/>
                  </a:lnTo>
                  <a:lnTo>
                    <a:pt x="1672" y="619"/>
                  </a:lnTo>
                  <a:lnTo>
                    <a:pt x="1673" y="611"/>
                  </a:lnTo>
                  <a:lnTo>
                    <a:pt x="1668" y="601"/>
                  </a:lnTo>
                  <a:lnTo>
                    <a:pt x="1657" y="589"/>
                  </a:lnTo>
                  <a:lnTo>
                    <a:pt x="1637" y="575"/>
                  </a:lnTo>
                  <a:lnTo>
                    <a:pt x="1634" y="573"/>
                  </a:lnTo>
                  <a:lnTo>
                    <a:pt x="1629" y="570"/>
                  </a:lnTo>
                  <a:lnTo>
                    <a:pt x="1624" y="567"/>
                  </a:lnTo>
                  <a:lnTo>
                    <a:pt x="1620" y="565"/>
                  </a:lnTo>
                  <a:lnTo>
                    <a:pt x="1599" y="548"/>
                  </a:lnTo>
                  <a:lnTo>
                    <a:pt x="1576" y="529"/>
                  </a:lnTo>
                  <a:lnTo>
                    <a:pt x="1553" y="507"/>
                  </a:lnTo>
                  <a:lnTo>
                    <a:pt x="1530" y="484"/>
                  </a:lnTo>
                  <a:lnTo>
                    <a:pt x="1508" y="460"/>
                  </a:lnTo>
                  <a:lnTo>
                    <a:pt x="1487" y="436"/>
                  </a:lnTo>
                  <a:lnTo>
                    <a:pt x="1471" y="413"/>
                  </a:lnTo>
                  <a:lnTo>
                    <a:pt x="1457" y="393"/>
                  </a:lnTo>
                  <a:lnTo>
                    <a:pt x="1449" y="376"/>
                  </a:lnTo>
                  <a:lnTo>
                    <a:pt x="1445" y="361"/>
                  </a:lnTo>
                  <a:lnTo>
                    <a:pt x="1446" y="347"/>
                  </a:lnTo>
                  <a:lnTo>
                    <a:pt x="1453" y="337"/>
                  </a:lnTo>
                  <a:lnTo>
                    <a:pt x="1464" y="327"/>
                  </a:lnTo>
                  <a:lnTo>
                    <a:pt x="1479" y="318"/>
                  </a:lnTo>
                  <a:lnTo>
                    <a:pt x="1496" y="308"/>
                  </a:lnTo>
                  <a:lnTo>
                    <a:pt x="1514" y="297"/>
                  </a:lnTo>
                  <a:lnTo>
                    <a:pt x="1529" y="287"/>
                  </a:lnTo>
                  <a:lnTo>
                    <a:pt x="1539" y="277"/>
                  </a:lnTo>
                  <a:lnTo>
                    <a:pt x="1541" y="266"/>
                  </a:lnTo>
                  <a:lnTo>
                    <a:pt x="1536" y="256"/>
                  </a:lnTo>
                  <a:close/>
                </a:path>
              </a:pathLst>
            </a:custGeom>
            <a:solidFill>
              <a:srgbClr val="8E3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3"/>
            <p:cNvSpPr>
              <a:spLocks/>
            </p:cNvSpPr>
            <p:nvPr/>
          </p:nvSpPr>
          <p:spPr bwMode="auto">
            <a:xfrm>
              <a:off x="4273" y="3650"/>
              <a:ext cx="30" cy="24"/>
            </a:xfrm>
            <a:custGeom>
              <a:avLst/>
              <a:gdLst>
                <a:gd name="T0" fmla="*/ 7 w 61"/>
                <a:gd name="T1" fmla="*/ 1 h 47"/>
                <a:gd name="T2" fmla="*/ 7 w 61"/>
                <a:gd name="T3" fmla="*/ 6 h 47"/>
                <a:gd name="T4" fmla="*/ 6 w 61"/>
                <a:gd name="T5" fmla="*/ 6 h 47"/>
                <a:gd name="T6" fmla="*/ 5 w 61"/>
                <a:gd name="T7" fmla="*/ 6 h 47"/>
                <a:gd name="T8" fmla="*/ 4 w 61"/>
                <a:gd name="T9" fmla="*/ 6 h 47"/>
                <a:gd name="T10" fmla="*/ 3 w 61"/>
                <a:gd name="T11" fmla="*/ 6 h 47"/>
                <a:gd name="T12" fmla="*/ 2 w 61"/>
                <a:gd name="T13" fmla="*/ 6 h 47"/>
                <a:gd name="T14" fmla="*/ 1 w 61"/>
                <a:gd name="T15" fmla="*/ 6 h 47"/>
                <a:gd name="T16" fmla="*/ 0 w 61"/>
                <a:gd name="T17" fmla="*/ 5 h 47"/>
                <a:gd name="T18" fmla="*/ 0 w 61"/>
                <a:gd name="T19" fmla="*/ 4 h 47"/>
                <a:gd name="T20" fmla="*/ 0 w 61"/>
                <a:gd name="T21" fmla="*/ 3 h 47"/>
                <a:gd name="T22" fmla="*/ 0 w 61"/>
                <a:gd name="T23" fmla="*/ 3 h 47"/>
                <a:gd name="T24" fmla="*/ 0 w 61"/>
                <a:gd name="T25" fmla="*/ 2 h 47"/>
                <a:gd name="T26" fmla="*/ 1 w 61"/>
                <a:gd name="T27" fmla="*/ 0 h 47"/>
                <a:gd name="T28" fmla="*/ 1 w 61"/>
                <a:gd name="T29" fmla="*/ 1 h 47"/>
                <a:gd name="T30" fmla="*/ 1 w 61"/>
                <a:gd name="T31" fmla="*/ 1 h 47"/>
                <a:gd name="T32" fmla="*/ 1 w 61"/>
                <a:gd name="T33" fmla="*/ 2 h 47"/>
                <a:gd name="T34" fmla="*/ 2 w 61"/>
                <a:gd name="T35" fmla="*/ 2 h 47"/>
                <a:gd name="T36" fmla="*/ 2 w 61"/>
                <a:gd name="T37" fmla="*/ 3 h 47"/>
                <a:gd name="T38" fmla="*/ 3 w 61"/>
                <a:gd name="T39" fmla="*/ 3 h 47"/>
                <a:gd name="T40" fmla="*/ 5 w 61"/>
                <a:gd name="T41" fmla="*/ 2 h 47"/>
                <a:gd name="T42" fmla="*/ 7 w 61"/>
                <a:gd name="T43" fmla="*/ 1 h 4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1"/>
                <a:gd name="T67" fmla="*/ 0 h 47"/>
                <a:gd name="T68" fmla="*/ 61 w 61"/>
                <a:gd name="T69" fmla="*/ 47 h 4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1" h="47">
                  <a:moveTo>
                    <a:pt x="61" y="3"/>
                  </a:moveTo>
                  <a:lnTo>
                    <a:pt x="57" y="42"/>
                  </a:lnTo>
                  <a:lnTo>
                    <a:pt x="54" y="44"/>
                  </a:lnTo>
                  <a:lnTo>
                    <a:pt x="47" y="45"/>
                  </a:lnTo>
                  <a:lnTo>
                    <a:pt x="38" y="46"/>
                  </a:lnTo>
                  <a:lnTo>
                    <a:pt x="28" y="47"/>
                  </a:lnTo>
                  <a:lnTo>
                    <a:pt x="17" y="47"/>
                  </a:lnTo>
                  <a:lnTo>
                    <a:pt x="8" y="45"/>
                  </a:lnTo>
                  <a:lnTo>
                    <a:pt x="2" y="39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7"/>
                  </a:lnTo>
                  <a:lnTo>
                    <a:pt x="6" y="9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1" y="6"/>
                  </a:lnTo>
                  <a:lnTo>
                    <a:pt x="13" y="10"/>
                  </a:lnTo>
                  <a:lnTo>
                    <a:pt x="16" y="14"/>
                  </a:lnTo>
                  <a:lnTo>
                    <a:pt x="22" y="17"/>
                  </a:lnTo>
                  <a:lnTo>
                    <a:pt x="31" y="17"/>
                  </a:lnTo>
                  <a:lnTo>
                    <a:pt x="44" y="13"/>
                  </a:lnTo>
                  <a:lnTo>
                    <a:pt x="61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4"/>
            <p:cNvSpPr>
              <a:spLocks/>
            </p:cNvSpPr>
            <p:nvPr/>
          </p:nvSpPr>
          <p:spPr bwMode="auto">
            <a:xfrm>
              <a:off x="4303" y="3579"/>
              <a:ext cx="92" cy="78"/>
            </a:xfrm>
            <a:custGeom>
              <a:avLst/>
              <a:gdLst>
                <a:gd name="T0" fmla="*/ 1 w 183"/>
                <a:gd name="T1" fmla="*/ 5 h 158"/>
                <a:gd name="T2" fmla="*/ 0 w 183"/>
                <a:gd name="T3" fmla="*/ 10 h 158"/>
                <a:gd name="T4" fmla="*/ 1 w 183"/>
                <a:gd name="T5" fmla="*/ 10 h 158"/>
                <a:gd name="T6" fmla="*/ 1 w 183"/>
                <a:gd name="T7" fmla="*/ 10 h 158"/>
                <a:gd name="T8" fmla="*/ 2 w 183"/>
                <a:gd name="T9" fmla="*/ 9 h 158"/>
                <a:gd name="T10" fmla="*/ 4 w 183"/>
                <a:gd name="T11" fmla="*/ 9 h 158"/>
                <a:gd name="T12" fmla="*/ 6 w 183"/>
                <a:gd name="T13" fmla="*/ 8 h 158"/>
                <a:gd name="T14" fmla="*/ 7 w 183"/>
                <a:gd name="T15" fmla="*/ 7 h 158"/>
                <a:gd name="T16" fmla="*/ 9 w 183"/>
                <a:gd name="T17" fmla="*/ 6 h 158"/>
                <a:gd name="T18" fmla="*/ 11 w 183"/>
                <a:gd name="T19" fmla="*/ 4 h 158"/>
                <a:gd name="T20" fmla="*/ 13 w 183"/>
                <a:gd name="T21" fmla="*/ 3 h 158"/>
                <a:gd name="T22" fmla="*/ 14 w 183"/>
                <a:gd name="T23" fmla="*/ 3 h 158"/>
                <a:gd name="T24" fmla="*/ 16 w 183"/>
                <a:gd name="T25" fmla="*/ 3 h 158"/>
                <a:gd name="T26" fmla="*/ 18 w 183"/>
                <a:gd name="T27" fmla="*/ 3 h 158"/>
                <a:gd name="T28" fmla="*/ 19 w 183"/>
                <a:gd name="T29" fmla="*/ 4 h 158"/>
                <a:gd name="T30" fmla="*/ 20 w 183"/>
                <a:gd name="T31" fmla="*/ 6 h 158"/>
                <a:gd name="T32" fmla="*/ 21 w 183"/>
                <a:gd name="T33" fmla="*/ 7 h 158"/>
                <a:gd name="T34" fmla="*/ 21 w 183"/>
                <a:gd name="T35" fmla="*/ 9 h 158"/>
                <a:gd name="T36" fmla="*/ 21 w 183"/>
                <a:gd name="T37" fmla="*/ 10 h 158"/>
                <a:gd name="T38" fmla="*/ 20 w 183"/>
                <a:gd name="T39" fmla="*/ 12 h 158"/>
                <a:gd name="T40" fmla="*/ 20 w 183"/>
                <a:gd name="T41" fmla="*/ 13 h 158"/>
                <a:gd name="T42" fmla="*/ 19 w 183"/>
                <a:gd name="T43" fmla="*/ 14 h 158"/>
                <a:gd name="T44" fmla="*/ 18 w 183"/>
                <a:gd name="T45" fmla="*/ 15 h 158"/>
                <a:gd name="T46" fmla="*/ 18 w 183"/>
                <a:gd name="T47" fmla="*/ 16 h 158"/>
                <a:gd name="T48" fmla="*/ 17 w 183"/>
                <a:gd name="T49" fmla="*/ 17 h 158"/>
                <a:gd name="T50" fmla="*/ 16 w 183"/>
                <a:gd name="T51" fmla="*/ 19 h 158"/>
                <a:gd name="T52" fmla="*/ 16 w 183"/>
                <a:gd name="T53" fmla="*/ 19 h 158"/>
                <a:gd name="T54" fmla="*/ 17 w 183"/>
                <a:gd name="T55" fmla="*/ 19 h 158"/>
                <a:gd name="T56" fmla="*/ 17 w 183"/>
                <a:gd name="T57" fmla="*/ 18 h 158"/>
                <a:gd name="T58" fmla="*/ 18 w 183"/>
                <a:gd name="T59" fmla="*/ 17 h 158"/>
                <a:gd name="T60" fmla="*/ 19 w 183"/>
                <a:gd name="T61" fmla="*/ 16 h 158"/>
                <a:gd name="T62" fmla="*/ 20 w 183"/>
                <a:gd name="T63" fmla="*/ 15 h 158"/>
                <a:gd name="T64" fmla="*/ 20 w 183"/>
                <a:gd name="T65" fmla="*/ 14 h 158"/>
                <a:gd name="T66" fmla="*/ 21 w 183"/>
                <a:gd name="T67" fmla="*/ 13 h 158"/>
                <a:gd name="T68" fmla="*/ 23 w 183"/>
                <a:gd name="T69" fmla="*/ 11 h 158"/>
                <a:gd name="T70" fmla="*/ 23 w 183"/>
                <a:gd name="T71" fmla="*/ 9 h 158"/>
                <a:gd name="T72" fmla="*/ 23 w 183"/>
                <a:gd name="T73" fmla="*/ 7 h 158"/>
                <a:gd name="T74" fmla="*/ 23 w 183"/>
                <a:gd name="T75" fmla="*/ 5 h 158"/>
                <a:gd name="T76" fmla="*/ 23 w 183"/>
                <a:gd name="T77" fmla="*/ 3 h 158"/>
                <a:gd name="T78" fmla="*/ 21 w 183"/>
                <a:gd name="T79" fmla="*/ 2 h 158"/>
                <a:gd name="T80" fmla="*/ 19 w 183"/>
                <a:gd name="T81" fmla="*/ 1 h 158"/>
                <a:gd name="T82" fmla="*/ 17 w 183"/>
                <a:gd name="T83" fmla="*/ 0 h 158"/>
                <a:gd name="T84" fmla="*/ 14 w 183"/>
                <a:gd name="T85" fmla="*/ 0 h 158"/>
                <a:gd name="T86" fmla="*/ 12 w 183"/>
                <a:gd name="T87" fmla="*/ 0 h 158"/>
                <a:gd name="T88" fmla="*/ 10 w 183"/>
                <a:gd name="T89" fmla="*/ 1 h 158"/>
                <a:gd name="T90" fmla="*/ 8 w 183"/>
                <a:gd name="T91" fmla="*/ 2 h 158"/>
                <a:gd name="T92" fmla="*/ 7 w 183"/>
                <a:gd name="T93" fmla="*/ 3 h 158"/>
                <a:gd name="T94" fmla="*/ 5 w 183"/>
                <a:gd name="T95" fmla="*/ 4 h 158"/>
                <a:gd name="T96" fmla="*/ 3 w 183"/>
                <a:gd name="T97" fmla="*/ 4 h 158"/>
                <a:gd name="T98" fmla="*/ 1 w 183"/>
                <a:gd name="T99" fmla="*/ 5 h 15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3"/>
                <a:gd name="T151" fmla="*/ 0 h 158"/>
                <a:gd name="T152" fmla="*/ 183 w 183"/>
                <a:gd name="T153" fmla="*/ 158 h 15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3" h="158">
                  <a:moveTo>
                    <a:pt x="8" y="41"/>
                  </a:moveTo>
                  <a:lnTo>
                    <a:pt x="0" y="82"/>
                  </a:lnTo>
                  <a:lnTo>
                    <a:pt x="3" y="82"/>
                  </a:lnTo>
                  <a:lnTo>
                    <a:pt x="8" y="81"/>
                  </a:lnTo>
                  <a:lnTo>
                    <a:pt x="16" y="78"/>
                  </a:lnTo>
                  <a:lnTo>
                    <a:pt x="28" y="74"/>
                  </a:lnTo>
                  <a:lnTo>
                    <a:pt x="41" y="68"/>
                  </a:lnTo>
                  <a:lnTo>
                    <a:pt x="56" y="60"/>
                  </a:lnTo>
                  <a:lnTo>
                    <a:pt x="71" y="50"/>
                  </a:lnTo>
                  <a:lnTo>
                    <a:pt x="87" y="37"/>
                  </a:lnTo>
                  <a:lnTo>
                    <a:pt x="98" y="30"/>
                  </a:lnTo>
                  <a:lnTo>
                    <a:pt x="111" y="27"/>
                  </a:lnTo>
                  <a:lnTo>
                    <a:pt x="125" y="27"/>
                  </a:lnTo>
                  <a:lnTo>
                    <a:pt x="138" y="31"/>
                  </a:lnTo>
                  <a:lnTo>
                    <a:pt x="150" y="38"/>
                  </a:lnTo>
                  <a:lnTo>
                    <a:pt x="158" y="48"/>
                  </a:lnTo>
                  <a:lnTo>
                    <a:pt x="164" y="62"/>
                  </a:lnTo>
                  <a:lnTo>
                    <a:pt x="164" y="78"/>
                  </a:lnTo>
                  <a:lnTo>
                    <a:pt x="162" y="88"/>
                  </a:lnTo>
                  <a:lnTo>
                    <a:pt x="159" y="97"/>
                  </a:lnTo>
                  <a:lnTo>
                    <a:pt x="155" y="105"/>
                  </a:lnTo>
                  <a:lnTo>
                    <a:pt x="150" y="113"/>
                  </a:lnTo>
                  <a:lnTo>
                    <a:pt x="144" y="122"/>
                  </a:lnTo>
                  <a:lnTo>
                    <a:pt x="138" y="131"/>
                  </a:lnTo>
                  <a:lnTo>
                    <a:pt x="132" y="144"/>
                  </a:lnTo>
                  <a:lnTo>
                    <a:pt x="126" y="158"/>
                  </a:lnTo>
                  <a:lnTo>
                    <a:pt x="127" y="157"/>
                  </a:lnTo>
                  <a:lnTo>
                    <a:pt x="129" y="153"/>
                  </a:lnTo>
                  <a:lnTo>
                    <a:pt x="134" y="149"/>
                  </a:lnTo>
                  <a:lnTo>
                    <a:pt x="140" y="143"/>
                  </a:lnTo>
                  <a:lnTo>
                    <a:pt x="145" y="135"/>
                  </a:lnTo>
                  <a:lnTo>
                    <a:pt x="153" y="127"/>
                  </a:lnTo>
                  <a:lnTo>
                    <a:pt x="160" y="116"/>
                  </a:lnTo>
                  <a:lnTo>
                    <a:pt x="168" y="107"/>
                  </a:lnTo>
                  <a:lnTo>
                    <a:pt x="177" y="93"/>
                  </a:lnTo>
                  <a:lnTo>
                    <a:pt x="182" y="78"/>
                  </a:lnTo>
                  <a:lnTo>
                    <a:pt x="183" y="62"/>
                  </a:lnTo>
                  <a:lnTo>
                    <a:pt x="182" y="46"/>
                  </a:lnTo>
                  <a:lnTo>
                    <a:pt x="177" y="31"/>
                  </a:lnTo>
                  <a:lnTo>
                    <a:pt x="166" y="18"/>
                  </a:lnTo>
                  <a:lnTo>
                    <a:pt x="151" y="8"/>
                  </a:lnTo>
                  <a:lnTo>
                    <a:pt x="130" y="1"/>
                  </a:lnTo>
                  <a:lnTo>
                    <a:pt x="110" y="0"/>
                  </a:lnTo>
                  <a:lnTo>
                    <a:pt x="91" y="2"/>
                  </a:lnTo>
                  <a:lnTo>
                    <a:pt x="76" y="8"/>
                  </a:lnTo>
                  <a:lnTo>
                    <a:pt x="64" y="16"/>
                  </a:lnTo>
                  <a:lnTo>
                    <a:pt x="51" y="24"/>
                  </a:lnTo>
                  <a:lnTo>
                    <a:pt x="38" y="32"/>
                  </a:lnTo>
                  <a:lnTo>
                    <a:pt x="24" y="38"/>
                  </a:lnTo>
                  <a:lnTo>
                    <a:pt x="8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5"/>
            <p:cNvSpPr>
              <a:spLocks/>
            </p:cNvSpPr>
            <p:nvPr/>
          </p:nvSpPr>
          <p:spPr bwMode="auto">
            <a:xfrm>
              <a:off x="4350" y="3600"/>
              <a:ext cx="18" cy="14"/>
            </a:xfrm>
            <a:custGeom>
              <a:avLst/>
              <a:gdLst>
                <a:gd name="T0" fmla="*/ 5 w 35"/>
                <a:gd name="T1" fmla="*/ 1 h 28"/>
                <a:gd name="T2" fmla="*/ 5 w 35"/>
                <a:gd name="T3" fmla="*/ 1 h 28"/>
                <a:gd name="T4" fmla="*/ 4 w 35"/>
                <a:gd name="T5" fmla="*/ 1 h 28"/>
                <a:gd name="T6" fmla="*/ 3 w 35"/>
                <a:gd name="T7" fmla="*/ 0 h 28"/>
                <a:gd name="T8" fmla="*/ 3 w 35"/>
                <a:gd name="T9" fmla="*/ 0 h 28"/>
                <a:gd name="T10" fmla="*/ 2 w 35"/>
                <a:gd name="T11" fmla="*/ 0 h 28"/>
                <a:gd name="T12" fmla="*/ 1 w 35"/>
                <a:gd name="T13" fmla="*/ 1 h 28"/>
                <a:gd name="T14" fmla="*/ 1 w 35"/>
                <a:gd name="T15" fmla="*/ 2 h 28"/>
                <a:gd name="T16" fmla="*/ 0 w 35"/>
                <a:gd name="T17" fmla="*/ 3 h 28"/>
                <a:gd name="T18" fmla="*/ 1 w 35"/>
                <a:gd name="T19" fmla="*/ 3 h 28"/>
                <a:gd name="T20" fmla="*/ 2 w 35"/>
                <a:gd name="T21" fmla="*/ 4 h 28"/>
                <a:gd name="T22" fmla="*/ 3 w 35"/>
                <a:gd name="T23" fmla="*/ 4 h 28"/>
                <a:gd name="T24" fmla="*/ 4 w 35"/>
                <a:gd name="T25" fmla="*/ 2 h 28"/>
                <a:gd name="T26" fmla="*/ 5 w 35"/>
                <a:gd name="T27" fmla="*/ 1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5"/>
                <a:gd name="T43" fmla="*/ 0 h 28"/>
                <a:gd name="T44" fmla="*/ 35 w 35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5" h="28">
                  <a:moveTo>
                    <a:pt x="35" y="3"/>
                  </a:moveTo>
                  <a:lnTo>
                    <a:pt x="34" y="2"/>
                  </a:lnTo>
                  <a:lnTo>
                    <a:pt x="30" y="1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5" y="3"/>
                  </a:lnTo>
                  <a:lnTo>
                    <a:pt x="1" y="9"/>
                  </a:lnTo>
                  <a:lnTo>
                    <a:pt x="0" y="18"/>
                  </a:lnTo>
                  <a:lnTo>
                    <a:pt x="3" y="22"/>
                  </a:lnTo>
                  <a:lnTo>
                    <a:pt x="12" y="27"/>
                  </a:lnTo>
                  <a:lnTo>
                    <a:pt x="23" y="28"/>
                  </a:lnTo>
                  <a:lnTo>
                    <a:pt x="31" y="16"/>
                  </a:lnTo>
                  <a:lnTo>
                    <a:pt x="3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6"/>
            <p:cNvSpPr>
              <a:spLocks/>
            </p:cNvSpPr>
            <p:nvPr/>
          </p:nvSpPr>
          <p:spPr bwMode="auto">
            <a:xfrm>
              <a:off x="4304" y="3667"/>
              <a:ext cx="156" cy="33"/>
            </a:xfrm>
            <a:custGeom>
              <a:avLst/>
              <a:gdLst>
                <a:gd name="T0" fmla="*/ 0 w 313"/>
                <a:gd name="T1" fmla="*/ 2 h 67"/>
                <a:gd name="T2" fmla="*/ 0 w 313"/>
                <a:gd name="T3" fmla="*/ 2 h 67"/>
                <a:gd name="T4" fmla="*/ 0 w 313"/>
                <a:gd name="T5" fmla="*/ 2 h 67"/>
                <a:gd name="T6" fmla="*/ 2 w 313"/>
                <a:gd name="T7" fmla="*/ 2 h 67"/>
                <a:gd name="T8" fmla="*/ 3 w 313"/>
                <a:gd name="T9" fmla="*/ 2 h 67"/>
                <a:gd name="T10" fmla="*/ 5 w 313"/>
                <a:gd name="T11" fmla="*/ 2 h 67"/>
                <a:gd name="T12" fmla="*/ 8 w 313"/>
                <a:gd name="T13" fmla="*/ 2 h 67"/>
                <a:gd name="T14" fmla="*/ 11 w 313"/>
                <a:gd name="T15" fmla="*/ 2 h 67"/>
                <a:gd name="T16" fmla="*/ 14 w 313"/>
                <a:gd name="T17" fmla="*/ 1 h 67"/>
                <a:gd name="T18" fmla="*/ 15 w 313"/>
                <a:gd name="T19" fmla="*/ 1 h 67"/>
                <a:gd name="T20" fmla="*/ 17 w 313"/>
                <a:gd name="T21" fmla="*/ 2 h 67"/>
                <a:gd name="T22" fmla="*/ 18 w 313"/>
                <a:gd name="T23" fmla="*/ 3 h 67"/>
                <a:gd name="T24" fmla="*/ 21 w 313"/>
                <a:gd name="T25" fmla="*/ 5 h 67"/>
                <a:gd name="T26" fmla="*/ 24 w 313"/>
                <a:gd name="T27" fmla="*/ 6 h 67"/>
                <a:gd name="T28" fmla="*/ 27 w 313"/>
                <a:gd name="T29" fmla="*/ 7 h 67"/>
                <a:gd name="T30" fmla="*/ 32 w 313"/>
                <a:gd name="T31" fmla="*/ 8 h 67"/>
                <a:gd name="T32" fmla="*/ 37 w 313"/>
                <a:gd name="T33" fmla="*/ 8 h 67"/>
                <a:gd name="T34" fmla="*/ 39 w 313"/>
                <a:gd name="T35" fmla="*/ 3 h 67"/>
                <a:gd name="T36" fmla="*/ 38 w 313"/>
                <a:gd name="T37" fmla="*/ 3 h 67"/>
                <a:gd name="T38" fmla="*/ 37 w 313"/>
                <a:gd name="T39" fmla="*/ 4 h 67"/>
                <a:gd name="T40" fmla="*/ 35 w 313"/>
                <a:gd name="T41" fmla="*/ 4 h 67"/>
                <a:gd name="T42" fmla="*/ 32 w 313"/>
                <a:gd name="T43" fmla="*/ 4 h 67"/>
                <a:gd name="T44" fmla="*/ 29 w 313"/>
                <a:gd name="T45" fmla="*/ 4 h 67"/>
                <a:gd name="T46" fmla="*/ 26 w 313"/>
                <a:gd name="T47" fmla="*/ 4 h 67"/>
                <a:gd name="T48" fmla="*/ 24 w 313"/>
                <a:gd name="T49" fmla="*/ 3 h 67"/>
                <a:gd name="T50" fmla="*/ 21 w 313"/>
                <a:gd name="T51" fmla="*/ 2 h 67"/>
                <a:gd name="T52" fmla="*/ 18 w 313"/>
                <a:gd name="T53" fmla="*/ 0 h 67"/>
                <a:gd name="T54" fmla="*/ 17 w 313"/>
                <a:gd name="T55" fmla="*/ 0 h 67"/>
                <a:gd name="T56" fmla="*/ 15 w 313"/>
                <a:gd name="T57" fmla="*/ 0 h 67"/>
                <a:gd name="T58" fmla="*/ 13 w 313"/>
                <a:gd name="T59" fmla="*/ 0 h 67"/>
                <a:gd name="T60" fmla="*/ 11 w 313"/>
                <a:gd name="T61" fmla="*/ 0 h 67"/>
                <a:gd name="T62" fmla="*/ 8 w 313"/>
                <a:gd name="T63" fmla="*/ 1 h 67"/>
                <a:gd name="T64" fmla="*/ 4 w 313"/>
                <a:gd name="T65" fmla="*/ 2 h 67"/>
                <a:gd name="T66" fmla="*/ 0 w 313"/>
                <a:gd name="T67" fmla="*/ 2 h 6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3"/>
                <a:gd name="T103" fmla="*/ 0 h 67"/>
                <a:gd name="T104" fmla="*/ 313 w 313"/>
                <a:gd name="T105" fmla="*/ 67 h 6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3" h="67">
                  <a:moveTo>
                    <a:pt x="0" y="21"/>
                  </a:moveTo>
                  <a:lnTo>
                    <a:pt x="3" y="21"/>
                  </a:lnTo>
                  <a:lnTo>
                    <a:pt x="7" y="22"/>
                  </a:lnTo>
                  <a:lnTo>
                    <a:pt x="17" y="22"/>
                  </a:lnTo>
                  <a:lnTo>
                    <a:pt x="29" y="23"/>
                  </a:lnTo>
                  <a:lnTo>
                    <a:pt x="45" y="22"/>
                  </a:lnTo>
                  <a:lnTo>
                    <a:pt x="66" y="21"/>
                  </a:lnTo>
                  <a:lnTo>
                    <a:pt x="90" y="18"/>
                  </a:lnTo>
                  <a:lnTo>
                    <a:pt x="118" y="13"/>
                  </a:lnTo>
                  <a:lnTo>
                    <a:pt x="127" y="14"/>
                  </a:lnTo>
                  <a:lnTo>
                    <a:pt x="139" y="21"/>
                  </a:lnTo>
                  <a:lnTo>
                    <a:pt x="151" y="31"/>
                  </a:lnTo>
                  <a:lnTo>
                    <a:pt x="169" y="43"/>
                  </a:lnTo>
                  <a:lnTo>
                    <a:pt x="192" y="53"/>
                  </a:lnTo>
                  <a:lnTo>
                    <a:pt x="219" y="62"/>
                  </a:lnTo>
                  <a:lnTo>
                    <a:pt x="256" y="67"/>
                  </a:lnTo>
                  <a:lnTo>
                    <a:pt x="301" y="66"/>
                  </a:lnTo>
                  <a:lnTo>
                    <a:pt x="313" y="29"/>
                  </a:lnTo>
                  <a:lnTo>
                    <a:pt x="309" y="30"/>
                  </a:lnTo>
                  <a:lnTo>
                    <a:pt x="298" y="33"/>
                  </a:lnTo>
                  <a:lnTo>
                    <a:pt x="282" y="35"/>
                  </a:lnTo>
                  <a:lnTo>
                    <a:pt x="262" y="37"/>
                  </a:lnTo>
                  <a:lnTo>
                    <a:pt x="239" y="37"/>
                  </a:lnTo>
                  <a:lnTo>
                    <a:pt x="215" y="35"/>
                  </a:lnTo>
                  <a:lnTo>
                    <a:pt x="192" y="28"/>
                  </a:lnTo>
                  <a:lnTo>
                    <a:pt x="170" y="18"/>
                  </a:lnTo>
                  <a:lnTo>
                    <a:pt x="151" y="7"/>
                  </a:lnTo>
                  <a:lnTo>
                    <a:pt x="136" y="1"/>
                  </a:lnTo>
                  <a:lnTo>
                    <a:pt x="123" y="0"/>
                  </a:lnTo>
                  <a:lnTo>
                    <a:pt x="109" y="3"/>
                  </a:lnTo>
                  <a:lnTo>
                    <a:pt x="91" y="7"/>
                  </a:lnTo>
                  <a:lnTo>
                    <a:pt x="68" y="12"/>
                  </a:lnTo>
                  <a:lnTo>
                    <a:pt x="38" y="1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7"/>
            <p:cNvSpPr>
              <a:spLocks/>
            </p:cNvSpPr>
            <p:nvPr/>
          </p:nvSpPr>
          <p:spPr bwMode="auto">
            <a:xfrm>
              <a:off x="4432" y="3697"/>
              <a:ext cx="88" cy="57"/>
            </a:xfrm>
            <a:custGeom>
              <a:avLst/>
              <a:gdLst>
                <a:gd name="T0" fmla="*/ 0 w 175"/>
                <a:gd name="T1" fmla="*/ 0 h 115"/>
                <a:gd name="T2" fmla="*/ 1 w 175"/>
                <a:gd name="T3" fmla="*/ 0 h 115"/>
                <a:gd name="T4" fmla="*/ 1 w 175"/>
                <a:gd name="T5" fmla="*/ 2 h 115"/>
                <a:gd name="T6" fmla="*/ 3 w 175"/>
                <a:gd name="T7" fmla="*/ 4 h 115"/>
                <a:gd name="T8" fmla="*/ 5 w 175"/>
                <a:gd name="T9" fmla="*/ 6 h 115"/>
                <a:gd name="T10" fmla="*/ 8 w 175"/>
                <a:gd name="T11" fmla="*/ 8 h 115"/>
                <a:gd name="T12" fmla="*/ 11 w 175"/>
                <a:gd name="T13" fmla="*/ 11 h 115"/>
                <a:gd name="T14" fmla="*/ 16 w 175"/>
                <a:gd name="T15" fmla="*/ 13 h 115"/>
                <a:gd name="T16" fmla="*/ 22 w 175"/>
                <a:gd name="T17" fmla="*/ 14 h 115"/>
                <a:gd name="T18" fmla="*/ 22 w 175"/>
                <a:gd name="T19" fmla="*/ 14 h 115"/>
                <a:gd name="T20" fmla="*/ 20 w 175"/>
                <a:gd name="T21" fmla="*/ 13 h 115"/>
                <a:gd name="T22" fmla="*/ 18 w 175"/>
                <a:gd name="T23" fmla="*/ 12 h 115"/>
                <a:gd name="T24" fmla="*/ 15 w 175"/>
                <a:gd name="T25" fmla="*/ 11 h 115"/>
                <a:gd name="T26" fmla="*/ 12 w 175"/>
                <a:gd name="T27" fmla="*/ 9 h 115"/>
                <a:gd name="T28" fmla="*/ 9 w 175"/>
                <a:gd name="T29" fmla="*/ 6 h 115"/>
                <a:gd name="T30" fmla="*/ 7 w 175"/>
                <a:gd name="T31" fmla="*/ 3 h 115"/>
                <a:gd name="T32" fmla="*/ 5 w 175"/>
                <a:gd name="T33" fmla="*/ 0 h 115"/>
                <a:gd name="T34" fmla="*/ 0 w 175"/>
                <a:gd name="T35" fmla="*/ 0 h 11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5"/>
                <a:gd name="T55" fmla="*/ 0 h 115"/>
                <a:gd name="T56" fmla="*/ 175 w 175"/>
                <a:gd name="T57" fmla="*/ 115 h 11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5" h="115">
                  <a:moveTo>
                    <a:pt x="0" y="2"/>
                  </a:moveTo>
                  <a:lnTo>
                    <a:pt x="1" y="6"/>
                  </a:lnTo>
                  <a:lnTo>
                    <a:pt x="7" y="17"/>
                  </a:lnTo>
                  <a:lnTo>
                    <a:pt x="18" y="32"/>
                  </a:lnTo>
                  <a:lnTo>
                    <a:pt x="34" y="51"/>
                  </a:lnTo>
                  <a:lnTo>
                    <a:pt x="57" y="70"/>
                  </a:lnTo>
                  <a:lnTo>
                    <a:pt x="87" y="89"/>
                  </a:lnTo>
                  <a:lnTo>
                    <a:pt x="126" y="104"/>
                  </a:lnTo>
                  <a:lnTo>
                    <a:pt x="175" y="115"/>
                  </a:lnTo>
                  <a:lnTo>
                    <a:pt x="171" y="114"/>
                  </a:lnTo>
                  <a:lnTo>
                    <a:pt x="157" y="110"/>
                  </a:lnTo>
                  <a:lnTo>
                    <a:pt x="139" y="102"/>
                  </a:lnTo>
                  <a:lnTo>
                    <a:pt x="116" y="89"/>
                  </a:lnTo>
                  <a:lnTo>
                    <a:pt x="91" y="74"/>
                  </a:lnTo>
                  <a:lnTo>
                    <a:pt x="69" y="53"/>
                  </a:lnTo>
                  <a:lnTo>
                    <a:pt x="50" y="29"/>
                  </a:lnTo>
                  <a:lnTo>
                    <a:pt x="3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28"/>
            <p:cNvSpPr>
              <a:spLocks/>
            </p:cNvSpPr>
            <p:nvPr/>
          </p:nvSpPr>
          <p:spPr bwMode="auto">
            <a:xfrm>
              <a:off x="4484" y="3759"/>
              <a:ext cx="21" cy="80"/>
            </a:xfrm>
            <a:custGeom>
              <a:avLst/>
              <a:gdLst>
                <a:gd name="T0" fmla="*/ 0 w 43"/>
                <a:gd name="T1" fmla="*/ 0 h 160"/>
                <a:gd name="T2" fmla="*/ 0 w 43"/>
                <a:gd name="T3" fmla="*/ 2 h 160"/>
                <a:gd name="T4" fmla="*/ 0 w 43"/>
                <a:gd name="T5" fmla="*/ 7 h 160"/>
                <a:gd name="T6" fmla="*/ 0 w 43"/>
                <a:gd name="T7" fmla="*/ 13 h 160"/>
                <a:gd name="T8" fmla="*/ 1 w 43"/>
                <a:gd name="T9" fmla="*/ 20 h 160"/>
                <a:gd name="T10" fmla="*/ 1 w 43"/>
                <a:gd name="T11" fmla="*/ 20 h 160"/>
                <a:gd name="T12" fmla="*/ 1 w 43"/>
                <a:gd name="T13" fmla="*/ 18 h 160"/>
                <a:gd name="T14" fmla="*/ 1 w 43"/>
                <a:gd name="T15" fmla="*/ 15 h 160"/>
                <a:gd name="T16" fmla="*/ 1 w 43"/>
                <a:gd name="T17" fmla="*/ 11 h 160"/>
                <a:gd name="T18" fmla="*/ 2 w 43"/>
                <a:gd name="T19" fmla="*/ 9 h 160"/>
                <a:gd name="T20" fmla="*/ 2 w 43"/>
                <a:gd name="T21" fmla="*/ 5 h 160"/>
                <a:gd name="T22" fmla="*/ 3 w 43"/>
                <a:gd name="T23" fmla="*/ 3 h 160"/>
                <a:gd name="T24" fmla="*/ 5 w 43"/>
                <a:gd name="T25" fmla="*/ 1 h 160"/>
                <a:gd name="T26" fmla="*/ 0 w 43"/>
                <a:gd name="T27" fmla="*/ 0 h 1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3"/>
                <a:gd name="T43" fmla="*/ 0 h 160"/>
                <a:gd name="T44" fmla="*/ 43 w 43"/>
                <a:gd name="T45" fmla="*/ 160 h 16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3" h="160">
                  <a:moveTo>
                    <a:pt x="2" y="0"/>
                  </a:moveTo>
                  <a:lnTo>
                    <a:pt x="1" y="16"/>
                  </a:lnTo>
                  <a:lnTo>
                    <a:pt x="0" y="56"/>
                  </a:lnTo>
                  <a:lnTo>
                    <a:pt x="2" y="108"/>
                  </a:lnTo>
                  <a:lnTo>
                    <a:pt x="13" y="160"/>
                  </a:lnTo>
                  <a:lnTo>
                    <a:pt x="13" y="154"/>
                  </a:lnTo>
                  <a:lnTo>
                    <a:pt x="13" y="140"/>
                  </a:lnTo>
                  <a:lnTo>
                    <a:pt x="13" y="120"/>
                  </a:lnTo>
                  <a:lnTo>
                    <a:pt x="14" y="94"/>
                  </a:lnTo>
                  <a:lnTo>
                    <a:pt x="17" y="68"/>
                  </a:lnTo>
                  <a:lnTo>
                    <a:pt x="23" y="41"/>
                  </a:lnTo>
                  <a:lnTo>
                    <a:pt x="31" y="19"/>
                  </a:lnTo>
                  <a:lnTo>
                    <a:pt x="43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29"/>
            <p:cNvSpPr>
              <a:spLocks/>
            </p:cNvSpPr>
            <p:nvPr/>
          </p:nvSpPr>
          <p:spPr bwMode="auto">
            <a:xfrm>
              <a:off x="4393" y="3843"/>
              <a:ext cx="99" cy="109"/>
            </a:xfrm>
            <a:custGeom>
              <a:avLst/>
              <a:gdLst>
                <a:gd name="T0" fmla="*/ 21 w 197"/>
                <a:gd name="T1" fmla="*/ 0 h 217"/>
                <a:gd name="T2" fmla="*/ 20 w 197"/>
                <a:gd name="T3" fmla="*/ 1 h 217"/>
                <a:gd name="T4" fmla="*/ 18 w 197"/>
                <a:gd name="T5" fmla="*/ 2 h 217"/>
                <a:gd name="T6" fmla="*/ 14 w 197"/>
                <a:gd name="T7" fmla="*/ 4 h 217"/>
                <a:gd name="T8" fmla="*/ 11 w 197"/>
                <a:gd name="T9" fmla="*/ 6 h 217"/>
                <a:gd name="T10" fmla="*/ 7 w 197"/>
                <a:gd name="T11" fmla="*/ 9 h 217"/>
                <a:gd name="T12" fmla="*/ 4 w 197"/>
                <a:gd name="T13" fmla="*/ 12 h 217"/>
                <a:gd name="T14" fmla="*/ 1 w 197"/>
                <a:gd name="T15" fmla="*/ 15 h 217"/>
                <a:gd name="T16" fmla="*/ 0 w 197"/>
                <a:gd name="T17" fmla="*/ 18 h 217"/>
                <a:gd name="T18" fmla="*/ 0 w 197"/>
                <a:gd name="T19" fmla="*/ 18 h 217"/>
                <a:gd name="T20" fmla="*/ 0 w 197"/>
                <a:gd name="T21" fmla="*/ 19 h 217"/>
                <a:gd name="T22" fmla="*/ 0 w 197"/>
                <a:gd name="T23" fmla="*/ 19 h 217"/>
                <a:gd name="T24" fmla="*/ 0 w 197"/>
                <a:gd name="T25" fmla="*/ 19 h 217"/>
                <a:gd name="T26" fmla="*/ 1 w 197"/>
                <a:gd name="T27" fmla="*/ 21 h 217"/>
                <a:gd name="T28" fmla="*/ 2 w 197"/>
                <a:gd name="T29" fmla="*/ 23 h 217"/>
                <a:gd name="T30" fmla="*/ 3 w 197"/>
                <a:gd name="T31" fmla="*/ 24 h 217"/>
                <a:gd name="T32" fmla="*/ 4 w 197"/>
                <a:gd name="T33" fmla="*/ 25 h 217"/>
                <a:gd name="T34" fmla="*/ 6 w 197"/>
                <a:gd name="T35" fmla="*/ 26 h 217"/>
                <a:gd name="T36" fmla="*/ 7 w 197"/>
                <a:gd name="T37" fmla="*/ 27 h 217"/>
                <a:gd name="T38" fmla="*/ 9 w 197"/>
                <a:gd name="T39" fmla="*/ 27 h 217"/>
                <a:gd name="T40" fmla="*/ 11 w 197"/>
                <a:gd name="T41" fmla="*/ 28 h 217"/>
                <a:gd name="T42" fmla="*/ 12 w 197"/>
                <a:gd name="T43" fmla="*/ 28 h 217"/>
                <a:gd name="T44" fmla="*/ 12 w 197"/>
                <a:gd name="T45" fmla="*/ 27 h 217"/>
                <a:gd name="T46" fmla="*/ 13 w 197"/>
                <a:gd name="T47" fmla="*/ 27 h 217"/>
                <a:gd name="T48" fmla="*/ 14 w 197"/>
                <a:gd name="T49" fmla="*/ 27 h 217"/>
                <a:gd name="T50" fmla="*/ 14 w 197"/>
                <a:gd name="T51" fmla="*/ 27 h 217"/>
                <a:gd name="T52" fmla="*/ 13 w 197"/>
                <a:gd name="T53" fmla="*/ 27 h 217"/>
                <a:gd name="T54" fmla="*/ 13 w 197"/>
                <a:gd name="T55" fmla="*/ 27 h 217"/>
                <a:gd name="T56" fmla="*/ 12 w 197"/>
                <a:gd name="T57" fmla="*/ 27 h 217"/>
                <a:gd name="T58" fmla="*/ 11 w 197"/>
                <a:gd name="T59" fmla="*/ 27 h 217"/>
                <a:gd name="T60" fmla="*/ 10 w 197"/>
                <a:gd name="T61" fmla="*/ 27 h 217"/>
                <a:gd name="T62" fmla="*/ 8 w 197"/>
                <a:gd name="T63" fmla="*/ 26 h 217"/>
                <a:gd name="T64" fmla="*/ 7 w 197"/>
                <a:gd name="T65" fmla="*/ 26 h 217"/>
                <a:gd name="T66" fmla="*/ 6 w 197"/>
                <a:gd name="T67" fmla="*/ 25 h 217"/>
                <a:gd name="T68" fmla="*/ 5 w 197"/>
                <a:gd name="T69" fmla="*/ 23 h 217"/>
                <a:gd name="T70" fmla="*/ 4 w 197"/>
                <a:gd name="T71" fmla="*/ 22 h 217"/>
                <a:gd name="T72" fmla="*/ 4 w 197"/>
                <a:gd name="T73" fmla="*/ 20 h 217"/>
                <a:gd name="T74" fmla="*/ 4 w 197"/>
                <a:gd name="T75" fmla="*/ 19 h 217"/>
                <a:gd name="T76" fmla="*/ 4 w 197"/>
                <a:gd name="T77" fmla="*/ 19 h 217"/>
                <a:gd name="T78" fmla="*/ 4 w 197"/>
                <a:gd name="T79" fmla="*/ 19 h 217"/>
                <a:gd name="T80" fmla="*/ 4 w 197"/>
                <a:gd name="T81" fmla="*/ 18 h 217"/>
                <a:gd name="T82" fmla="*/ 5 w 197"/>
                <a:gd name="T83" fmla="*/ 16 h 217"/>
                <a:gd name="T84" fmla="*/ 7 w 197"/>
                <a:gd name="T85" fmla="*/ 13 h 217"/>
                <a:gd name="T86" fmla="*/ 11 w 197"/>
                <a:gd name="T87" fmla="*/ 11 h 217"/>
                <a:gd name="T88" fmla="*/ 15 w 197"/>
                <a:gd name="T89" fmla="*/ 8 h 217"/>
                <a:gd name="T90" fmla="*/ 18 w 197"/>
                <a:gd name="T91" fmla="*/ 6 h 217"/>
                <a:gd name="T92" fmla="*/ 22 w 197"/>
                <a:gd name="T93" fmla="*/ 5 h 217"/>
                <a:gd name="T94" fmla="*/ 24 w 197"/>
                <a:gd name="T95" fmla="*/ 4 h 217"/>
                <a:gd name="T96" fmla="*/ 25 w 197"/>
                <a:gd name="T97" fmla="*/ 3 h 217"/>
                <a:gd name="T98" fmla="*/ 21 w 197"/>
                <a:gd name="T99" fmla="*/ 0 h 21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97"/>
                <a:gd name="T151" fmla="*/ 0 h 217"/>
                <a:gd name="T152" fmla="*/ 197 w 197"/>
                <a:gd name="T153" fmla="*/ 217 h 21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97" h="217">
                  <a:moveTo>
                    <a:pt x="162" y="0"/>
                  </a:moveTo>
                  <a:lnTo>
                    <a:pt x="156" y="3"/>
                  </a:lnTo>
                  <a:lnTo>
                    <a:pt x="138" y="14"/>
                  </a:lnTo>
                  <a:lnTo>
                    <a:pt x="112" y="29"/>
                  </a:lnTo>
                  <a:lnTo>
                    <a:pt x="83" y="48"/>
                  </a:lnTo>
                  <a:lnTo>
                    <a:pt x="53" y="70"/>
                  </a:lnTo>
                  <a:lnTo>
                    <a:pt x="28" y="94"/>
                  </a:lnTo>
                  <a:lnTo>
                    <a:pt x="8" y="119"/>
                  </a:lnTo>
                  <a:lnTo>
                    <a:pt x="0" y="142"/>
                  </a:lnTo>
                  <a:lnTo>
                    <a:pt x="0" y="143"/>
                  </a:lnTo>
                  <a:lnTo>
                    <a:pt x="0" y="145"/>
                  </a:lnTo>
                  <a:lnTo>
                    <a:pt x="0" y="146"/>
                  </a:lnTo>
                  <a:lnTo>
                    <a:pt x="0" y="149"/>
                  </a:lnTo>
                  <a:lnTo>
                    <a:pt x="2" y="164"/>
                  </a:lnTo>
                  <a:lnTo>
                    <a:pt x="9" y="177"/>
                  </a:lnTo>
                  <a:lnTo>
                    <a:pt x="18" y="189"/>
                  </a:lnTo>
                  <a:lnTo>
                    <a:pt x="30" y="199"/>
                  </a:lnTo>
                  <a:lnTo>
                    <a:pt x="43" y="206"/>
                  </a:lnTo>
                  <a:lnTo>
                    <a:pt x="56" y="212"/>
                  </a:lnTo>
                  <a:lnTo>
                    <a:pt x="70" y="215"/>
                  </a:lnTo>
                  <a:lnTo>
                    <a:pt x="83" y="217"/>
                  </a:lnTo>
                  <a:lnTo>
                    <a:pt x="90" y="217"/>
                  </a:lnTo>
                  <a:lnTo>
                    <a:pt x="96" y="215"/>
                  </a:lnTo>
                  <a:lnTo>
                    <a:pt x="101" y="214"/>
                  </a:lnTo>
                  <a:lnTo>
                    <a:pt x="106" y="212"/>
                  </a:lnTo>
                  <a:lnTo>
                    <a:pt x="105" y="212"/>
                  </a:lnTo>
                  <a:lnTo>
                    <a:pt x="104" y="212"/>
                  </a:lnTo>
                  <a:lnTo>
                    <a:pt x="100" y="212"/>
                  </a:lnTo>
                  <a:lnTo>
                    <a:pt x="96" y="212"/>
                  </a:lnTo>
                  <a:lnTo>
                    <a:pt x="86" y="211"/>
                  </a:lnTo>
                  <a:lnTo>
                    <a:pt x="76" y="210"/>
                  </a:lnTo>
                  <a:lnTo>
                    <a:pt x="64" y="206"/>
                  </a:lnTo>
                  <a:lnTo>
                    <a:pt x="53" y="202"/>
                  </a:lnTo>
                  <a:lnTo>
                    <a:pt x="43" y="193"/>
                  </a:lnTo>
                  <a:lnTo>
                    <a:pt x="33" y="184"/>
                  </a:lnTo>
                  <a:lnTo>
                    <a:pt x="28" y="170"/>
                  </a:lnTo>
                  <a:lnTo>
                    <a:pt x="25" y="154"/>
                  </a:lnTo>
                  <a:lnTo>
                    <a:pt x="25" y="152"/>
                  </a:lnTo>
                  <a:lnTo>
                    <a:pt x="25" y="149"/>
                  </a:lnTo>
                  <a:lnTo>
                    <a:pt x="25" y="146"/>
                  </a:lnTo>
                  <a:lnTo>
                    <a:pt x="25" y="144"/>
                  </a:lnTo>
                  <a:lnTo>
                    <a:pt x="35" y="122"/>
                  </a:lnTo>
                  <a:lnTo>
                    <a:pt x="54" y="101"/>
                  </a:lnTo>
                  <a:lnTo>
                    <a:pt x="82" y="81"/>
                  </a:lnTo>
                  <a:lnTo>
                    <a:pt x="113" y="62"/>
                  </a:lnTo>
                  <a:lnTo>
                    <a:pt x="144" y="47"/>
                  </a:lnTo>
                  <a:lnTo>
                    <a:pt x="171" y="35"/>
                  </a:lnTo>
                  <a:lnTo>
                    <a:pt x="190" y="26"/>
                  </a:lnTo>
                  <a:lnTo>
                    <a:pt x="197" y="24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Freeform 30"/>
            <p:cNvSpPr>
              <a:spLocks/>
            </p:cNvSpPr>
            <p:nvPr/>
          </p:nvSpPr>
          <p:spPr bwMode="auto">
            <a:xfrm>
              <a:off x="4446" y="3907"/>
              <a:ext cx="18" cy="36"/>
            </a:xfrm>
            <a:custGeom>
              <a:avLst/>
              <a:gdLst>
                <a:gd name="T0" fmla="*/ 2 w 36"/>
                <a:gd name="T1" fmla="*/ 9 h 71"/>
                <a:gd name="T2" fmla="*/ 2 w 36"/>
                <a:gd name="T3" fmla="*/ 9 h 71"/>
                <a:gd name="T4" fmla="*/ 2 w 36"/>
                <a:gd name="T5" fmla="*/ 9 h 71"/>
                <a:gd name="T6" fmla="*/ 2 w 36"/>
                <a:gd name="T7" fmla="*/ 8 h 71"/>
                <a:gd name="T8" fmla="*/ 2 w 36"/>
                <a:gd name="T9" fmla="*/ 7 h 71"/>
                <a:gd name="T10" fmla="*/ 2 w 36"/>
                <a:gd name="T11" fmla="*/ 6 h 71"/>
                <a:gd name="T12" fmla="*/ 2 w 36"/>
                <a:gd name="T13" fmla="*/ 5 h 71"/>
                <a:gd name="T14" fmla="*/ 1 w 36"/>
                <a:gd name="T15" fmla="*/ 4 h 71"/>
                <a:gd name="T16" fmla="*/ 0 w 36"/>
                <a:gd name="T17" fmla="*/ 2 h 71"/>
                <a:gd name="T18" fmla="*/ 1 w 36"/>
                <a:gd name="T19" fmla="*/ 0 h 71"/>
                <a:gd name="T20" fmla="*/ 2 w 36"/>
                <a:gd name="T21" fmla="*/ 1 h 71"/>
                <a:gd name="T22" fmla="*/ 2 w 36"/>
                <a:gd name="T23" fmla="*/ 1 h 71"/>
                <a:gd name="T24" fmla="*/ 3 w 36"/>
                <a:gd name="T25" fmla="*/ 2 h 71"/>
                <a:gd name="T26" fmla="*/ 5 w 36"/>
                <a:gd name="T27" fmla="*/ 3 h 71"/>
                <a:gd name="T28" fmla="*/ 5 w 36"/>
                <a:gd name="T29" fmla="*/ 4 h 71"/>
                <a:gd name="T30" fmla="*/ 5 w 36"/>
                <a:gd name="T31" fmla="*/ 6 h 71"/>
                <a:gd name="T32" fmla="*/ 3 w 36"/>
                <a:gd name="T33" fmla="*/ 8 h 71"/>
                <a:gd name="T34" fmla="*/ 2 w 36"/>
                <a:gd name="T35" fmla="*/ 9 h 7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6"/>
                <a:gd name="T55" fmla="*/ 0 h 71"/>
                <a:gd name="T56" fmla="*/ 36 w 36"/>
                <a:gd name="T57" fmla="*/ 71 h 7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6" h="71">
                  <a:moveTo>
                    <a:pt x="16" y="71"/>
                  </a:moveTo>
                  <a:lnTo>
                    <a:pt x="17" y="70"/>
                  </a:lnTo>
                  <a:lnTo>
                    <a:pt x="20" y="65"/>
                  </a:lnTo>
                  <a:lnTo>
                    <a:pt x="22" y="60"/>
                  </a:lnTo>
                  <a:lnTo>
                    <a:pt x="23" y="53"/>
                  </a:lnTo>
                  <a:lnTo>
                    <a:pt x="23" y="44"/>
                  </a:lnTo>
                  <a:lnTo>
                    <a:pt x="20" y="34"/>
                  </a:lnTo>
                  <a:lnTo>
                    <a:pt x="13" y="25"/>
                  </a:lnTo>
                  <a:lnTo>
                    <a:pt x="0" y="16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22" y="6"/>
                  </a:lnTo>
                  <a:lnTo>
                    <a:pt x="28" y="12"/>
                  </a:lnTo>
                  <a:lnTo>
                    <a:pt x="33" y="22"/>
                  </a:lnTo>
                  <a:lnTo>
                    <a:pt x="36" y="32"/>
                  </a:lnTo>
                  <a:lnTo>
                    <a:pt x="36" y="45"/>
                  </a:lnTo>
                  <a:lnTo>
                    <a:pt x="29" y="57"/>
                  </a:lnTo>
                  <a:lnTo>
                    <a:pt x="16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31"/>
            <p:cNvSpPr>
              <a:spLocks/>
            </p:cNvSpPr>
            <p:nvPr/>
          </p:nvSpPr>
          <p:spPr bwMode="auto">
            <a:xfrm>
              <a:off x="4464" y="3750"/>
              <a:ext cx="252" cy="156"/>
            </a:xfrm>
            <a:custGeom>
              <a:avLst/>
              <a:gdLst>
                <a:gd name="T0" fmla="*/ 0 w 504"/>
                <a:gd name="T1" fmla="*/ 39 h 312"/>
                <a:gd name="T2" fmla="*/ 4 w 504"/>
                <a:gd name="T3" fmla="*/ 37 h 312"/>
                <a:gd name="T4" fmla="*/ 7 w 504"/>
                <a:gd name="T5" fmla="*/ 35 h 312"/>
                <a:gd name="T6" fmla="*/ 10 w 504"/>
                <a:gd name="T7" fmla="*/ 33 h 312"/>
                <a:gd name="T8" fmla="*/ 12 w 504"/>
                <a:gd name="T9" fmla="*/ 30 h 312"/>
                <a:gd name="T10" fmla="*/ 15 w 504"/>
                <a:gd name="T11" fmla="*/ 28 h 312"/>
                <a:gd name="T12" fmla="*/ 18 w 504"/>
                <a:gd name="T13" fmla="*/ 27 h 312"/>
                <a:gd name="T14" fmla="*/ 20 w 504"/>
                <a:gd name="T15" fmla="*/ 26 h 312"/>
                <a:gd name="T16" fmla="*/ 22 w 504"/>
                <a:gd name="T17" fmla="*/ 25 h 312"/>
                <a:gd name="T18" fmla="*/ 24 w 504"/>
                <a:gd name="T19" fmla="*/ 24 h 312"/>
                <a:gd name="T20" fmla="*/ 26 w 504"/>
                <a:gd name="T21" fmla="*/ 23 h 312"/>
                <a:gd name="T22" fmla="*/ 27 w 504"/>
                <a:gd name="T23" fmla="*/ 22 h 312"/>
                <a:gd name="T24" fmla="*/ 29 w 504"/>
                <a:gd name="T25" fmla="*/ 21 h 312"/>
                <a:gd name="T26" fmla="*/ 30 w 504"/>
                <a:gd name="T27" fmla="*/ 20 h 312"/>
                <a:gd name="T28" fmla="*/ 31 w 504"/>
                <a:gd name="T29" fmla="*/ 20 h 312"/>
                <a:gd name="T30" fmla="*/ 32 w 504"/>
                <a:gd name="T31" fmla="*/ 19 h 312"/>
                <a:gd name="T32" fmla="*/ 33 w 504"/>
                <a:gd name="T33" fmla="*/ 18 h 312"/>
                <a:gd name="T34" fmla="*/ 35 w 504"/>
                <a:gd name="T35" fmla="*/ 13 h 312"/>
                <a:gd name="T36" fmla="*/ 39 w 504"/>
                <a:gd name="T37" fmla="*/ 10 h 312"/>
                <a:gd name="T38" fmla="*/ 42 w 504"/>
                <a:gd name="T39" fmla="*/ 6 h 312"/>
                <a:gd name="T40" fmla="*/ 46 w 504"/>
                <a:gd name="T41" fmla="*/ 4 h 312"/>
                <a:gd name="T42" fmla="*/ 50 w 504"/>
                <a:gd name="T43" fmla="*/ 2 h 312"/>
                <a:gd name="T44" fmla="*/ 53 w 504"/>
                <a:gd name="T45" fmla="*/ 1 h 312"/>
                <a:gd name="T46" fmla="*/ 55 w 504"/>
                <a:gd name="T47" fmla="*/ 1 h 312"/>
                <a:gd name="T48" fmla="*/ 56 w 504"/>
                <a:gd name="T49" fmla="*/ 0 h 312"/>
                <a:gd name="T50" fmla="*/ 63 w 504"/>
                <a:gd name="T51" fmla="*/ 3 h 312"/>
                <a:gd name="T52" fmla="*/ 59 w 504"/>
                <a:gd name="T53" fmla="*/ 5 h 312"/>
                <a:gd name="T54" fmla="*/ 56 w 504"/>
                <a:gd name="T55" fmla="*/ 5 h 312"/>
                <a:gd name="T56" fmla="*/ 52 w 504"/>
                <a:gd name="T57" fmla="*/ 6 h 312"/>
                <a:gd name="T58" fmla="*/ 49 w 504"/>
                <a:gd name="T59" fmla="*/ 8 h 312"/>
                <a:gd name="T60" fmla="*/ 47 w 504"/>
                <a:gd name="T61" fmla="*/ 10 h 312"/>
                <a:gd name="T62" fmla="*/ 44 w 504"/>
                <a:gd name="T63" fmla="*/ 11 h 312"/>
                <a:gd name="T64" fmla="*/ 43 w 504"/>
                <a:gd name="T65" fmla="*/ 12 h 312"/>
                <a:gd name="T66" fmla="*/ 41 w 504"/>
                <a:gd name="T67" fmla="*/ 14 h 312"/>
                <a:gd name="T68" fmla="*/ 39 w 504"/>
                <a:gd name="T69" fmla="*/ 17 h 312"/>
                <a:gd name="T70" fmla="*/ 38 w 504"/>
                <a:gd name="T71" fmla="*/ 18 h 312"/>
                <a:gd name="T72" fmla="*/ 37 w 504"/>
                <a:gd name="T73" fmla="*/ 20 h 312"/>
                <a:gd name="T74" fmla="*/ 35 w 504"/>
                <a:gd name="T75" fmla="*/ 21 h 312"/>
                <a:gd name="T76" fmla="*/ 34 w 504"/>
                <a:gd name="T77" fmla="*/ 22 h 312"/>
                <a:gd name="T78" fmla="*/ 33 w 504"/>
                <a:gd name="T79" fmla="*/ 23 h 312"/>
                <a:gd name="T80" fmla="*/ 32 w 504"/>
                <a:gd name="T81" fmla="*/ 24 h 312"/>
                <a:gd name="T82" fmla="*/ 30 w 504"/>
                <a:gd name="T83" fmla="*/ 25 h 312"/>
                <a:gd name="T84" fmla="*/ 28 w 504"/>
                <a:gd name="T85" fmla="*/ 25 h 312"/>
                <a:gd name="T86" fmla="*/ 26 w 504"/>
                <a:gd name="T87" fmla="*/ 26 h 312"/>
                <a:gd name="T88" fmla="*/ 24 w 504"/>
                <a:gd name="T89" fmla="*/ 27 h 312"/>
                <a:gd name="T90" fmla="*/ 22 w 504"/>
                <a:gd name="T91" fmla="*/ 28 h 312"/>
                <a:gd name="T92" fmla="*/ 20 w 504"/>
                <a:gd name="T93" fmla="*/ 29 h 312"/>
                <a:gd name="T94" fmla="*/ 17 w 504"/>
                <a:gd name="T95" fmla="*/ 30 h 312"/>
                <a:gd name="T96" fmla="*/ 15 w 504"/>
                <a:gd name="T97" fmla="*/ 31 h 312"/>
                <a:gd name="T98" fmla="*/ 12 w 504"/>
                <a:gd name="T99" fmla="*/ 34 h 312"/>
                <a:gd name="T100" fmla="*/ 10 w 504"/>
                <a:gd name="T101" fmla="*/ 35 h 312"/>
                <a:gd name="T102" fmla="*/ 8 w 504"/>
                <a:gd name="T103" fmla="*/ 36 h 312"/>
                <a:gd name="T104" fmla="*/ 6 w 504"/>
                <a:gd name="T105" fmla="*/ 37 h 312"/>
                <a:gd name="T106" fmla="*/ 4 w 504"/>
                <a:gd name="T107" fmla="*/ 38 h 312"/>
                <a:gd name="T108" fmla="*/ 2 w 504"/>
                <a:gd name="T109" fmla="*/ 38 h 312"/>
                <a:gd name="T110" fmla="*/ 1 w 504"/>
                <a:gd name="T111" fmla="*/ 39 h 312"/>
                <a:gd name="T112" fmla="*/ 1 w 504"/>
                <a:gd name="T113" fmla="*/ 39 h 312"/>
                <a:gd name="T114" fmla="*/ 0 w 504"/>
                <a:gd name="T115" fmla="*/ 39 h 31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04"/>
                <a:gd name="T175" fmla="*/ 0 h 312"/>
                <a:gd name="T176" fmla="*/ 504 w 504"/>
                <a:gd name="T177" fmla="*/ 312 h 31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04" h="312">
                  <a:moveTo>
                    <a:pt x="0" y="312"/>
                  </a:moveTo>
                  <a:lnTo>
                    <a:pt x="25" y="292"/>
                  </a:lnTo>
                  <a:lnTo>
                    <a:pt x="49" y="273"/>
                  </a:lnTo>
                  <a:lnTo>
                    <a:pt x="73" y="257"/>
                  </a:lnTo>
                  <a:lnTo>
                    <a:pt x="95" y="243"/>
                  </a:lnTo>
                  <a:lnTo>
                    <a:pt x="116" y="231"/>
                  </a:lnTo>
                  <a:lnTo>
                    <a:pt x="137" y="219"/>
                  </a:lnTo>
                  <a:lnTo>
                    <a:pt x="155" y="210"/>
                  </a:lnTo>
                  <a:lnTo>
                    <a:pt x="173" y="201"/>
                  </a:lnTo>
                  <a:lnTo>
                    <a:pt x="189" y="193"/>
                  </a:lnTo>
                  <a:lnTo>
                    <a:pt x="202" y="186"/>
                  </a:lnTo>
                  <a:lnTo>
                    <a:pt x="216" y="178"/>
                  </a:lnTo>
                  <a:lnTo>
                    <a:pt x="228" y="171"/>
                  </a:lnTo>
                  <a:lnTo>
                    <a:pt x="238" y="164"/>
                  </a:lnTo>
                  <a:lnTo>
                    <a:pt x="246" y="157"/>
                  </a:lnTo>
                  <a:lnTo>
                    <a:pt x="253" y="149"/>
                  </a:lnTo>
                  <a:lnTo>
                    <a:pt x="258" y="141"/>
                  </a:lnTo>
                  <a:lnTo>
                    <a:pt x="280" y="105"/>
                  </a:lnTo>
                  <a:lnTo>
                    <a:pt x="306" y="76"/>
                  </a:lnTo>
                  <a:lnTo>
                    <a:pt x="336" y="52"/>
                  </a:lnTo>
                  <a:lnTo>
                    <a:pt x="367" y="32"/>
                  </a:lnTo>
                  <a:lnTo>
                    <a:pt x="396" y="17"/>
                  </a:lnTo>
                  <a:lnTo>
                    <a:pt x="419" y="8"/>
                  </a:lnTo>
                  <a:lnTo>
                    <a:pt x="435" y="2"/>
                  </a:lnTo>
                  <a:lnTo>
                    <a:pt x="441" y="0"/>
                  </a:lnTo>
                  <a:lnTo>
                    <a:pt x="504" y="31"/>
                  </a:lnTo>
                  <a:lnTo>
                    <a:pt x="471" y="37"/>
                  </a:lnTo>
                  <a:lnTo>
                    <a:pt x="441" y="44"/>
                  </a:lnTo>
                  <a:lnTo>
                    <a:pt x="415" y="53"/>
                  </a:lnTo>
                  <a:lnTo>
                    <a:pt x="391" y="64"/>
                  </a:lnTo>
                  <a:lnTo>
                    <a:pt x="371" y="76"/>
                  </a:lnTo>
                  <a:lnTo>
                    <a:pt x="352" y="89"/>
                  </a:lnTo>
                  <a:lnTo>
                    <a:pt x="337" y="103"/>
                  </a:lnTo>
                  <a:lnTo>
                    <a:pt x="323" y="117"/>
                  </a:lnTo>
                  <a:lnTo>
                    <a:pt x="311" y="130"/>
                  </a:lnTo>
                  <a:lnTo>
                    <a:pt x="299" y="144"/>
                  </a:lnTo>
                  <a:lnTo>
                    <a:pt x="289" y="157"/>
                  </a:lnTo>
                  <a:lnTo>
                    <a:pt x="280" y="168"/>
                  </a:lnTo>
                  <a:lnTo>
                    <a:pt x="269" y="179"/>
                  </a:lnTo>
                  <a:lnTo>
                    <a:pt x="259" y="188"/>
                  </a:lnTo>
                  <a:lnTo>
                    <a:pt x="249" y="196"/>
                  </a:lnTo>
                  <a:lnTo>
                    <a:pt x="237" y="201"/>
                  </a:lnTo>
                  <a:lnTo>
                    <a:pt x="223" y="205"/>
                  </a:lnTo>
                  <a:lnTo>
                    <a:pt x="208" y="212"/>
                  </a:lnTo>
                  <a:lnTo>
                    <a:pt x="191" y="219"/>
                  </a:lnTo>
                  <a:lnTo>
                    <a:pt x="173" y="227"/>
                  </a:lnTo>
                  <a:lnTo>
                    <a:pt x="153" y="236"/>
                  </a:lnTo>
                  <a:lnTo>
                    <a:pt x="133" y="246"/>
                  </a:lnTo>
                  <a:lnTo>
                    <a:pt x="114" y="255"/>
                  </a:lnTo>
                  <a:lnTo>
                    <a:pt x="94" y="265"/>
                  </a:lnTo>
                  <a:lnTo>
                    <a:pt x="75" y="274"/>
                  </a:lnTo>
                  <a:lnTo>
                    <a:pt x="57" y="282"/>
                  </a:lnTo>
                  <a:lnTo>
                    <a:pt x="41" y="290"/>
                  </a:lnTo>
                  <a:lnTo>
                    <a:pt x="27" y="299"/>
                  </a:lnTo>
                  <a:lnTo>
                    <a:pt x="16" y="304"/>
                  </a:lnTo>
                  <a:lnTo>
                    <a:pt x="8" y="309"/>
                  </a:lnTo>
                  <a:lnTo>
                    <a:pt x="2" y="311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32"/>
            <p:cNvSpPr>
              <a:spLocks/>
            </p:cNvSpPr>
            <p:nvPr/>
          </p:nvSpPr>
          <p:spPr bwMode="auto">
            <a:xfrm>
              <a:off x="4300" y="3629"/>
              <a:ext cx="49" cy="27"/>
            </a:xfrm>
            <a:custGeom>
              <a:avLst/>
              <a:gdLst>
                <a:gd name="T0" fmla="*/ 0 w 98"/>
                <a:gd name="T1" fmla="*/ 2 h 54"/>
                <a:gd name="T2" fmla="*/ 1 w 98"/>
                <a:gd name="T3" fmla="*/ 2 h 54"/>
                <a:gd name="T4" fmla="*/ 2 w 98"/>
                <a:gd name="T5" fmla="*/ 2 h 54"/>
                <a:gd name="T6" fmla="*/ 3 w 98"/>
                <a:gd name="T7" fmla="*/ 1 h 54"/>
                <a:gd name="T8" fmla="*/ 6 w 98"/>
                <a:gd name="T9" fmla="*/ 0 h 54"/>
                <a:gd name="T10" fmla="*/ 8 w 98"/>
                <a:gd name="T11" fmla="*/ 1 h 54"/>
                <a:gd name="T12" fmla="*/ 10 w 98"/>
                <a:gd name="T13" fmla="*/ 2 h 54"/>
                <a:gd name="T14" fmla="*/ 12 w 98"/>
                <a:gd name="T15" fmla="*/ 3 h 54"/>
                <a:gd name="T16" fmla="*/ 12 w 98"/>
                <a:gd name="T17" fmla="*/ 7 h 54"/>
                <a:gd name="T18" fmla="*/ 12 w 98"/>
                <a:gd name="T19" fmla="*/ 7 h 54"/>
                <a:gd name="T20" fmla="*/ 12 w 98"/>
                <a:gd name="T21" fmla="*/ 6 h 54"/>
                <a:gd name="T22" fmla="*/ 11 w 98"/>
                <a:gd name="T23" fmla="*/ 5 h 54"/>
                <a:gd name="T24" fmla="*/ 10 w 98"/>
                <a:gd name="T25" fmla="*/ 3 h 54"/>
                <a:gd name="T26" fmla="*/ 9 w 98"/>
                <a:gd name="T27" fmla="*/ 3 h 54"/>
                <a:gd name="T28" fmla="*/ 6 w 98"/>
                <a:gd name="T29" fmla="*/ 3 h 54"/>
                <a:gd name="T30" fmla="*/ 5 w 98"/>
                <a:gd name="T31" fmla="*/ 3 h 54"/>
                <a:gd name="T32" fmla="*/ 3 w 98"/>
                <a:gd name="T33" fmla="*/ 5 h 54"/>
                <a:gd name="T34" fmla="*/ 0 w 98"/>
                <a:gd name="T35" fmla="*/ 2 h 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8"/>
                <a:gd name="T55" fmla="*/ 0 h 54"/>
                <a:gd name="T56" fmla="*/ 98 w 98"/>
                <a:gd name="T57" fmla="*/ 54 h 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8" h="54">
                  <a:moveTo>
                    <a:pt x="0" y="16"/>
                  </a:moveTo>
                  <a:lnTo>
                    <a:pt x="4" y="14"/>
                  </a:lnTo>
                  <a:lnTo>
                    <a:pt x="14" y="9"/>
                  </a:lnTo>
                  <a:lnTo>
                    <a:pt x="29" y="4"/>
                  </a:lnTo>
                  <a:lnTo>
                    <a:pt x="47" y="0"/>
                  </a:lnTo>
                  <a:lnTo>
                    <a:pt x="64" y="1"/>
                  </a:lnTo>
                  <a:lnTo>
                    <a:pt x="80" y="9"/>
                  </a:lnTo>
                  <a:lnTo>
                    <a:pt x="91" y="26"/>
                  </a:lnTo>
                  <a:lnTo>
                    <a:pt x="98" y="54"/>
                  </a:lnTo>
                  <a:lnTo>
                    <a:pt x="97" y="52"/>
                  </a:lnTo>
                  <a:lnTo>
                    <a:pt x="93" y="45"/>
                  </a:lnTo>
                  <a:lnTo>
                    <a:pt x="87" y="37"/>
                  </a:lnTo>
                  <a:lnTo>
                    <a:pt x="78" y="29"/>
                  </a:lnTo>
                  <a:lnTo>
                    <a:pt x="67" y="23"/>
                  </a:lnTo>
                  <a:lnTo>
                    <a:pt x="55" y="21"/>
                  </a:lnTo>
                  <a:lnTo>
                    <a:pt x="40" y="24"/>
                  </a:lnTo>
                  <a:lnTo>
                    <a:pt x="24" y="3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33"/>
            <p:cNvSpPr>
              <a:spLocks/>
            </p:cNvSpPr>
            <p:nvPr/>
          </p:nvSpPr>
          <p:spPr bwMode="auto">
            <a:xfrm>
              <a:off x="4315" y="3519"/>
              <a:ext cx="75" cy="56"/>
            </a:xfrm>
            <a:custGeom>
              <a:avLst/>
              <a:gdLst>
                <a:gd name="T0" fmla="*/ 0 w 150"/>
                <a:gd name="T1" fmla="*/ 14 h 112"/>
                <a:gd name="T2" fmla="*/ 1 w 150"/>
                <a:gd name="T3" fmla="*/ 14 h 112"/>
                <a:gd name="T4" fmla="*/ 1 w 150"/>
                <a:gd name="T5" fmla="*/ 13 h 112"/>
                <a:gd name="T6" fmla="*/ 1 w 150"/>
                <a:gd name="T7" fmla="*/ 11 h 112"/>
                <a:gd name="T8" fmla="*/ 3 w 150"/>
                <a:gd name="T9" fmla="*/ 9 h 112"/>
                <a:gd name="T10" fmla="*/ 5 w 150"/>
                <a:gd name="T11" fmla="*/ 7 h 112"/>
                <a:gd name="T12" fmla="*/ 9 w 150"/>
                <a:gd name="T13" fmla="*/ 4 h 112"/>
                <a:gd name="T14" fmla="*/ 12 w 150"/>
                <a:gd name="T15" fmla="*/ 2 h 112"/>
                <a:gd name="T16" fmla="*/ 18 w 150"/>
                <a:gd name="T17" fmla="*/ 0 h 112"/>
                <a:gd name="T18" fmla="*/ 19 w 150"/>
                <a:gd name="T19" fmla="*/ 5 h 112"/>
                <a:gd name="T20" fmla="*/ 19 w 150"/>
                <a:gd name="T21" fmla="*/ 5 h 112"/>
                <a:gd name="T22" fmla="*/ 17 w 150"/>
                <a:gd name="T23" fmla="*/ 5 h 112"/>
                <a:gd name="T24" fmla="*/ 14 w 150"/>
                <a:gd name="T25" fmla="*/ 6 h 112"/>
                <a:gd name="T26" fmla="*/ 11 w 150"/>
                <a:gd name="T27" fmla="*/ 7 h 112"/>
                <a:gd name="T28" fmla="*/ 9 w 150"/>
                <a:gd name="T29" fmla="*/ 7 h 112"/>
                <a:gd name="T30" fmla="*/ 5 w 150"/>
                <a:gd name="T31" fmla="*/ 10 h 112"/>
                <a:gd name="T32" fmla="*/ 2 w 150"/>
                <a:gd name="T33" fmla="*/ 12 h 112"/>
                <a:gd name="T34" fmla="*/ 0 w 150"/>
                <a:gd name="T35" fmla="*/ 14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"/>
                <a:gd name="T55" fmla="*/ 0 h 112"/>
                <a:gd name="T56" fmla="*/ 150 w 150"/>
                <a:gd name="T57" fmla="*/ 112 h 1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" h="112">
                  <a:moveTo>
                    <a:pt x="0" y="112"/>
                  </a:moveTo>
                  <a:lnTo>
                    <a:pt x="2" y="109"/>
                  </a:lnTo>
                  <a:lnTo>
                    <a:pt x="6" y="98"/>
                  </a:lnTo>
                  <a:lnTo>
                    <a:pt x="14" y="84"/>
                  </a:lnTo>
                  <a:lnTo>
                    <a:pt x="27" y="67"/>
                  </a:lnTo>
                  <a:lnTo>
                    <a:pt x="44" y="49"/>
                  </a:lnTo>
                  <a:lnTo>
                    <a:pt x="68" y="30"/>
                  </a:lnTo>
                  <a:lnTo>
                    <a:pt x="100" y="14"/>
                  </a:lnTo>
                  <a:lnTo>
                    <a:pt x="139" y="0"/>
                  </a:lnTo>
                  <a:lnTo>
                    <a:pt x="150" y="34"/>
                  </a:lnTo>
                  <a:lnTo>
                    <a:pt x="146" y="35"/>
                  </a:lnTo>
                  <a:lnTo>
                    <a:pt x="134" y="37"/>
                  </a:lnTo>
                  <a:lnTo>
                    <a:pt x="116" y="42"/>
                  </a:lnTo>
                  <a:lnTo>
                    <a:pt x="94" y="49"/>
                  </a:lnTo>
                  <a:lnTo>
                    <a:pt x="70" y="59"/>
                  </a:lnTo>
                  <a:lnTo>
                    <a:pt x="44" y="73"/>
                  </a:lnTo>
                  <a:lnTo>
                    <a:pt x="21" y="90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34"/>
            <p:cNvSpPr>
              <a:spLocks/>
            </p:cNvSpPr>
            <p:nvPr/>
          </p:nvSpPr>
          <p:spPr bwMode="auto">
            <a:xfrm>
              <a:off x="4403" y="3519"/>
              <a:ext cx="48" cy="53"/>
            </a:xfrm>
            <a:custGeom>
              <a:avLst/>
              <a:gdLst>
                <a:gd name="T0" fmla="*/ 6 w 95"/>
                <a:gd name="T1" fmla="*/ 0 h 105"/>
                <a:gd name="T2" fmla="*/ 6 w 95"/>
                <a:gd name="T3" fmla="*/ 0 h 105"/>
                <a:gd name="T4" fmla="*/ 5 w 95"/>
                <a:gd name="T5" fmla="*/ 1 h 105"/>
                <a:gd name="T6" fmla="*/ 4 w 95"/>
                <a:gd name="T7" fmla="*/ 1 h 105"/>
                <a:gd name="T8" fmla="*/ 3 w 95"/>
                <a:gd name="T9" fmla="*/ 1 h 105"/>
                <a:gd name="T10" fmla="*/ 3 w 95"/>
                <a:gd name="T11" fmla="*/ 2 h 105"/>
                <a:gd name="T12" fmla="*/ 2 w 95"/>
                <a:gd name="T13" fmla="*/ 2 h 105"/>
                <a:gd name="T14" fmla="*/ 1 w 95"/>
                <a:gd name="T15" fmla="*/ 3 h 105"/>
                <a:gd name="T16" fmla="*/ 0 w 95"/>
                <a:gd name="T17" fmla="*/ 4 h 105"/>
                <a:gd name="T18" fmla="*/ 2 w 95"/>
                <a:gd name="T19" fmla="*/ 7 h 105"/>
                <a:gd name="T20" fmla="*/ 3 w 95"/>
                <a:gd name="T21" fmla="*/ 7 h 105"/>
                <a:gd name="T22" fmla="*/ 3 w 95"/>
                <a:gd name="T23" fmla="*/ 6 h 105"/>
                <a:gd name="T24" fmla="*/ 4 w 95"/>
                <a:gd name="T25" fmla="*/ 5 h 105"/>
                <a:gd name="T26" fmla="*/ 6 w 95"/>
                <a:gd name="T27" fmla="*/ 5 h 105"/>
                <a:gd name="T28" fmla="*/ 6 w 95"/>
                <a:gd name="T29" fmla="*/ 5 h 105"/>
                <a:gd name="T30" fmla="*/ 7 w 95"/>
                <a:gd name="T31" fmla="*/ 5 h 105"/>
                <a:gd name="T32" fmla="*/ 7 w 95"/>
                <a:gd name="T33" fmla="*/ 5 h 105"/>
                <a:gd name="T34" fmla="*/ 8 w 95"/>
                <a:gd name="T35" fmla="*/ 6 h 105"/>
                <a:gd name="T36" fmla="*/ 9 w 95"/>
                <a:gd name="T37" fmla="*/ 8 h 105"/>
                <a:gd name="T38" fmla="*/ 8 w 95"/>
                <a:gd name="T39" fmla="*/ 11 h 105"/>
                <a:gd name="T40" fmla="*/ 7 w 95"/>
                <a:gd name="T41" fmla="*/ 13 h 105"/>
                <a:gd name="T42" fmla="*/ 7 w 95"/>
                <a:gd name="T43" fmla="*/ 14 h 105"/>
                <a:gd name="T44" fmla="*/ 7 w 95"/>
                <a:gd name="T45" fmla="*/ 13 h 105"/>
                <a:gd name="T46" fmla="*/ 8 w 95"/>
                <a:gd name="T47" fmla="*/ 13 h 105"/>
                <a:gd name="T48" fmla="*/ 9 w 95"/>
                <a:gd name="T49" fmla="*/ 12 h 105"/>
                <a:gd name="T50" fmla="*/ 10 w 95"/>
                <a:gd name="T51" fmla="*/ 11 h 105"/>
                <a:gd name="T52" fmla="*/ 11 w 95"/>
                <a:gd name="T53" fmla="*/ 10 h 105"/>
                <a:gd name="T54" fmla="*/ 12 w 95"/>
                <a:gd name="T55" fmla="*/ 8 h 105"/>
                <a:gd name="T56" fmla="*/ 12 w 95"/>
                <a:gd name="T57" fmla="*/ 7 h 105"/>
                <a:gd name="T58" fmla="*/ 12 w 95"/>
                <a:gd name="T59" fmla="*/ 5 h 105"/>
                <a:gd name="T60" fmla="*/ 12 w 95"/>
                <a:gd name="T61" fmla="*/ 4 h 105"/>
                <a:gd name="T62" fmla="*/ 11 w 95"/>
                <a:gd name="T63" fmla="*/ 3 h 105"/>
                <a:gd name="T64" fmla="*/ 10 w 95"/>
                <a:gd name="T65" fmla="*/ 2 h 105"/>
                <a:gd name="T66" fmla="*/ 10 w 95"/>
                <a:gd name="T67" fmla="*/ 1 h 105"/>
                <a:gd name="T68" fmla="*/ 9 w 95"/>
                <a:gd name="T69" fmla="*/ 1 h 105"/>
                <a:gd name="T70" fmla="*/ 8 w 95"/>
                <a:gd name="T71" fmla="*/ 1 h 105"/>
                <a:gd name="T72" fmla="*/ 7 w 95"/>
                <a:gd name="T73" fmla="*/ 0 h 105"/>
                <a:gd name="T74" fmla="*/ 6 w 95"/>
                <a:gd name="T75" fmla="*/ 0 h 10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5"/>
                <a:gd name="T115" fmla="*/ 0 h 105"/>
                <a:gd name="T116" fmla="*/ 95 w 95"/>
                <a:gd name="T117" fmla="*/ 105 h 10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5" h="105">
                  <a:moveTo>
                    <a:pt x="48" y="0"/>
                  </a:moveTo>
                  <a:lnTo>
                    <a:pt x="42" y="0"/>
                  </a:lnTo>
                  <a:lnTo>
                    <a:pt x="35" y="3"/>
                  </a:lnTo>
                  <a:lnTo>
                    <a:pt x="30" y="4"/>
                  </a:lnTo>
                  <a:lnTo>
                    <a:pt x="23" y="7"/>
                  </a:lnTo>
                  <a:lnTo>
                    <a:pt x="17" y="12"/>
                  </a:lnTo>
                  <a:lnTo>
                    <a:pt x="11" y="16"/>
                  </a:lnTo>
                  <a:lnTo>
                    <a:pt x="5" y="23"/>
                  </a:lnTo>
                  <a:lnTo>
                    <a:pt x="0" y="30"/>
                  </a:lnTo>
                  <a:lnTo>
                    <a:pt x="15" y="53"/>
                  </a:lnTo>
                  <a:lnTo>
                    <a:pt x="17" y="50"/>
                  </a:lnTo>
                  <a:lnTo>
                    <a:pt x="23" y="43"/>
                  </a:lnTo>
                  <a:lnTo>
                    <a:pt x="32" y="36"/>
                  </a:lnTo>
                  <a:lnTo>
                    <a:pt x="42" y="33"/>
                  </a:lnTo>
                  <a:lnTo>
                    <a:pt x="47" y="33"/>
                  </a:lnTo>
                  <a:lnTo>
                    <a:pt x="51" y="35"/>
                  </a:lnTo>
                  <a:lnTo>
                    <a:pt x="55" y="37"/>
                  </a:lnTo>
                  <a:lnTo>
                    <a:pt x="59" y="42"/>
                  </a:lnTo>
                  <a:lnTo>
                    <a:pt x="68" y="63"/>
                  </a:lnTo>
                  <a:lnTo>
                    <a:pt x="63" y="83"/>
                  </a:lnTo>
                  <a:lnTo>
                    <a:pt x="54" y="99"/>
                  </a:lnTo>
                  <a:lnTo>
                    <a:pt x="49" y="105"/>
                  </a:lnTo>
                  <a:lnTo>
                    <a:pt x="51" y="104"/>
                  </a:lnTo>
                  <a:lnTo>
                    <a:pt x="58" y="99"/>
                  </a:lnTo>
                  <a:lnTo>
                    <a:pt x="66" y="94"/>
                  </a:lnTo>
                  <a:lnTo>
                    <a:pt x="77" y="84"/>
                  </a:lnTo>
                  <a:lnTo>
                    <a:pt x="86" y="74"/>
                  </a:lnTo>
                  <a:lnTo>
                    <a:pt x="93" y="63"/>
                  </a:lnTo>
                  <a:lnTo>
                    <a:pt x="95" y="49"/>
                  </a:lnTo>
                  <a:lnTo>
                    <a:pt x="93" y="34"/>
                  </a:lnTo>
                  <a:lnTo>
                    <a:pt x="89" y="26"/>
                  </a:lnTo>
                  <a:lnTo>
                    <a:pt x="85" y="19"/>
                  </a:lnTo>
                  <a:lnTo>
                    <a:pt x="80" y="13"/>
                  </a:lnTo>
                  <a:lnTo>
                    <a:pt x="74" y="8"/>
                  </a:lnTo>
                  <a:lnTo>
                    <a:pt x="69" y="5"/>
                  </a:lnTo>
                  <a:lnTo>
                    <a:pt x="62" y="3"/>
                  </a:lnTo>
                  <a:lnTo>
                    <a:pt x="55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35"/>
            <p:cNvSpPr>
              <a:spLocks/>
            </p:cNvSpPr>
            <p:nvPr/>
          </p:nvSpPr>
          <p:spPr bwMode="auto">
            <a:xfrm>
              <a:off x="4467" y="3439"/>
              <a:ext cx="869" cy="281"/>
            </a:xfrm>
            <a:custGeom>
              <a:avLst/>
              <a:gdLst>
                <a:gd name="T0" fmla="*/ 0 w 1739"/>
                <a:gd name="T1" fmla="*/ 19 h 562"/>
                <a:gd name="T2" fmla="*/ 4 w 1739"/>
                <a:gd name="T3" fmla="*/ 22 h 562"/>
                <a:gd name="T4" fmla="*/ 9 w 1739"/>
                <a:gd name="T5" fmla="*/ 27 h 562"/>
                <a:gd name="T6" fmla="*/ 17 w 1739"/>
                <a:gd name="T7" fmla="*/ 30 h 562"/>
                <a:gd name="T8" fmla="*/ 26 w 1739"/>
                <a:gd name="T9" fmla="*/ 33 h 562"/>
                <a:gd name="T10" fmla="*/ 35 w 1739"/>
                <a:gd name="T11" fmla="*/ 30 h 562"/>
                <a:gd name="T12" fmla="*/ 43 w 1739"/>
                <a:gd name="T13" fmla="*/ 27 h 562"/>
                <a:gd name="T14" fmla="*/ 52 w 1739"/>
                <a:gd name="T15" fmla="*/ 24 h 562"/>
                <a:gd name="T16" fmla="*/ 62 w 1739"/>
                <a:gd name="T17" fmla="*/ 21 h 562"/>
                <a:gd name="T18" fmla="*/ 73 w 1739"/>
                <a:gd name="T19" fmla="*/ 19 h 562"/>
                <a:gd name="T20" fmla="*/ 86 w 1739"/>
                <a:gd name="T21" fmla="*/ 18 h 562"/>
                <a:gd name="T22" fmla="*/ 91 w 1739"/>
                <a:gd name="T23" fmla="*/ 19 h 562"/>
                <a:gd name="T24" fmla="*/ 96 w 1739"/>
                <a:gd name="T25" fmla="*/ 19 h 562"/>
                <a:gd name="T26" fmla="*/ 109 w 1739"/>
                <a:gd name="T27" fmla="*/ 21 h 562"/>
                <a:gd name="T28" fmla="*/ 130 w 1739"/>
                <a:gd name="T29" fmla="*/ 31 h 562"/>
                <a:gd name="T30" fmla="*/ 147 w 1739"/>
                <a:gd name="T31" fmla="*/ 44 h 562"/>
                <a:gd name="T32" fmla="*/ 161 w 1739"/>
                <a:gd name="T33" fmla="*/ 56 h 562"/>
                <a:gd name="T34" fmla="*/ 173 w 1739"/>
                <a:gd name="T35" fmla="*/ 63 h 562"/>
                <a:gd name="T36" fmla="*/ 187 w 1739"/>
                <a:gd name="T37" fmla="*/ 63 h 562"/>
                <a:gd name="T38" fmla="*/ 189 w 1739"/>
                <a:gd name="T39" fmla="*/ 61 h 562"/>
                <a:gd name="T40" fmla="*/ 195 w 1739"/>
                <a:gd name="T41" fmla="*/ 57 h 562"/>
                <a:gd name="T42" fmla="*/ 203 w 1739"/>
                <a:gd name="T43" fmla="*/ 51 h 562"/>
                <a:gd name="T44" fmla="*/ 210 w 1739"/>
                <a:gd name="T45" fmla="*/ 41 h 562"/>
                <a:gd name="T46" fmla="*/ 214 w 1739"/>
                <a:gd name="T47" fmla="*/ 28 h 562"/>
                <a:gd name="T48" fmla="*/ 214 w 1739"/>
                <a:gd name="T49" fmla="*/ 18 h 562"/>
                <a:gd name="T50" fmla="*/ 213 w 1739"/>
                <a:gd name="T51" fmla="*/ 9 h 562"/>
                <a:gd name="T52" fmla="*/ 210 w 1739"/>
                <a:gd name="T53" fmla="*/ 0 h 562"/>
                <a:gd name="T54" fmla="*/ 212 w 1739"/>
                <a:gd name="T55" fmla="*/ 4 h 562"/>
                <a:gd name="T56" fmla="*/ 216 w 1739"/>
                <a:gd name="T57" fmla="*/ 17 h 562"/>
                <a:gd name="T58" fmla="*/ 217 w 1739"/>
                <a:gd name="T59" fmla="*/ 29 h 562"/>
                <a:gd name="T60" fmla="*/ 216 w 1739"/>
                <a:gd name="T61" fmla="*/ 37 h 562"/>
                <a:gd name="T62" fmla="*/ 213 w 1739"/>
                <a:gd name="T63" fmla="*/ 45 h 562"/>
                <a:gd name="T64" fmla="*/ 208 w 1739"/>
                <a:gd name="T65" fmla="*/ 53 h 562"/>
                <a:gd name="T66" fmla="*/ 201 w 1739"/>
                <a:gd name="T67" fmla="*/ 61 h 562"/>
                <a:gd name="T68" fmla="*/ 190 w 1739"/>
                <a:gd name="T69" fmla="*/ 68 h 562"/>
                <a:gd name="T70" fmla="*/ 188 w 1739"/>
                <a:gd name="T71" fmla="*/ 69 h 562"/>
                <a:gd name="T72" fmla="*/ 183 w 1739"/>
                <a:gd name="T73" fmla="*/ 70 h 562"/>
                <a:gd name="T74" fmla="*/ 176 w 1739"/>
                <a:gd name="T75" fmla="*/ 70 h 562"/>
                <a:gd name="T76" fmla="*/ 166 w 1739"/>
                <a:gd name="T77" fmla="*/ 68 h 562"/>
                <a:gd name="T78" fmla="*/ 155 w 1739"/>
                <a:gd name="T79" fmla="*/ 59 h 562"/>
                <a:gd name="T80" fmla="*/ 146 w 1739"/>
                <a:gd name="T81" fmla="*/ 50 h 562"/>
                <a:gd name="T82" fmla="*/ 135 w 1739"/>
                <a:gd name="T83" fmla="*/ 41 h 562"/>
                <a:gd name="T84" fmla="*/ 122 w 1739"/>
                <a:gd name="T85" fmla="*/ 35 h 562"/>
                <a:gd name="T86" fmla="*/ 108 w 1739"/>
                <a:gd name="T87" fmla="*/ 28 h 562"/>
                <a:gd name="T88" fmla="*/ 93 w 1739"/>
                <a:gd name="T89" fmla="*/ 24 h 562"/>
                <a:gd name="T90" fmla="*/ 82 w 1739"/>
                <a:gd name="T91" fmla="*/ 23 h 562"/>
                <a:gd name="T92" fmla="*/ 77 w 1739"/>
                <a:gd name="T93" fmla="*/ 24 h 562"/>
                <a:gd name="T94" fmla="*/ 72 w 1739"/>
                <a:gd name="T95" fmla="*/ 24 h 562"/>
                <a:gd name="T96" fmla="*/ 67 w 1739"/>
                <a:gd name="T97" fmla="*/ 25 h 562"/>
                <a:gd name="T98" fmla="*/ 62 w 1739"/>
                <a:gd name="T99" fmla="*/ 27 h 562"/>
                <a:gd name="T100" fmla="*/ 58 w 1739"/>
                <a:gd name="T101" fmla="*/ 29 h 562"/>
                <a:gd name="T102" fmla="*/ 39 w 1739"/>
                <a:gd name="T103" fmla="*/ 35 h 562"/>
                <a:gd name="T104" fmla="*/ 25 w 1739"/>
                <a:gd name="T105" fmla="*/ 38 h 562"/>
                <a:gd name="T106" fmla="*/ 15 w 1739"/>
                <a:gd name="T107" fmla="*/ 36 h 562"/>
                <a:gd name="T108" fmla="*/ 8 w 1739"/>
                <a:gd name="T109" fmla="*/ 34 h 562"/>
                <a:gd name="T110" fmla="*/ 4 w 1739"/>
                <a:gd name="T111" fmla="*/ 29 h 56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739"/>
                <a:gd name="T169" fmla="*/ 0 h 562"/>
                <a:gd name="T170" fmla="*/ 1739 w 1739"/>
                <a:gd name="T171" fmla="*/ 562 h 56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739" h="562">
                  <a:moveTo>
                    <a:pt x="0" y="153"/>
                  </a:moveTo>
                  <a:lnTo>
                    <a:pt x="2" y="155"/>
                  </a:lnTo>
                  <a:lnTo>
                    <a:pt x="6" y="159"/>
                  </a:lnTo>
                  <a:lnTo>
                    <a:pt x="13" y="165"/>
                  </a:lnTo>
                  <a:lnTo>
                    <a:pt x="21" y="174"/>
                  </a:lnTo>
                  <a:lnTo>
                    <a:pt x="33" y="183"/>
                  </a:lnTo>
                  <a:lnTo>
                    <a:pt x="47" y="194"/>
                  </a:lnTo>
                  <a:lnTo>
                    <a:pt x="62" y="205"/>
                  </a:lnTo>
                  <a:lnTo>
                    <a:pt x="79" y="216"/>
                  </a:lnTo>
                  <a:lnTo>
                    <a:pt x="97" y="226"/>
                  </a:lnTo>
                  <a:lnTo>
                    <a:pt x="118" y="235"/>
                  </a:lnTo>
                  <a:lnTo>
                    <a:pt x="139" y="244"/>
                  </a:lnTo>
                  <a:lnTo>
                    <a:pt x="162" y="250"/>
                  </a:lnTo>
                  <a:lnTo>
                    <a:pt x="186" y="255"/>
                  </a:lnTo>
                  <a:lnTo>
                    <a:pt x="210" y="257"/>
                  </a:lnTo>
                  <a:lnTo>
                    <a:pt x="236" y="255"/>
                  </a:lnTo>
                  <a:lnTo>
                    <a:pt x="261" y="250"/>
                  </a:lnTo>
                  <a:lnTo>
                    <a:pt x="283" y="244"/>
                  </a:lnTo>
                  <a:lnTo>
                    <a:pt x="305" y="236"/>
                  </a:lnTo>
                  <a:lnTo>
                    <a:pt x="328" y="229"/>
                  </a:lnTo>
                  <a:lnTo>
                    <a:pt x="351" y="221"/>
                  </a:lnTo>
                  <a:lnTo>
                    <a:pt x="374" y="212"/>
                  </a:lnTo>
                  <a:lnTo>
                    <a:pt x="398" y="204"/>
                  </a:lnTo>
                  <a:lnTo>
                    <a:pt x="422" y="196"/>
                  </a:lnTo>
                  <a:lnTo>
                    <a:pt x="448" y="188"/>
                  </a:lnTo>
                  <a:lnTo>
                    <a:pt x="474" y="180"/>
                  </a:lnTo>
                  <a:lnTo>
                    <a:pt x="502" y="173"/>
                  </a:lnTo>
                  <a:lnTo>
                    <a:pt x="529" y="166"/>
                  </a:lnTo>
                  <a:lnTo>
                    <a:pt x="558" y="160"/>
                  </a:lnTo>
                  <a:lnTo>
                    <a:pt x="589" y="156"/>
                  </a:lnTo>
                  <a:lnTo>
                    <a:pt x="620" y="152"/>
                  </a:lnTo>
                  <a:lnTo>
                    <a:pt x="654" y="150"/>
                  </a:lnTo>
                  <a:lnTo>
                    <a:pt x="688" y="150"/>
                  </a:lnTo>
                  <a:lnTo>
                    <a:pt x="702" y="150"/>
                  </a:lnTo>
                  <a:lnTo>
                    <a:pt x="716" y="151"/>
                  </a:lnTo>
                  <a:lnTo>
                    <a:pt x="731" y="152"/>
                  </a:lnTo>
                  <a:lnTo>
                    <a:pt x="745" y="153"/>
                  </a:lnTo>
                  <a:lnTo>
                    <a:pt x="760" y="155"/>
                  </a:lnTo>
                  <a:lnTo>
                    <a:pt x="775" y="156"/>
                  </a:lnTo>
                  <a:lnTo>
                    <a:pt x="790" y="158"/>
                  </a:lnTo>
                  <a:lnTo>
                    <a:pt x="805" y="160"/>
                  </a:lnTo>
                  <a:lnTo>
                    <a:pt x="872" y="175"/>
                  </a:lnTo>
                  <a:lnTo>
                    <a:pt x="933" y="196"/>
                  </a:lnTo>
                  <a:lnTo>
                    <a:pt x="989" y="221"/>
                  </a:lnTo>
                  <a:lnTo>
                    <a:pt x="1041" y="251"/>
                  </a:lnTo>
                  <a:lnTo>
                    <a:pt x="1089" y="284"/>
                  </a:lnTo>
                  <a:lnTo>
                    <a:pt x="1134" y="318"/>
                  </a:lnTo>
                  <a:lnTo>
                    <a:pt x="1176" y="353"/>
                  </a:lnTo>
                  <a:lnTo>
                    <a:pt x="1215" y="386"/>
                  </a:lnTo>
                  <a:lnTo>
                    <a:pt x="1252" y="418"/>
                  </a:lnTo>
                  <a:lnTo>
                    <a:pt x="1288" y="448"/>
                  </a:lnTo>
                  <a:lnTo>
                    <a:pt x="1322" y="474"/>
                  </a:lnTo>
                  <a:lnTo>
                    <a:pt x="1357" y="494"/>
                  </a:lnTo>
                  <a:lnTo>
                    <a:pt x="1390" y="508"/>
                  </a:lnTo>
                  <a:lnTo>
                    <a:pt x="1425" y="516"/>
                  </a:lnTo>
                  <a:lnTo>
                    <a:pt x="1459" y="514"/>
                  </a:lnTo>
                  <a:lnTo>
                    <a:pt x="1496" y="504"/>
                  </a:lnTo>
                  <a:lnTo>
                    <a:pt x="1498" y="503"/>
                  </a:lnTo>
                  <a:lnTo>
                    <a:pt x="1505" y="499"/>
                  </a:lnTo>
                  <a:lnTo>
                    <a:pt x="1516" y="493"/>
                  </a:lnTo>
                  <a:lnTo>
                    <a:pt x="1529" y="486"/>
                  </a:lnTo>
                  <a:lnTo>
                    <a:pt x="1547" y="476"/>
                  </a:lnTo>
                  <a:lnTo>
                    <a:pt x="1565" y="462"/>
                  </a:lnTo>
                  <a:lnTo>
                    <a:pt x="1585" y="447"/>
                  </a:lnTo>
                  <a:lnTo>
                    <a:pt x="1606" y="429"/>
                  </a:lnTo>
                  <a:lnTo>
                    <a:pt x="1626" y="409"/>
                  </a:lnTo>
                  <a:lnTo>
                    <a:pt x="1646" y="385"/>
                  </a:lnTo>
                  <a:lnTo>
                    <a:pt x="1664" y="358"/>
                  </a:lnTo>
                  <a:lnTo>
                    <a:pt x="1682" y="330"/>
                  </a:lnTo>
                  <a:lnTo>
                    <a:pt x="1697" y="297"/>
                  </a:lnTo>
                  <a:lnTo>
                    <a:pt x="1708" y="262"/>
                  </a:lnTo>
                  <a:lnTo>
                    <a:pt x="1716" y="224"/>
                  </a:lnTo>
                  <a:lnTo>
                    <a:pt x="1720" y="182"/>
                  </a:lnTo>
                  <a:lnTo>
                    <a:pt x="1720" y="161"/>
                  </a:lnTo>
                  <a:lnTo>
                    <a:pt x="1718" y="141"/>
                  </a:lnTo>
                  <a:lnTo>
                    <a:pt x="1716" y="119"/>
                  </a:lnTo>
                  <a:lnTo>
                    <a:pt x="1713" y="97"/>
                  </a:lnTo>
                  <a:lnTo>
                    <a:pt x="1708" y="74"/>
                  </a:lnTo>
                  <a:lnTo>
                    <a:pt x="1702" y="50"/>
                  </a:lnTo>
                  <a:lnTo>
                    <a:pt x="1695" y="26"/>
                  </a:lnTo>
                  <a:lnTo>
                    <a:pt x="1686" y="0"/>
                  </a:lnTo>
                  <a:lnTo>
                    <a:pt x="1689" y="5"/>
                  </a:lnTo>
                  <a:lnTo>
                    <a:pt x="1694" y="17"/>
                  </a:lnTo>
                  <a:lnTo>
                    <a:pt x="1703" y="37"/>
                  </a:lnTo>
                  <a:lnTo>
                    <a:pt x="1713" y="64"/>
                  </a:lnTo>
                  <a:lnTo>
                    <a:pt x="1722" y="96"/>
                  </a:lnTo>
                  <a:lnTo>
                    <a:pt x="1731" y="133"/>
                  </a:lnTo>
                  <a:lnTo>
                    <a:pt x="1737" y="173"/>
                  </a:lnTo>
                  <a:lnTo>
                    <a:pt x="1739" y="217"/>
                  </a:lnTo>
                  <a:lnTo>
                    <a:pt x="1738" y="238"/>
                  </a:lnTo>
                  <a:lnTo>
                    <a:pt x="1737" y="258"/>
                  </a:lnTo>
                  <a:lnTo>
                    <a:pt x="1733" y="280"/>
                  </a:lnTo>
                  <a:lnTo>
                    <a:pt x="1729" y="301"/>
                  </a:lnTo>
                  <a:lnTo>
                    <a:pt x="1723" y="323"/>
                  </a:lnTo>
                  <a:lnTo>
                    <a:pt x="1715" y="345"/>
                  </a:lnTo>
                  <a:lnTo>
                    <a:pt x="1706" y="365"/>
                  </a:lnTo>
                  <a:lnTo>
                    <a:pt x="1695" y="387"/>
                  </a:lnTo>
                  <a:lnTo>
                    <a:pt x="1682" y="408"/>
                  </a:lnTo>
                  <a:lnTo>
                    <a:pt x="1667" y="429"/>
                  </a:lnTo>
                  <a:lnTo>
                    <a:pt x="1649" y="448"/>
                  </a:lnTo>
                  <a:lnTo>
                    <a:pt x="1630" y="468"/>
                  </a:lnTo>
                  <a:lnTo>
                    <a:pt x="1608" y="488"/>
                  </a:lnTo>
                  <a:lnTo>
                    <a:pt x="1583" y="506"/>
                  </a:lnTo>
                  <a:lnTo>
                    <a:pt x="1555" y="523"/>
                  </a:lnTo>
                  <a:lnTo>
                    <a:pt x="1525" y="541"/>
                  </a:lnTo>
                  <a:lnTo>
                    <a:pt x="1524" y="542"/>
                  </a:lnTo>
                  <a:lnTo>
                    <a:pt x="1518" y="544"/>
                  </a:lnTo>
                  <a:lnTo>
                    <a:pt x="1510" y="547"/>
                  </a:lnTo>
                  <a:lnTo>
                    <a:pt x="1500" y="552"/>
                  </a:lnTo>
                  <a:lnTo>
                    <a:pt x="1486" y="555"/>
                  </a:lnTo>
                  <a:lnTo>
                    <a:pt x="1470" y="559"/>
                  </a:lnTo>
                  <a:lnTo>
                    <a:pt x="1451" y="561"/>
                  </a:lnTo>
                  <a:lnTo>
                    <a:pt x="1430" y="562"/>
                  </a:lnTo>
                  <a:lnTo>
                    <a:pt x="1409" y="561"/>
                  </a:lnTo>
                  <a:lnTo>
                    <a:pt x="1384" y="557"/>
                  </a:lnTo>
                  <a:lnTo>
                    <a:pt x="1359" y="550"/>
                  </a:lnTo>
                  <a:lnTo>
                    <a:pt x="1332" y="539"/>
                  </a:lnTo>
                  <a:lnTo>
                    <a:pt x="1304" y="524"/>
                  </a:lnTo>
                  <a:lnTo>
                    <a:pt x="1275" y="505"/>
                  </a:lnTo>
                  <a:lnTo>
                    <a:pt x="1246" y="479"/>
                  </a:lnTo>
                  <a:lnTo>
                    <a:pt x="1216" y="448"/>
                  </a:lnTo>
                  <a:lnTo>
                    <a:pt x="1194" y="424"/>
                  </a:lnTo>
                  <a:lnTo>
                    <a:pt x="1169" y="401"/>
                  </a:lnTo>
                  <a:lnTo>
                    <a:pt x="1142" y="377"/>
                  </a:lnTo>
                  <a:lnTo>
                    <a:pt x="1112" y="355"/>
                  </a:lnTo>
                  <a:lnTo>
                    <a:pt x="1082" y="333"/>
                  </a:lnTo>
                  <a:lnTo>
                    <a:pt x="1049" y="311"/>
                  </a:lnTo>
                  <a:lnTo>
                    <a:pt x="1016" y="292"/>
                  </a:lnTo>
                  <a:lnTo>
                    <a:pt x="980" y="273"/>
                  </a:lnTo>
                  <a:lnTo>
                    <a:pt x="944" y="256"/>
                  </a:lnTo>
                  <a:lnTo>
                    <a:pt x="906" y="241"/>
                  </a:lnTo>
                  <a:lnTo>
                    <a:pt x="868" y="227"/>
                  </a:lnTo>
                  <a:lnTo>
                    <a:pt x="829" y="214"/>
                  </a:lnTo>
                  <a:lnTo>
                    <a:pt x="790" y="205"/>
                  </a:lnTo>
                  <a:lnTo>
                    <a:pt x="749" y="198"/>
                  </a:lnTo>
                  <a:lnTo>
                    <a:pt x="710" y="194"/>
                  </a:lnTo>
                  <a:lnTo>
                    <a:pt x="670" y="191"/>
                  </a:lnTo>
                  <a:lnTo>
                    <a:pt x="657" y="191"/>
                  </a:lnTo>
                  <a:lnTo>
                    <a:pt x="643" y="191"/>
                  </a:lnTo>
                  <a:lnTo>
                    <a:pt x="631" y="191"/>
                  </a:lnTo>
                  <a:lnTo>
                    <a:pt x="618" y="193"/>
                  </a:lnTo>
                  <a:lnTo>
                    <a:pt x="605" y="194"/>
                  </a:lnTo>
                  <a:lnTo>
                    <a:pt x="592" y="195"/>
                  </a:lnTo>
                  <a:lnTo>
                    <a:pt x="579" y="197"/>
                  </a:lnTo>
                  <a:lnTo>
                    <a:pt x="566" y="200"/>
                  </a:lnTo>
                  <a:lnTo>
                    <a:pt x="554" y="202"/>
                  </a:lnTo>
                  <a:lnTo>
                    <a:pt x="541" y="205"/>
                  </a:lnTo>
                  <a:lnTo>
                    <a:pt x="528" y="209"/>
                  </a:lnTo>
                  <a:lnTo>
                    <a:pt x="516" y="212"/>
                  </a:lnTo>
                  <a:lnTo>
                    <a:pt x="503" y="217"/>
                  </a:lnTo>
                  <a:lnTo>
                    <a:pt x="490" y="221"/>
                  </a:lnTo>
                  <a:lnTo>
                    <a:pt x="479" y="226"/>
                  </a:lnTo>
                  <a:lnTo>
                    <a:pt x="466" y="232"/>
                  </a:lnTo>
                  <a:lnTo>
                    <a:pt x="412" y="255"/>
                  </a:lnTo>
                  <a:lnTo>
                    <a:pt x="362" y="273"/>
                  </a:lnTo>
                  <a:lnTo>
                    <a:pt x="317" y="287"/>
                  </a:lnTo>
                  <a:lnTo>
                    <a:pt x="276" y="296"/>
                  </a:lnTo>
                  <a:lnTo>
                    <a:pt x="239" y="302"/>
                  </a:lnTo>
                  <a:lnTo>
                    <a:pt x="206" y="304"/>
                  </a:lnTo>
                  <a:lnTo>
                    <a:pt x="176" y="303"/>
                  </a:lnTo>
                  <a:lnTo>
                    <a:pt x="148" y="300"/>
                  </a:lnTo>
                  <a:lnTo>
                    <a:pt x="124" y="294"/>
                  </a:lnTo>
                  <a:lnTo>
                    <a:pt x="103" y="286"/>
                  </a:lnTo>
                  <a:lnTo>
                    <a:pt x="85" y="277"/>
                  </a:lnTo>
                  <a:lnTo>
                    <a:pt x="68" y="267"/>
                  </a:lnTo>
                  <a:lnTo>
                    <a:pt x="55" y="256"/>
                  </a:lnTo>
                  <a:lnTo>
                    <a:pt x="42" y="244"/>
                  </a:lnTo>
                  <a:lnTo>
                    <a:pt x="32" y="234"/>
                  </a:lnTo>
                  <a:lnTo>
                    <a:pt x="22" y="224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6"/>
            <p:cNvSpPr>
              <a:spLocks/>
            </p:cNvSpPr>
            <p:nvPr/>
          </p:nvSpPr>
          <p:spPr bwMode="auto">
            <a:xfrm>
              <a:off x="5220" y="3408"/>
              <a:ext cx="190" cy="357"/>
            </a:xfrm>
            <a:custGeom>
              <a:avLst/>
              <a:gdLst>
                <a:gd name="T0" fmla="*/ 43 w 381"/>
                <a:gd name="T1" fmla="*/ 28 h 714"/>
                <a:gd name="T2" fmla="*/ 41 w 381"/>
                <a:gd name="T3" fmla="*/ 18 h 714"/>
                <a:gd name="T4" fmla="*/ 36 w 381"/>
                <a:gd name="T5" fmla="*/ 9 h 714"/>
                <a:gd name="T6" fmla="*/ 31 w 381"/>
                <a:gd name="T7" fmla="*/ 3 h 714"/>
                <a:gd name="T8" fmla="*/ 27 w 381"/>
                <a:gd name="T9" fmla="*/ 3 h 714"/>
                <a:gd name="T10" fmla="*/ 26 w 381"/>
                <a:gd name="T11" fmla="*/ 3 h 714"/>
                <a:gd name="T12" fmla="*/ 25 w 381"/>
                <a:gd name="T13" fmla="*/ 3 h 714"/>
                <a:gd name="T14" fmla="*/ 24 w 381"/>
                <a:gd name="T15" fmla="*/ 3 h 714"/>
                <a:gd name="T16" fmla="*/ 23 w 381"/>
                <a:gd name="T17" fmla="*/ 3 h 714"/>
                <a:gd name="T18" fmla="*/ 24 w 381"/>
                <a:gd name="T19" fmla="*/ 3 h 714"/>
                <a:gd name="T20" fmla="*/ 25 w 381"/>
                <a:gd name="T21" fmla="*/ 1 h 714"/>
                <a:gd name="T22" fmla="*/ 27 w 381"/>
                <a:gd name="T23" fmla="*/ 1 h 714"/>
                <a:gd name="T24" fmla="*/ 29 w 381"/>
                <a:gd name="T25" fmla="*/ 0 h 714"/>
                <a:gd name="T26" fmla="*/ 31 w 381"/>
                <a:gd name="T27" fmla="*/ 1 h 714"/>
                <a:gd name="T28" fmla="*/ 33 w 381"/>
                <a:gd name="T29" fmla="*/ 1 h 714"/>
                <a:gd name="T30" fmla="*/ 35 w 381"/>
                <a:gd name="T31" fmla="*/ 3 h 714"/>
                <a:gd name="T32" fmla="*/ 38 w 381"/>
                <a:gd name="T33" fmla="*/ 6 h 714"/>
                <a:gd name="T34" fmla="*/ 42 w 381"/>
                <a:gd name="T35" fmla="*/ 11 h 714"/>
                <a:gd name="T36" fmla="*/ 45 w 381"/>
                <a:gd name="T37" fmla="*/ 21 h 714"/>
                <a:gd name="T38" fmla="*/ 47 w 381"/>
                <a:gd name="T39" fmla="*/ 31 h 714"/>
                <a:gd name="T40" fmla="*/ 47 w 381"/>
                <a:gd name="T41" fmla="*/ 41 h 714"/>
                <a:gd name="T42" fmla="*/ 46 w 381"/>
                <a:gd name="T43" fmla="*/ 48 h 714"/>
                <a:gd name="T44" fmla="*/ 44 w 381"/>
                <a:gd name="T45" fmla="*/ 55 h 714"/>
                <a:gd name="T46" fmla="*/ 41 w 381"/>
                <a:gd name="T47" fmla="*/ 62 h 714"/>
                <a:gd name="T48" fmla="*/ 36 w 381"/>
                <a:gd name="T49" fmla="*/ 70 h 714"/>
                <a:gd name="T50" fmla="*/ 30 w 381"/>
                <a:gd name="T51" fmla="*/ 77 h 714"/>
                <a:gd name="T52" fmla="*/ 22 w 381"/>
                <a:gd name="T53" fmla="*/ 83 h 714"/>
                <a:gd name="T54" fmla="*/ 12 w 381"/>
                <a:gd name="T55" fmla="*/ 88 h 714"/>
                <a:gd name="T56" fmla="*/ 0 w 381"/>
                <a:gd name="T57" fmla="*/ 86 h 714"/>
                <a:gd name="T58" fmla="*/ 1 w 381"/>
                <a:gd name="T59" fmla="*/ 86 h 714"/>
                <a:gd name="T60" fmla="*/ 5 w 381"/>
                <a:gd name="T61" fmla="*/ 85 h 714"/>
                <a:gd name="T62" fmla="*/ 11 w 381"/>
                <a:gd name="T63" fmla="*/ 82 h 714"/>
                <a:gd name="T64" fmla="*/ 18 w 381"/>
                <a:gd name="T65" fmla="*/ 78 h 714"/>
                <a:gd name="T66" fmla="*/ 26 w 381"/>
                <a:gd name="T67" fmla="*/ 73 h 714"/>
                <a:gd name="T68" fmla="*/ 33 w 381"/>
                <a:gd name="T69" fmla="*/ 66 h 714"/>
                <a:gd name="T70" fmla="*/ 38 w 381"/>
                <a:gd name="T71" fmla="*/ 57 h 714"/>
                <a:gd name="T72" fmla="*/ 42 w 381"/>
                <a:gd name="T73" fmla="*/ 47 h 714"/>
                <a:gd name="T74" fmla="*/ 43 w 381"/>
                <a:gd name="T75" fmla="*/ 42 h 714"/>
                <a:gd name="T76" fmla="*/ 43 w 381"/>
                <a:gd name="T77" fmla="*/ 35 h 71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81"/>
                <a:gd name="T118" fmla="*/ 0 h 714"/>
                <a:gd name="T119" fmla="*/ 381 w 381"/>
                <a:gd name="T120" fmla="*/ 714 h 71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81" h="714">
                  <a:moveTo>
                    <a:pt x="350" y="276"/>
                  </a:moveTo>
                  <a:lnTo>
                    <a:pt x="346" y="229"/>
                  </a:lnTo>
                  <a:lnTo>
                    <a:pt x="339" y="184"/>
                  </a:lnTo>
                  <a:lnTo>
                    <a:pt x="329" y="141"/>
                  </a:lnTo>
                  <a:lnTo>
                    <a:pt x="314" y="103"/>
                  </a:lnTo>
                  <a:lnTo>
                    <a:pt x="295" y="70"/>
                  </a:lnTo>
                  <a:lnTo>
                    <a:pt x="275" y="45"/>
                  </a:lnTo>
                  <a:lnTo>
                    <a:pt x="250" y="28"/>
                  </a:lnTo>
                  <a:lnTo>
                    <a:pt x="224" y="22"/>
                  </a:lnTo>
                  <a:lnTo>
                    <a:pt x="219" y="22"/>
                  </a:lnTo>
                  <a:lnTo>
                    <a:pt x="215" y="23"/>
                  </a:lnTo>
                  <a:lnTo>
                    <a:pt x="210" y="23"/>
                  </a:lnTo>
                  <a:lnTo>
                    <a:pt x="206" y="24"/>
                  </a:lnTo>
                  <a:lnTo>
                    <a:pt x="201" y="26"/>
                  </a:lnTo>
                  <a:lnTo>
                    <a:pt x="196" y="28"/>
                  </a:lnTo>
                  <a:lnTo>
                    <a:pt x="192" y="30"/>
                  </a:lnTo>
                  <a:lnTo>
                    <a:pt x="187" y="32"/>
                  </a:lnTo>
                  <a:lnTo>
                    <a:pt x="187" y="31"/>
                  </a:lnTo>
                  <a:lnTo>
                    <a:pt x="189" y="28"/>
                  </a:lnTo>
                  <a:lnTo>
                    <a:pt x="192" y="22"/>
                  </a:lnTo>
                  <a:lnTo>
                    <a:pt x="196" y="16"/>
                  </a:lnTo>
                  <a:lnTo>
                    <a:pt x="202" y="10"/>
                  </a:lnTo>
                  <a:lnTo>
                    <a:pt x="209" y="5"/>
                  </a:lnTo>
                  <a:lnTo>
                    <a:pt x="218" y="1"/>
                  </a:lnTo>
                  <a:lnTo>
                    <a:pt x="230" y="0"/>
                  </a:lnTo>
                  <a:lnTo>
                    <a:pt x="236" y="0"/>
                  </a:lnTo>
                  <a:lnTo>
                    <a:pt x="242" y="1"/>
                  </a:lnTo>
                  <a:lnTo>
                    <a:pt x="249" y="3"/>
                  </a:lnTo>
                  <a:lnTo>
                    <a:pt x="256" y="6"/>
                  </a:lnTo>
                  <a:lnTo>
                    <a:pt x="264" y="10"/>
                  </a:lnTo>
                  <a:lnTo>
                    <a:pt x="274" y="15"/>
                  </a:lnTo>
                  <a:lnTo>
                    <a:pt x="283" y="21"/>
                  </a:lnTo>
                  <a:lnTo>
                    <a:pt x="292" y="29"/>
                  </a:lnTo>
                  <a:lnTo>
                    <a:pt x="306" y="44"/>
                  </a:lnTo>
                  <a:lnTo>
                    <a:pt x="321" y="66"/>
                  </a:lnTo>
                  <a:lnTo>
                    <a:pt x="336" y="93"/>
                  </a:lnTo>
                  <a:lnTo>
                    <a:pt x="350" y="126"/>
                  </a:lnTo>
                  <a:lnTo>
                    <a:pt x="362" y="162"/>
                  </a:lnTo>
                  <a:lnTo>
                    <a:pt x="371" y="204"/>
                  </a:lnTo>
                  <a:lnTo>
                    <a:pt x="378" y="249"/>
                  </a:lnTo>
                  <a:lnTo>
                    <a:pt x="381" y="295"/>
                  </a:lnTo>
                  <a:lnTo>
                    <a:pt x="381" y="324"/>
                  </a:lnTo>
                  <a:lnTo>
                    <a:pt x="378" y="354"/>
                  </a:lnTo>
                  <a:lnTo>
                    <a:pt x="374" y="384"/>
                  </a:lnTo>
                  <a:lnTo>
                    <a:pt x="367" y="414"/>
                  </a:lnTo>
                  <a:lnTo>
                    <a:pt x="358" y="444"/>
                  </a:lnTo>
                  <a:lnTo>
                    <a:pt x="346" y="472"/>
                  </a:lnTo>
                  <a:lnTo>
                    <a:pt x="331" y="501"/>
                  </a:lnTo>
                  <a:lnTo>
                    <a:pt x="314" y="530"/>
                  </a:lnTo>
                  <a:lnTo>
                    <a:pt x="293" y="558"/>
                  </a:lnTo>
                  <a:lnTo>
                    <a:pt x="269" y="584"/>
                  </a:lnTo>
                  <a:lnTo>
                    <a:pt x="242" y="609"/>
                  </a:lnTo>
                  <a:lnTo>
                    <a:pt x="211" y="634"/>
                  </a:lnTo>
                  <a:lnTo>
                    <a:pt x="177" y="657"/>
                  </a:lnTo>
                  <a:lnTo>
                    <a:pt x="139" y="677"/>
                  </a:lnTo>
                  <a:lnTo>
                    <a:pt x="96" y="697"/>
                  </a:lnTo>
                  <a:lnTo>
                    <a:pt x="49" y="714"/>
                  </a:lnTo>
                  <a:lnTo>
                    <a:pt x="0" y="688"/>
                  </a:lnTo>
                  <a:lnTo>
                    <a:pt x="4" y="687"/>
                  </a:lnTo>
                  <a:lnTo>
                    <a:pt x="13" y="684"/>
                  </a:lnTo>
                  <a:lnTo>
                    <a:pt x="27" y="680"/>
                  </a:lnTo>
                  <a:lnTo>
                    <a:pt x="47" y="673"/>
                  </a:lnTo>
                  <a:lnTo>
                    <a:pt x="68" y="664"/>
                  </a:lnTo>
                  <a:lnTo>
                    <a:pt x="94" y="652"/>
                  </a:lnTo>
                  <a:lnTo>
                    <a:pt x="121" y="638"/>
                  </a:lnTo>
                  <a:lnTo>
                    <a:pt x="151" y="621"/>
                  </a:lnTo>
                  <a:lnTo>
                    <a:pt x="180" y="601"/>
                  </a:lnTo>
                  <a:lnTo>
                    <a:pt x="210" y="579"/>
                  </a:lnTo>
                  <a:lnTo>
                    <a:pt x="239" y="554"/>
                  </a:lnTo>
                  <a:lnTo>
                    <a:pt x="265" y="526"/>
                  </a:lnTo>
                  <a:lnTo>
                    <a:pt x="290" y="494"/>
                  </a:lnTo>
                  <a:lnTo>
                    <a:pt x="310" y="460"/>
                  </a:lnTo>
                  <a:lnTo>
                    <a:pt x="328" y="420"/>
                  </a:lnTo>
                  <a:lnTo>
                    <a:pt x="340" y="379"/>
                  </a:lnTo>
                  <a:lnTo>
                    <a:pt x="345" y="355"/>
                  </a:lnTo>
                  <a:lnTo>
                    <a:pt x="348" y="329"/>
                  </a:lnTo>
                  <a:lnTo>
                    <a:pt x="350" y="303"/>
                  </a:lnTo>
                  <a:lnTo>
                    <a:pt x="350" y="2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37"/>
            <p:cNvSpPr>
              <a:spLocks/>
            </p:cNvSpPr>
            <p:nvPr/>
          </p:nvSpPr>
          <p:spPr bwMode="auto">
            <a:xfrm>
              <a:off x="5212" y="3780"/>
              <a:ext cx="118" cy="172"/>
            </a:xfrm>
            <a:custGeom>
              <a:avLst/>
              <a:gdLst>
                <a:gd name="T0" fmla="*/ 6 w 236"/>
                <a:gd name="T1" fmla="*/ 0 h 344"/>
                <a:gd name="T2" fmla="*/ 6 w 236"/>
                <a:gd name="T3" fmla="*/ 1 h 344"/>
                <a:gd name="T4" fmla="*/ 6 w 236"/>
                <a:gd name="T5" fmla="*/ 1 h 344"/>
                <a:gd name="T6" fmla="*/ 6 w 236"/>
                <a:gd name="T7" fmla="*/ 3 h 344"/>
                <a:gd name="T8" fmla="*/ 7 w 236"/>
                <a:gd name="T9" fmla="*/ 5 h 344"/>
                <a:gd name="T10" fmla="*/ 7 w 236"/>
                <a:gd name="T11" fmla="*/ 6 h 344"/>
                <a:gd name="T12" fmla="*/ 8 w 236"/>
                <a:gd name="T13" fmla="*/ 10 h 344"/>
                <a:gd name="T14" fmla="*/ 10 w 236"/>
                <a:gd name="T15" fmla="*/ 12 h 344"/>
                <a:gd name="T16" fmla="*/ 11 w 236"/>
                <a:gd name="T17" fmla="*/ 15 h 344"/>
                <a:gd name="T18" fmla="*/ 12 w 236"/>
                <a:gd name="T19" fmla="*/ 19 h 344"/>
                <a:gd name="T20" fmla="*/ 14 w 236"/>
                <a:gd name="T21" fmla="*/ 22 h 344"/>
                <a:gd name="T22" fmla="*/ 15 w 236"/>
                <a:gd name="T23" fmla="*/ 26 h 344"/>
                <a:gd name="T24" fmla="*/ 18 w 236"/>
                <a:gd name="T25" fmla="*/ 29 h 344"/>
                <a:gd name="T26" fmla="*/ 21 w 236"/>
                <a:gd name="T27" fmla="*/ 34 h 344"/>
                <a:gd name="T28" fmla="*/ 24 w 236"/>
                <a:gd name="T29" fmla="*/ 37 h 344"/>
                <a:gd name="T30" fmla="*/ 27 w 236"/>
                <a:gd name="T31" fmla="*/ 40 h 344"/>
                <a:gd name="T32" fmla="*/ 30 w 236"/>
                <a:gd name="T33" fmla="*/ 43 h 344"/>
                <a:gd name="T34" fmla="*/ 30 w 236"/>
                <a:gd name="T35" fmla="*/ 43 h 344"/>
                <a:gd name="T36" fmla="*/ 29 w 236"/>
                <a:gd name="T37" fmla="*/ 43 h 344"/>
                <a:gd name="T38" fmla="*/ 28 w 236"/>
                <a:gd name="T39" fmla="*/ 42 h 344"/>
                <a:gd name="T40" fmla="*/ 26 w 236"/>
                <a:gd name="T41" fmla="*/ 41 h 344"/>
                <a:gd name="T42" fmla="*/ 24 w 236"/>
                <a:gd name="T43" fmla="*/ 40 h 344"/>
                <a:gd name="T44" fmla="*/ 22 w 236"/>
                <a:gd name="T45" fmla="*/ 38 h 344"/>
                <a:gd name="T46" fmla="*/ 20 w 236"/>
                <a:gd name="T47" fmla="*/ 36 h 344"/>
                <a:gd name="T48" fmla="*/ 17 w 236"/>
                <a:gd name="T49" fmla="*/ 34 h 344"/>
                <a:gd name="T50" fmla="*/ 15 w 236"/>
                <a:gd name="T51" fmla="*/ 30 h 344"/>
                <a:gd name="T52" fmla="*/ 12 w 236"/>
                <a:gd name="T53" fmla="*/ 27 h 344"/>
                <a:gd name="T54" fmla="*/ 10 w 236"/>
                <a:gd name="T55" fmla="*/ 24 h 344"/>
                <a:gd name="T56" fmla="*/ 7 w 236"/>
                <a:gd name="T57" fmla="*/ 21 h 344"/>
                <a:gd name="T58" fmla="*/ 5 w 236"/>
                <a:gd name="T59" fmla="*/ 17 h 344"/>
                <a:gd name="T60" fmla="*/ 4 w 236"/>
                <a:gd name="T61" fmla="*/ 11 h 344"/>
                <a:gd name="T62" fmla="*/ 2 w 236"/>
                <a:gd name="T63" fmla="*/ 6 h 344"/>
                <a:gd name="T64" fmla="*/ 0 w 236"/>
                <a:gd name="T65" fmla="*/ 1 h 344"/>
                <a:gd name="T66" fmla="*/ 6 w 236"/>
                <a:gd name="T67" fmla="*/ 0 h 34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36"/>
                <a:gd name="T103" fmla="*/ 0 h 344"/>
                <a:gd name="T104" fmla="*/ 236 w 236"/>
                <a:gd name="T105" fmla="*/ 344 h 34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36" h="344">
                  <a:moveTo>
                    <a:pt x="42" y="0"/>
                  </a:moveTo>
                  <a:lnTo>
                    <a:pt x="42" y="3"/>
                  </a:lnTo>
                  <a:lnTo>
                    <a:pt x="44" y="9"/>
                  </a:lnTo>
                  <a:lnTo>
                    <a:pt x="47" y="21"/>
                  </a:lnTo>
                  <a:lnTo>
                    <a:pt x="51" y="36"/>
                  </a:lnTo>
                  <a:lnTo>
                    <a:pt x="57" y="54"/>
                  </a:lnTo>
                  <a:lnTo>
                    <a:pt x="64" y="75"/>
                  </a:lnTo>
                  <a:lnTo>
                    <a:pt x="73" y="99"/>
                  </a:lnTo>
                  <a:lnTo>
                    <a:pt x="83" y="125"/>
                  </a:lnTo>
                  <a:lnTo>
                    <a:pt x="95" y="151"/>
                  </a:lnTo>
                  <a:lnTo>
                    <a:pt x="109" y="179"/>
                  </a:lnTo>
                  <a:lnTo>
                    <a:pt x="125" y="208"/>
                  </a:lnTo>
                  <a:lnTo>
                    <a:pt x="142" y="236"/>
                  </a:lnTo>
                  <a:lnTo>
                    <a:pt x="163" y="265"/>
                  </a:lnTo>
                  <a:lnTo>
                    <a:pt x="185" y="293"/>
                  </a:lnTo>
                  <a:lnTo>
                    <a:pt x="209" y="319"/>
                  </a:lnTo>
                  <a:lnTo>
                    <a:pt x="236" y="344"/>
                  </a:lnTo>
                  <a:lnTo>
                    <a:pt x="233" y="342"/>
                  </a:lnTo>
                  <a:lnTo>
                    <a:pt x="227" y="339"/>
                  </a:lnTo>
                  <a:lnTo>
                    <a:pt x="218" y="333"/>
                  </a:lnTo>
                  <a:lnTo>
                    <a:pt x="206" y="325"/>
                  </a:lnTo>
                  <a:lnTo>
                    <a:pt x="191" y="314"/>
                  </a:lnTo>
                  <a:lnTo>
                    <a:pt x="174" y="301"/>
                  </a:lnTo>
                  <a:lnTo>
                    <a:pt x="156" y="285"/>
                  </a:lnTo>
                  <a:lnTo>
                    <a:pt x="136" y="265"/>
                  </a:lnTo>
                  <a:lnTo>
                    <a:pt x="116" y="244"/>
                  </a:lnTo>
                  <a:lnTo>
                    <a:pt x="96" y="220"/>
                  </a:lnTo>
                  <a:lnTo>
                    <a:pt x="77" y="193"/>
                  </a:lnTo>
                  <a:lnTo>
                    <a:pt x="58" y="163"/>
                  </a:lnTo>
                  <a:lnTo>
                    <a:pt x="40" y="129"/>
                  </a:lnTo>
                  <a:lnTo>
                    <a:pt x="25" y="92"/>
                  </a:lnTo>
                  <a:lnTo>
                    <a:pt x="11" y="53"/>
                  </a:lnTo>
                  <a:lnTo>
                    <a:pt x="0" y="1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38"/>
            <p:cNvSpPr>
              <a:spLocks/>
            </p:cNvSpPr>
            <p:nvPr/>
          </p:nvSpPr>
          <p:spPr bwMode="auto">
            <a:xfrm>
              <a:off x="5336" y="3979"/>
              <a:ext cx="27" cy="52"/>
            </a:xfrm>
            <a:custGeom>
              <a:avLst/>
              <a:gdLst>
                <a:gd name="T0" fmla="*/ 6 w 54"/>
                <a:gd name="T1" fmla="*/ 0 h 104"/>
                <a:gd name="T2" fmla="*/ 6 w 54"/>
                <a:gd name="T3" fmla="*/ 2 h 104"/>
                <a:gd name="T4" fmla="*/ 6 w 54"/>
                <a:gd name="T5" fmla="*/ 5 h 104"/>
                <a:gd name="T6" fmla="*/ 6 w 54"/>
                <a:gd name="T7" fmla="*/ 9 h 104"/>
                <a:gd name="T8" fmla="*/ 7 w 54"/>
                <a:gd name="T9" fmla="*/ 12 h 104"/>
                <a:gd name="T10" fmla="*/ 7 w 54"/>
                <a:gd name="T11" fmla="*/ 12 h 104"/>
                <a:gd name="T12" fmla="*/ 7 w 54"/>
                <a:gd name="T13" fmla="*/ 12 h 104"/>
                <a:gd name="T14" fmla="*/ 7 w 54"/>
                <a:gd name="T15" fmla="*/ 12 h 104"/>
                <a:gd name="T16" fmla="*/ 7 w 54"/>
                <a:gd name="T17" fmla="*/ 12 h 104"/>
                <a:gd name="T18" fmla="*/ 7 w 54"/>
                <a:gd name="T19" fmla="*/ 13 h 104"/>
                <a:gd name="T20" fmla="*/ 6 w 54"/>
                <a:gd name="T21" fmla="*/ 13 h 104"/>
                <a:gd name="T22" fmla="*/ 5 w 54"/>
                <a:gd name="T23" fmla="*/ 13 h 104"/>
                <a:gd name="T24" fmla="*/ 3 w 54"/>
                <a:gd name="T25" fmla="*/ 13 h 104"/>
                <a:gd name="T26" fmla="*/ 3 w 54"/>
                <a:gd name="T27" fmla="*/ 13 h 104"/>
                <a:gd name="T28" fmla="*/ 1 w 54"/>
                <a:gd name="T29" fmla="*/ 13 h 104"/>
                <a:gd name="T30" fmla="*/ 1 w 54"/>
                <a:gd name="T31" fmla="*/ 13 h 104"/>
                <a:gd name="T32" fmla="*/ 0 w 54"/>
                <a:gd name="T33" fmla="*/ 13 h 104"/>
                <a:gd name="T34" fmla="*/ 1 w 54"/>
                <a:gd name="T35" fmla="*/ 13 h 104"/>
                <a:gd name="T36" fmla="*/ 1 w 54"/>
                <a:gd name="T37" fmla="*/ 13 h 104"/>
                <a:gd name="T38" fmla="*/ 2 w 54"/>
                <a:gd name="T39" fmla="*/ 13 h 104"/>
                <a:gd name="T40" fmla="*/ 3 w 54"/>
                <a:gd name="T41" fmla="*/ 13 h 104"/>
                <a:gd name="T42" fmla="*/ 3 w 54"/>
                <a:gd name="T43" fmla="*/ 12 h 104"/>
                <a:gd name="T44" fmla="*/ 3 w 54"/>
                <a:gd name="T45" fmla="*/ 12 h 104"/>
                <a:gd name="T46" fmla="*/ 3 w 54"/>
                <a:gd name="T47" fmla="*/ 11 h 104"/>
                <a:gd name="T48" fmla="*/ 3 w 54"/>
                <a:gd name="T49" fmla="*/ 9 h 104"/>
                <a:gd name="T50" fmla="*/ 3 w 54"/>
                <a:gd name="T51" fmla="*/ 6 h 104"/>
                <a:gd name="T52" fmla="*/ 3 w 54"/>
                <a:gd name="T53" fmla="*/ 3 h 104"/>
                <a:gd name="T54" fmla="*/ 3 w 54"/>
                <a:gd name="T55" fmla="*/ 1 h 104"/>
                <a:gd name="T56" fmla="*/ 3 w 54"/>
                <a:gd name="T57" fmla="*/ 0 h 104"/>
                <a:gd name="T58" fmla="*/ 6 w 54"/>
                <a:gd name="T59" fmla="*/ 0 h 10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4"/>
                <a:gd name="T91" fmla="*/ 0 h 104"/>
                <a:gd name="T92" fmla="*/ 54 w 54"/>
                <a:gd name="T93" fmla="*/ 104 h 10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4" h="104">
                  <a:moveTo>
                    <a:pt x="42" y="0"/>
                  </a:moveTo>
                  <a:lnTo>
                    <a:pt x="42" y="11"/>
                  </a:lnTo>
                  <a:lnTo>
                    <a:pt x="42" y="37"/>
                  </a:lnTo>
                  <a:lnTo>
                    <a:pt x="45" y="67"/>
                  </a:lnTo>
                  <a:lnTo>
                    <a:pt x="52" y="90"/>
                  </a:lnTo>
                  <a:lnTo>
                    <a:pt x="53" y="91"/>
                  </a:lnTo>
                  <a:lnTo>
                    <a:pt x="54" y="93"/>
                  </a:lnTo>
                  <a:lnTo>
                    <a:pt x="54" y="94"/>
                  </a:lnTo>
                  <a:lnTo>
                    <a:pt x="54" y="95"/>
                  </a:lnTo>
                  <a:lnTo>
                    <a:pt x="52" y="100"/>
                  </a:lnTo>
                  <a:lnTo>
                    <a:pt x="45" y="102"/>
                  </a:lnTo>
                  <a:lnTo>
                    <a:pt x="37" y="104"/>
                  </a:lnTo>
                  <a:lnTo>
                    <a:pt x="27" y="104"/>
                  </a:lnTo>
                  <a:lnTo>
                    <a:pt x="17" y="104"/>
                  </a:lnTo>
                  <a:lnTo>
                    <a:pt x="8" y="102"/>
                  </a:lnTo>
                  <a:lnTo>
                    <a:pt x="2" y="101"/>
                  </a:lnTo>
                  <a:lnTo>
                    <a:pt x="0" y="101"/>
                  </a:lnTo>
                  <a:lnTo>
                    <a:pt x="2" y="101"/>
                  </a:lnTo>
                  <a:lnTo>
                    <a:pt x="6" y="101"/>
                  </a:lnTo>
                  <a:lnTo>
                    <a:pt x="13" y="100"/>
                  </a:lnTo>
                  <a:lnTo>
                    <a:pt x="18" y="98"/>
                  </a:lnTo>
                  <a:lnTo>
                    <a:pt x="24" y="94"/>
                  </a:lnTo>
                  <a:lnTo>
                    <a:pt x="29" y="89"/>
                  </a:lnTo>
                  <a:lnTo>
                    <a:pt x="30" y="82"/>
                  </a:lnTo>
                  <a:lnTo>
                    <a:pt x="27" y="71"/>
                  </a:lnTo>
                  <a:lnTo>
                    <a:pt x="18" y="47"/>
                  </a:lnTo>
                  <a:lnTo>
                    <a:pt x="17" y="24"/>
                  </a:lnTo>
                  <a:lnTo>
                    <a:pt x="17" y="7"/>
                  </a:lnTo>
                  <a:lnTo>
                    <a:pt x="18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39"/>
            <p:cNvSpPr>
              <a:spLocks/>
            </p:cNvSpPr>
            <p:nvPr/>
          </p:nvSpPr>
          <p:spPr bwMode="auto">
            <a:xfrm>
              <a:off x="4743" y="3733"/>
              <a:ext cx="585" cy="275"/>
            </a:xfrm>
            <a:custGeom>
              <a:avLst/>
              <a:gdLst>
                <a:gd name="T0" fmla="*/ 146 w 1171"/>
                <a:gd name="T1" fmla="*/ 69 h 548"/>
                <a:gd name="T2" fmla="*/ 145 w 1171"/>
                <a:gd name="T3" fmla="*/ 68 h 548"/>
                <a:gd name="T4" fmla="*/ 143 w 1171"/>
                <a:gd name="T5" fmla="*/ 65 h 548"/>
                <a:gd name="T6" fmla="*/ 140 w 1171"/>
                <a:gd name="T7" fmla="*/ 62 h 548"/>
                <a:gd name="T8" fmla="*/ 137 w 1171"/>
                <a:gd name="T9" fmla="*/ 59 h 548"/>
                <a:gd name="T10" fmla="*/ 132 w 1171"/>
                <a:gd name="T11" fmla="*/ 56 h 548"/>
                <a:gd name="T12" fmla="*/ 126 w 1171"/>
                <a:gd name="T13" fmla="*/ 53 h 548"/>
                <a:gd name="T14" fmla="*/ 118 w 1171"/>
                <a:gd name="T15" fmla="*/ 51 h 548"/>
                <a:gd name="T16" fmla="*/ 110 w 1171"/>
                <a:gd name="T17" fmla="*/ 51 h 548"/>
                <a:gd name="T18" fmla="*/ 102 w 1171"/>
                <a:gd name="T19" fmla="*/ 50 h 548"/>
                <a:gd name="T20" fmla="*/ 95 w 1171"/>
                <a:gd name="T21" fmla="*/ 48 h 548"/>
                <a:gd name="T22" fmla="*/ 88 w 1171"/>
                <a:gd name="T23" fmla="*/ 46 h 548"/>
                <a:gd name="T24" fmla="*/ 82 w 1171"/>
                <a:gd name="T25" fmla="*/ 43 h 548"/>
                <a:gd name="T26" fmla="*/ 77 w 1171"/>
                <a:gd name="T27" fmla="*/ 39 h 548"/>
                <a:gd name="T28" fmla="*/ 72 w 1171"/>
                <a:gd name="T29" fmla="*/ 35 h 548"/>
                <a:gd name="T30" fmla="*/ 67 w 1171"/>
                <a:gd name="T31" fmla="*/ 30 h 548"/>
                <a:gd name="T32" fmla="*/ 62 w 1171"/>
                <a:gd name="T33" fmla="*/ 24 h 548"/>
                <a:gd name="T34" fmla="*/ 55 w 1171"/>
                <a:gd name="T35" fmla="*/ 19 h 548"/>
                <a:gd name="T36" fmla="*/ 47 w 1171"/>
                <a:gd name="T37" fmla="*/ 15 h 548"/>
                <a:gd name="T38" fmla="*/ 37 w 1171"/>
                <a:gd name="T39" fmla="*/ 12 h 548"/>
                <a:gd name="T40" fmla="*/ 28 w 1171"/>
                <a:gd name="T41" fmla="*/ 9 h 548"/>
                <a:gd name="T42" fmla="*/ 18 w 1171"/>
                <a:gd name="T43" fmla="*/ 7 h 548"/>
                <a:gd name="T44" fmla="*/ 10 w 1171"/>
                <a:gd name="T45" fmla="*/ 7 h 548"/>
                <a:gd name="T46" fmla="*/ 2 w 1171"/>
                <a:gd name="T47" fmla="*/ 7 h 548"/>
                <a:gd name="T48" fmla="*/ 10 w 1171"/>
                <a:gd name="T49" fmla="*/ 0 h 548"/>
                <a:gd name="T50" fmla="*/ 12 w 1171"/>
                <a:gd name="T51" fmla="*/ 0 h 548"/>
                <a:gd name="T52" fmla="*/ 17 w 1171"/>
                <a:gd name="T53" fmla="*/ 1 h 548"/>
                <a:gd name="T54" fmla="*/ 24 w 1171"/>
                <a:gd name="T55" fmla="*/ 2 h 548"/>
                <a:gd name="T56" fmla="*/ 33 w 1171"/>
                <a:gd name="T57" fmla="*/ 3 h 548"/>
                <a:gd name="T58" fmla="*/ 43 w 1171"/>
                <a:gd name="T59" fmla="*/ 6 h 548"/>
                <a:gd name="T60" fmla="*/ 53 w 1171"/>
                <a:gd name="T61" fmla="*/ 11 h 548"/>
                <a:gd name="T62" fmla="*/ 62 w 1171"/>
                <a:gd name="T63" fmla="*/ 17 h 548"/>
                <a:gd name="T64" fmla="*/ 69 w 1171"/>
                <a:gd name="T65" fmla="*/ 25 h 548"/>
                <a:gd name="T66" fmla="*/ 75 w 1171"/>
                <a:gd name="T67" fmla="*/ 31 h 548"/>
                <a:gd name="T68" fmla="*/ 81 w 1171"/>
                <a:gd name="T69" fmla="*/ 36 h 548"/>
                <a:gd name="T70" fmla="*/ 87 w 1171"/>
                <a:gd name="T71" fmla="*/ 40 h 548"/>
                <a:gd name="T72" fmla="*/ 94 w 1171"/>
                <a:gd name="T73" fmla="*/ 43 h 548"/>
                <a:gd name="T74" fmla="*/ 100 w 1171"/>
                <a:gd name="T75" fmla="*/ 45 h 548"/>
                <a:gd name="T76" fmla="*/ 106 w 1171"/>
                <a:gd name="T77" fmla="*/ 46 h 548"/>
                <a:gd name="T78" fmla="*/ 111 w 1171"/>
                <a:gd name="T79" fmla="*/ 47 h 548"/>
                <a:gd name="T80" fmla="*/ 116 w 1171"/>
                <a:gd name="T81" fmla="*/ 48 h 548"/>
                <a:gd name="T82" fmla="*/ 119 w 1171"/>
                <a:gd name="T83" fmla="*/ 49 h 548"/>
                <a:gd name="T84" fmla="*/ 123 w 1171"/>
                <a:gd name="T85" fmla="*/ 50 h 548"/>
                <a:gd name="T86" fmla="*/ 127 w 1171"/>
                <a:gd name="T87" fmla="*/ 51 h 548"/>
                <a:gd name="T88" fmla="*/ 132 w 1171"/>
                <a:gd name="T89" fmla="*/ 52 h 548"/>
                <a:gd name="T90" fmla="*/ 136 w 1171"/>
                <a:gd name="T91" fmla="*/ 55 h 548"/>
                <a:gd name="T92" fmla="*/ 139 w 1171"/>
                <a:gd name="T93" fmla="*/ 58 h 548"/>
                <a:gd name="T94" fmla="*/ 143 w 1171"/>
                <a:gd name="T95" fmla="*/ 63 h 548"/>
                <a:gd name="T96" fmla="*/ 146 w 1171"/>
                <a:gd name="T97" fmla="*/ 69 h 5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71"/>
                <a:gd name="T148" fmla="*/ 0 h 548"/>
                <a:gd name="T149" fmla="*/ 1171 w 1171"/>
                <a:gd name="T150" fmla="*/ 548 h 5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71" h="548">
                  <a:moveTo>
                    <a:pt x="1171" y="548"/>
                  </a:moveTo>
                  <a:lnTo>
                    <a:pt x="1170" y="547"/>
                  </a:lnTo>
                  <a:lnTo>
                    <a:pt x="1168" y="543"/>
                  </a:lnTo>
                  <a:lnTo>
                    <a:pt x="1163" y="536"/>
                  </a:lnTo>
                  <a:lnTo>
                    <a:pt x="1157" y="526"/>
                  </a:lnTo>
                  <a:lnTo>
                    <a:pt x="1149" y="516"/>
                  </a:lnTo>
                  <a:lnTo>
                    <a:pt x="1139" y="504"/>
                  </a:lnTo>
                  <a:lnTo>
                    <a:pt x="1127" y="492"/>
                  </a:lnTo>
                  <a:lnTo>
                    <a:pt x="1113" y="478"/>
                  </a:lnTo>
                  <a:lnTo>
                    <a:pt x="1097" y="465"/>
                  </a:lnTo>
                  <a:lnTo>
                    <a:pt x="1078" y="453"/>
                  </a:lnTo>
                  <a:lnTo>
                    <a:pt x="1057" y="440"/>
                  </a:lnTo>
                  <a:lnTo>
                    <a:pt x="1034" y="428"/>
                  </a:lnTo>
                  <a:lnTo>
                    <a:pt x="1009" y="419"/>
                  </a:lnTo>
                  <a:lnTo>
                    <a:pt x="981" y="411"/>
                  </a:lnTo>
                  <a:lnTo>
                    <a:pt x="951" y="405"/>
                  </a:lnTo>
                  <a:lnTo>
                    <a:pt x="918" y="403"/>
                  </a:lnTo>
                  <a:lnTo>
                    <a:pt x="884" y="401"/>
                  </a:lnTo>
                  <a:lnTo>
                    <a:pt x="852" y="397"/>
                  </a:lnTo>
                  <a:lnTo>
                    <a:pt x="821" y="393"/>
                  </a:lnTo>
                  <a:lnTo>
                    <a:pt x="792" y="387"/>
                  </a:lnTo>
                  <a:lnTo>
                    <a:pt x="764" y="380"/>
                  </a:lnTo>
                  <a:lnTo>
                    <a:pt x="738" y="372"/>
                  </a:lnTo>
                  <a:lnTo>
                    <a:pt x="711" y="362"/>
                  </a:lnTo>
                  <a:lnTo>
                    <a:pt x="687" y="350"/>
                  </a:lnTo>
                  <a:lnTo>
                    <a:pt x="663" y="339"/>
                  </a:lnTo>
                  <a:lnTo>
                    <a:pt x="641" y="325"/>
                  </a:lnTo>
                  <a:lnTo>
                    <a:pt x="618" y="310"/>
                  </a:lnTo>
                  <a:lnTo>
                    <a:pt x="597" y="293"/>
                  </a:lnTo>
                  <a:lnTo>
                    <a:pt x="577" y="274"/>
                  </a:lnTo>
                  <a:lnTo>
                    <a:pt x="557" y="256"/>
                  </a:lnTo>
                  <a:lnTo>
                    <a:pt x="537" y="234"/>
                  </a:lnTo>
                  <a:lnTo>
                    <a:pt x="518" y="212"/>
                  </a:lnTo>
                  <a:lnTo>
                    <a:pt x="497" y="190"/>
                  </a:lnTo>
                  <a:lnTo>
                    <a:pt x="472" y="169"/>
                  </a:lnTo>
                  <a:lnTo>
                    <a:pt x="443" y="150"/>
                  </a:lnTo>
                  <a:lnTo>
                    <a:pt x="411" y="132"/>
                  </a:lnTo>
                  <a:lnTo>
                    <a:pt x="376" y="117"/>
                  </a:lnTo>
                  <a:lnTo>
                    <a:pt x="340" y="102"/>
                  </a:lnTo>
                  <a:lnTo>
                    <a:pt x="302" y="90"/>
                  </a:lnTo>
                  <a:lnTo>
                    <a:pt x="264" y="79"/>
                  </a:lnTo>
                  <a:lnTo>
                    <a:pt x="226" y="70"/>
                  </a:lnTo>
                  <a:lnTo>
                    <a:pt x="188" y="62"/>
                  </a:lnTo>
                  <a:lnTo>
                    <a:pt x="150" y="56"/>
                  </a:lnTo>
                  <a:lnTo>
                    <a:pt x="116" y="52"/>
                  </a:lnTo>
                  <a:lnTo>
                    <a:pt x="82" y="49"/>
                  </a:lnTo>
                  <a:lnTo>
                    <a:pt x="51" y="48"/>
                  </a:lnTo>
                  <a:lnTo>
                    <a:pt x="23" y="49"/>
                  </a:lnTo>
                  <a:lnTo>
                    <a:pt x="0" y="52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101" y="0"/>
                  </a:lnTo>
                  <a:lnTo>
                    <a:pt x="118" y="1"/>
                  </a:lnTo>
                  <a:lnTo>
                    <a:pt x="140" y="2"/>
                  </a:lnTo>
                  <a:lnTo>
                    <a:pt x="167" y="6"/>
                  </a:lnTo>
                  <a:lnTo>
                    <a:pt x="199" y="10"/>
                  </a:lnTo>
                  <a:lnTo>
                    <a:pt x="233" y="16"/>
                  </a:lnTo>
                  <a:lnTo>
                    <a:pt x="270" y="24"/>
                  </a:lnTo>
                  <a:lnTo>
                    <a:pt x="309" y="33"/>
                  </a:lnTo>
                  <a:lnTo>
                    <a:pt x="348" y="47"/>
                  </a:lnTo>
                  <a:lnTo>
                    <a:pt x="388" y="62"/>
                  </a:lnTo>
                  <a:lnTo>
                    <a:pt x="427" y="81"/>
                  </a:lnTo>
                  <a:lnTo>
                    <a:pt x="464" y="104"/>
                  </a:lnTo>
                  <a:lnTo>
                    <a:pt x="499" y="129"/>
                  </a:lnTo>
                  <a:lnTo>
                    <a:pt x="530" y="159"/>
                  </a:lnTo>
                  <a:lnTo>
                    <a:pt x="559" y="193"/>
                  </a:lnTo>
                  <a:lnTo>
                    <a:pt x="581" y="221"/>
                  </a:lnTo>
                  <a:lnTo>
                    <a:pt x="603" y="245"/>
                  </a:lnTo>
                  <a:lnTo>
                    <a:pt x="627" y="267"/>
                  </a:lnTo>
                  <a:lnTo>
                    <a:pt x="651" y="286"/>
                  </a:lnTo>
                  <a:lnTo>
                    <a:pt x="677" y="303"/>
                  </a:lnTo>
                  <a:lnTo>
                    <a:pt x="702" y="317"/>
                  </a:lnTo>
                  <a:lnTo>
                    <a:pt x="727" y="328"/>
                  </a:lnTo>
                  <a:lnTo>
                    <a:pt x="753" y="339"/>
                  </a:lnTo>
                  <a:lnTo>
                    <a:pt x="778" y="347"/>
                  </a:lnTo>
                  <a:lnTo>
                    <a:pt x="802" y="355"/>
                  </a:lnTo>
                  <a:lnTo>
                    <a:pt x="827" y="360"/>
                  </a:lnTo>
                  <a:lnTo>
                    <a:pt x="851" y="365"/>
                  </a:lnTo>
                  <a:lnTo>
                    <a:pt x="873" y="370"/>
                  </a:lnTo>
                  <a:lnTo>
                    <a:pt x="895" y="373"/>
                  </a:lnTo>
                  <a:lnTo>
                    <a:pt x="914" y="377"/>
                  </a:lnTo>
                  <a:lnTo>
                    <a:pt x="933" y="380"/>
                  </a:lnTo>
                  <a:lnTo>
                    <a:pt x="945" y="382"/>
                  </a:lnTo>
                  <a:lnTo>
                    <a:pt x="959" y="386"/>
                  </a:lnTo>
                  <a:lnTo>
                    <a:pt x="974" y="388"/>
                  </a:lnTo>
                  <a:lnTo>
                    <a:pt x="990" y="392"/>
                  </a:lnTo>
                  <a:lnTo>
                    <a:pt x="1006" y="396"/>
                  </a:lnTo>
                  <a:lnTo>
                    <a:pt x="1022" y="401"/>
                  </a:lnTo>
                  <a:lnTo>
                    <a:pt x="1039" y="408"/>
                  </a:lnTo>
                  <a:lnTo>
                    <a:pt x="1056" y="415"/>
                  </a:lnTo>
                  <a:lnTo>
                    <a:pt x="1072" y="424"/>
                  </a:lnTo>
                  <a:lnTo>
                    <a:pt x="1088" y="435"/>
                  </a:lnTo>
                  <a:lnTo>
                    <a:pt x="1104" y="448"/>
                  </a:lnTo>
                  <a:lnTo>
                    <a:pt x="1119" y="463"/>
                  </a:lnTo>
                  <a:lnTo>
                    <a:pt x="1134" y="480"/>
                  </a:lnTo>
                  <a:lnTo>
                    <a:pt x="1148" y="500"/>
                  </a:lnTo>
                  <a:lnTo>
                    <a:pt x="1160" y="523"/>
                  </a:lnTo>
                  <a:lnTo>
                    <a:pt x="1171" y="5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Freeform 40"/>
            <p:cNvSpPr>
              <a:spLocks/>
            </p:cNvSpPr>
            <p:nvPr/>
          </p:nvSpPr>
          <p:spPr bwMode="auto">
            <a:xfrm>
              <a:off x="4406" y="3782"/>
              <a:ext cx="68" cy="72"/>
            </a:xfrm>
            <a:custGeom>
              <a:avLst/>
              <a:gdLst>
                <a:gd name="T0" fmla="*/ 14 w 136"/>
                <a:gd name="T1" fmla="*/ 0 h 145"/>
                <a:gd name="T2" fmla="*/ 14 w 136"/>
                <a:gd name="T3" fmla="*/ 0 h 145"/>
                <a:gd name="T4" fmla="*/ 13 w 136"/>
                <a:gd name="T5" fmla="*/ 0 h 145"/>
                <a:gd name="T6" fmla="*/ 12 w 136"/>
                <a:gd name="T7" fmla="*/ 1 h 145"/>
                <a:gd name="T8" fmla="*/ 11 w 136"/>
                <a:gd name="T9" fmla="*/ 1 h 145"/>
                <a:gd name="T10" fmla="*/ 9 w 136"/>
                <a:gd name="T11" fmla="*/ 2 h 145"/>
                <a:gd name="T12" fmla="*/ 7 w 136"/>
                <a:gd name="T13" fmla="*/ 3 h 145"/>
                <a:gd name="T14" fmla="*/ 6 w 136"/>
                <a:gd name="T15" fmla="*/ 4 h 145"/>
                <a:gd name="T16" fmla="*/ 4 w 136"/>
                <a:gd name="T17" fmla="*/ 5 h 145"/>
                <a:gd name="T18" fmla="*/ 2 w 136"/>
                <a:gd name="T19" fmla="*/ 7 h 145"/>
                <a:gd name="T20" fmla="*/ 1 w 136"/>
                <a:gd name="T21" fmla="*/ 8 h 145"/>
                <a:gd name="T22" fmla="*/ 1 w 136"/>
                <a:gd name="T23" fmla="*/ 10 h 145"/>
                <a:gd name="T24" fmla="*/ 0 w 136"/>
                <a:gd name="T25" fmla="*/ 11 h 145"/>
                <a:gd name="T26" fmla="*/ 1 w 136"/>
                <a:gd name="T27" fmla="*/ 13 h 145"/>
                <a:gd name="T28" fmla="*/ 1 w 136"/>
                <a:gd name="T29" fmla="*/ 14 h 145"/>
                <a:gd name="T30" fmla="*/ 2 w 136"/>
                <a:gd name="T31" fmla="*/ 16 h 145"/>
                <a:gd name="T32" fmla="*/ 4 w 136"/>
                <a:gd name="T33" fmla="*/ 18 h 145"/>
                <a:gd name="T34" fmla="*/ 4 w 136"/>
                <a:gd name="T35" fmla="*/ 17 h 145"/>
                <a:gd name="T36" fmla="*/ 3 w 136"/>
                <a:gd name="T37" fmla="*/ 16 h 145"/>
                <a:gd name="T38" fmla="*/ 3 w 136"/>
                <a:gd name="T39" fmla="*/ 15 h 145"/>
                <a:gd name="T40" fmla="*/ 3 w 136"/>
                <a:gd name="T41" fmla="*/ 13 h 145"/>
                <a:gd name="T42" fmla="*/ 4 w 136"/>
                <a:gd name="T43" fmla="*/ 11 h 145"/>
                <a:gd name="T44" fmla="*/ 6 w 136"/>
                <a:gd name="T45" fmla="*/ 8 h 145"/>
                <a:gd name="T46" fmla="*/ 10 w 136"/>
                <a:gd name="T47" fmla="*/ 6 h 145"/>
                <a:gd name="T48" fmla="*/ 17 w 136"/>
                <a:gd name="T49" fmla="*/ 3 h 145"/>
                <a:gd name="T50" fmla="*/ 14 w 136"/>
                <a:gd name="T51" fmla="*/ 0 h 1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6"/>
                <a:gd name="T79" fmla="*/ 0 h 145"/>
                <a:gd name="T80" fmla="*/ 136 w 136"/>
                <a:gd name="T81" fmla="*/ 145 h 1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6" h="145">
                  <a:moveTo>
                    <a:pt x="117" y="0"/>
                  </a:moveTo>
                  <a:lnTo>
                    <a:pt x="115" y="1"/>
                  </a:lnTo>
                  <a:lnTo>
                    <a:pt x="109" y="3"/>
                  </a:lnTo>
                  <a:lnTo>
                    <a:pt x="100" y="8"/>
                  </a:lnTo>
                  <a:lnTo>
                    <a:pt x="88" y="13"/>
                  </a:lnTo>
                  <a:lnTo>
                    <a:pt x="75" y="20"/>
                  </a:lnTo>
                  <a:lnTo>
                    <a:pt x="62" y="28"/>
                  </a:lnTo>
                  <a:lnTo>
                    <a:pt x="48" y="38"/>
                  </a:lnTo>
                  <a:lnTo>
                    <a:pt x="34" y="47"/>
                  </a:lnTo>
                  <a:lnTo>
                    <a:pt x="22" y="58"/>
                  </a:lnTo>
                  <a:lnTo>
                    <a:pt x="12" y="70"/>
                  </a:lnTo>
                  <a:lnTo>
                    <a:pt x="4" y="81"/>
                  </a:lnTo>
                  <a:lnTo>
                    <a:pt x="0" y="94"/>
                  </a:lnTo>
                  <a:lnTo>
                    <a:pt x="2" y="107"/>
                  </a:lnTo>
                  <a:lnTo>
                    <a:pt x="6" y="119"/>
                  </a:lnTo>
                  <a:lnTo>
                    <a:pt x="18" y="132"/>
                  </a:lnTo>
                  <a:lnTo>
                    <a:pt x="35" y="145"/>
                  </a:lnTo>
                  <a:lnTo>
                    <a:pt x="33" y="143"/>
                  </a:lnTo>
                  <a:lnTo>
                    <a:pt x="28" y="134"/>
                  </a:lnTo>
                  <a:lnTo>
                    <a:pt x="26" y="122"/>
                  </a:lnTo>
                  <a:lnTo>
                    <a:pt x="27" y="107"/>
                  </a:lnTo>
                  <a:lnTo>
                    <a:pt x="35" y="88"/>
                  </a:lnTo>
                  <a:lnTo>
                    <a:pt x="53" y="70"/>
                  </a:lnTo>
                  <a:lnTo>
                    <a:pt x="87" y="49"/>
                  </a:lnTo>
                  <a:lnTo>
                    <a:pt x="136" y="3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41"/>
            <p:cNvSpPr>
              <a:spLocks/>
            </p:cNvSpPr>
            <p:nvPr/>
          </p:nvSpPr>
          <p:spPr bwMode="auto">
            <a:xfrm>
              <a:off x="5143" y="3948"/>
              <a:ext cx="40" cy="32"/>
            </a:xfrm>
            <a:custGeom>
              <a:avLst/>
              <a:gdLst>
                <a:gd name="T0" fmla="*/ 4 w 81"/>
                <a:gd name="T1" fmla="*/ 0 h 65"/>
                <a:gd name="T2" fmla="*/ 4 w 81"/>
                <a:gd name="T3" fmla="*/ 0 h 65"/>
                <a:gd name="T4" fmla="*/ 5 w 81"/>
                <a:gd name="T5" fmla="*/ 1 h 65"/>
                <a:gd name="T6" fmla="*/ 5 w 81"/>
                <a:gd name="T7" fmla="*/ 2 h 65"/>
                <a:gd name="T8" fmla="*/ 5 w 81"/>
                <a:gd name="T9" fmla="*/ 3 h 65"/>
                <a:gd name="T10" fmla="*/ 5 w 81"/>
                <a:gd name="T11" fmla="*/ 5 h 65"/>
                <a:gd name="T12" fmla="*/ 4 w 81"/>
                <a:gd name="T13" fmla="*/ 6 h 65"/>
                <a:gd name="T14" fmla="*/ 2 w 81"/>
                <a:gd name="T15" fmla="*/ 7 h 65"/>
                <a:gd name="T16" fmla="*/ 0 w 81"/>
                <a:gd name="T17" fmla="*/ 7 h 65"/>
                <a:gd name="T18" fmla="*/ 0 w 81"/>
                <a:gd name="T19" fmla="*/ 7 h 65"/>
                <a:gd name="T20" fmla="*/ 2 w 81"/>
                <a:gd name="T21" fmla="*/ 7 h 65"/>
                <a:gd name="T22" fmla="*/ 3 w 81"/>
                <a:gd name="T23" fmla="*/ 8 h 65"/>
                <a:gd name="T24" fmla="*/ 6 w 81"/>
                <a:gd name="T25" fmla="*/ 8 h 65"/>
                <a:gd name="T26" fmla="*/ 8 w 81"/>
                <a:gd name="T27" fmla="*/ 7 h 65"/>
                <a:gd name="T28" fmla="*/ 9 w 81"/>
                <a:gd name="T29" fmla="*/ 6 h 65"/>
                <a:gd name="T30" fmla="*/ 10 w 81"/>
                <a:gd name="T31" fmla="*/ 3 h 65"/>
                <a:gd name="T32" fmla="*/ 9 w 81"/>
                <a:gd name="T33" fmla="*/ 0 h 65"/>
                <a:gd name="T34" fmla="*/ 4 w 81"/>
                <a:gd name="T35" fmla="*/ 0 h 6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1"/>
                <a:gd name="T55" fmla="*/ 0 h 65"/>
                <a:gd name="T56" fmla="*/ 81 w 81"/>
                <a:gd name="T57" fmla="*/ 65 h 6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1" h="65">
                  <a:moveTo>
                    <a:pt x="38" y="0"/>
                  </a:moveTo>
                  <a:lnTo>
                    <a:pt x="39" y="3"/>
                  </a:lnTo>
                  <a:lnTo>
                    <a:pt x="43" y="10"/>
                  </a:lnTo>
                  <a:lnTo>
                    <a:pt x="46" y="19"/>
                  </a:lnTo>
                  <a:lnTo>
                    <a:pt x="47" y="29"/>
                  </a:lnTo>
                  <a:lnTo>
                    <a:pt x="45" y="40"/>
                  </a:lnTo>
                  <a:lnTo>
                    <a:pt x="38" y="50"/>
                  </a:lnTo>
                  <a:lnTo>
                    <a:pt x="23" y="57"/>
                  </a:lnTo>
                  <a:lnTo>
                    <a:pt x="0" y="60"/>
                  </a:lnTo>
                  <a:lnTo>
                    <a:pt x="5" y="62"/>
                  </a:lnTo>
                  <a:lnTo>
                    <a:pt x="16" y="63"/>
                  </a:lnTo>
                  <a:lnTo>
                    <a:pt x="31" y="65"/>
                  </a:lnTo>
                  <a:lnTo>
                    <a:pt x="49" y="64"/>
                  </a:lnTo>
                  <a:lnTo>
                    <a:pt x="65" y="58"/>
                  </a:lnTo>
                  <a:lnTo>
                    <a:pt x="76" y="48"/>
                  </a:lnTo>
                  <a:lnTo>
                    <a:pt x="81" y="30"/>
                  </a:lnTo>
                  <a:lnTo>
                    <a:pt x="75" y="5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42"/>
            <p:cNvSpPr>
              <a:spLocks/>
            </p:cNvSpPr>
            <p:nvPr/>
          </p:nvSpPr>
          <p:spPr bwMode="auto">
            <a:xfrm>
              <a:off x="5175" y="3948"/>
              <a:ext cx="54" cy="45"/>
            </a:xfrm>
            <a:custGeom>
              <a:avLst/>
              <a:gdLst>
                <a:gd name="T0" fmla="*/ 11 w 107"/>
                <a:gd name="T1" fmla="*/ 0 h 90"/>
                <a:gd name="T2" fmla="*/ 12 w 107"/>
                <a:gd name="T3" fmla="*/ 1 h 90"/>
                <a:gd name="T4" fmla="*/ 13 w 107"/>
                <a:gd name="T5" fmla="*/ 3 h 90"/>
                <a:gd name="T6" fmla="*/ 14 w 107"/>
                <a:gd name="T7" fmla="*/ 6 h 90"/>
                <a:gd name="T8" fmla="*/ 14 w 107"/>
                <a:gd name="T9" fmla="*/ 8 h 90"/>
                <a:gd name="T10" fmla="*/ 13 w 107"/>
                <a:gd name="T11" fmla="*/ 10 h 90"/>
                <a:gd name="T12" fmla="*/ 11 w 107"/>
                <a:gd name="T13" fmla="*/ 11 h 90"/>
                <a:gd name="T14" fmla="*/ 9 w 107"/>
                <a:gd name="T15" fmla="*/ 11 h 90"/>
                <a:gd name="T16" fmla="*/ 7 w 107"/>
                <a:gd name="T17" fmla="*/ 11 h 90"/>
                <a:gd name="T18" fmla="*/ 5 w 107"/>
                <a:gd name="T19" fmla="*/ 11 h 90"/>
                <a:gd name="T20" fmla="*/ 2 w 107"/>
                <a:gd name="T21" fmla="*/ 11 h 90"/>
                <a:gd name="T22" fmla="*/ 1 w 107"/>
                <a:gd name="T23" fmla="*/ 11 h 90"/>
                <a:gd name="T24" fmla="*/ 0 w 107"/>
                <a:gd name="T25" fmla="*/ 11 h 90"/>
                <a:gd name="T26" fmla="*/ 1 w 107"/>
                <a:gd name="T27" fmla="*/ 11 h 90"/>
                <a:gd name="T28" fmla="*/ 3 w 107"/>
                <a:gd name="T29" fmla="*/ 11 h 90"/>
                <a:gd name="T30" fmla="*/ 5 w 107"/>
                <a:gd name="T31" fmla="*/ 11 h 90"/>
                <a:gd name="T32" fmla="*/ 7 w 107"/>
                <a:gd name="T33" fmla="*/ 10 h 90"/>
                <a:gd name="T34" fmla="*/ 8 w 107"/>
                <a:gd name="T35" fmla="*/ 9 h 90"/>
                <a:gd name="T36" fmla="*/ 10 w 107"/>
                <a:gd name="T37" fmla="*/ 6 h 90"/>
                <a:gd name="T38" fmla="*/ 9 w 107"/>
                <a:gd name="T39" fmla="*/ 5 h 90"/>
                <a:gd name="T40" fmla="*/ 8 w 107"/>
                <a:gd name="T41" fmla="*/ 1 h 90"/>
                <a:gd name="T42" fmla="*/ 11 w 107"/>
                <a:gd name="T43" fmla="*/ 0 h 9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"/>
                <a:gd name="T67" fmla="*/ 0 h 90"/>
                <a:gd name="T68" fmla="*/ 107 w 107"/>
                <a:gd name="T69" fmla="*/ 90 h 9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" h="90">
                  <a:moveTo>
                    <a:pt x="85" y="0"/>
                  </a:moveTo>
                  <a:lnTo>
                    <a:pt x="90" y="6"/>
                  </a:lnTo>
                  <a:lnTo>
                    <a:pt x="98" y="21"/>
                  </a:lnTo>
                  <a:lnTo>
                    <a:pt x="106" y="41"/>
                  </a:lnTo>
                  <a:lnTo>
                    <a:pt x="107" y="64"/>
                  </a:lnTo>
                  <a:lnTo>
                    <a:pt x="101" y="73"/>
                  </a:lnTo>
                  <a:lnTo>
                    <a:pt x="88" y="81"/>
                  </a:lnTo>
                  <a:lnTo>
                    <a:pt x="71" y="86"/>
                  </a:lnTo>
                  <a:lnTo>
                    <a:pt x="52" y="88"/>
                  </a:lnTo>
                  <a:lnTo>
                    <a:pt x="33" y="90"/>
                  </a:lnTo>
                  <a:lnTo>
                    <a:pt x="16" y="90"/>
                  </a:lnTo>
                  <a:lnTo>
                    <a:pt x="4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17" y="88"/>
                  </a:lnTo>
                  <a:lnTo>
                    <a:pt x="33" y="85"/>
                  </a:lnTo>
                  <a:lnTo>
                    <a:pt x="50" y="78"/>
                  </a:lnTo>
                  <a:lnTo>
                    <a:pt x="64" y="67"/>
                  </a:lnTo>
                  <a:lnTo>
                    <a:pt x="73" y="53"/>
                  </a:lnTo>
                  <a:lnTo>
                    <a:pt x="72" y="34"/>
                  </a:lnTo>
                  <a:lnTo>
                    <a:pt x="58" y="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What is a run-on?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fused sentence</a:t>
            </a:r>
            <a:r>
              <a:rPr lang="en-US" dirty="0" smtClean="0"/>
              <a:t> . . . </a:t>
            </a:r>
          </a:p>
          <a:p>
            <a:pPr lvl="1" eaLnBrk="1" hangingPunct="1"/>
            <a:r>
              <a:rPr lang="en-US" dirty="0" smtClean="0"/>
              <a:t>Jake had a weasel on his head he carried a pink umbrella.</a:t>
            </a:r>
          </a:p>
          <a:p>
            <a:pPr lvl="1" eaLnBrk="1" hangingPunct="1"/>
            <a:r>
              <a:rPr lang="en-US" sz="2400" dirty="0" smtClean="0">
                <a:solidFill>
                  <a:srgbClr val="669900"/>
                </a:solidFill>
              </a:rPr>
              <a:t>A fused sentence is formed when two complete sentences are joined without punctuation.</a:t>
            </a:r>
          </a:p>
          <a:p>
            <a:pPr lvl="1" eaLnBrk="1" hangingPunct="1"/>
            <a:endParaRPr lang="en-US" dirty="0" smtClean="0"/>
          </a:p>
        </p:txBody>
      </p:sp>
      <p:grpSp>
        <p:nvGrpSpPr>
          <p:cNvPr id="6149" name="Group 7"/>
          <p:cNvGrpSpPr>
            <a:grpSpLocks noChangeAspect="1"/>
          </p:cNvGrpSpPr>
          <p:nvPr/>
        </p:nvGrpSpPr>
        <p:grpSpPr bwMode="auto">
          <a:xfrm>
            <a:off x="6858000" y="4267200"/>
            <a:ext cx="1614488" cy="2168525"/>
            <a:chOff x="4320" y="2688"/>
            <a:chExt cx="1017" cy="1366"/>
          </a:xfrm>
        </p:grpSpPr>
        <p:sp>
          <p:nvSpPr>
            <p:cNvPr id="6150" name="AutoShape 6"/>
            <p:cNvSpPr>
              <a:spLocks noChangeAspect="1" noChangeArrowheads="1" noTextEdit="1"/>
            </p:cNvSpPr>
            <p:nvPr/>
          </p:nvSpPr>
          <p:spPr bwMode="auto">
            <a:xfrm>
              <a:off x="4320" y="2688"/>
              <a:ext cx="1017" cy="1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Freeform 8"/>
            <p:cNvSpPr>
              <a:spLocks/>
            </p:cNvSpPr>
            <p:nvPr/>
          </p:nvSpPr>
          <p:spPr bwMode="auto">
            <a:xfrm>
              <a:off x="4320" y="2707"/>
              <a:ext cx="998" cy="1328"/>
            </a:xfrm>
            <a:custGeom>
              <a:avLst/>
              <a:gdLst>
                <a:gd name="T0" fmla="*/ 48 w 1996"/>
                <a:gd name="T1" fmla="*/ 10 h 2656"/>
                <a:gd name="T2" fmla="*/ 45 w 1996"/>
                <a:gd name="T3" fmla="*/ 26 h 2656"/>
                <a:gd name="T4" fmla="*/ 34 w 1996"/>
                <a:gd name="T5" fmla="*/ 40 h 2656"/>
                <a:gd name="T6" fmla="*/ 18 w 1996"/>
                <a:gd name="T7" fmla="*/ 62 h 2656"/>
                <a:gd name="T8" fmla="*/ 6 w 1996"/>
                <a:gd name="T9" fmla="*/ 106 h 2656"/>
                <a:gd name="T10" fmla="*/ 0 w 1996"/>
                <a:gd name="T11" fmla="*/ 147 h 2656"/>
                <a:gd name="T12" fmla="*/ 15 w 1996"/>
                <a:gd name="T13" fmla="*/ 150 h 2656"/>
                <a:gd name="T14" fmla="*/ 38 w 1996"/>
                <a:gd name="T15" fmla="*/ 147 h 2656"/>
                <a:gd name="T16" fmla="*/ 57 w 1996"/>
                <a:gd name="T17" fmla="*/ 148 h 2656"/>
                <a:gd name="T18" fmla="*/ 73 w 1996"/>
                <a:gd name="T19" fmla="*/ 138 h 2656"/>
                <a:gd name="T20" fmla="*/ 81 w 1996"/>
                <a:gd name="T21" fmla="*/ 137 h 2656"/>
                <a:gd name="T22" fmla="*/ 89 w 1996"/>
                <a:gd name="T23" fmla="*/ 149 h 2656"/>
                <a:gd name="T24" fmla="*/ 109 w 1996"/>
                <a:gd name="T25" fmla="*/ 156 h 2656"/>
                <a:gd name="T26" fmla="*/ 97 w 1996"/>
                <a:gd name="T27" fmla="*/ 172 h 2656"/>
                <a:gd name="T28" fmla="*/ 87 w 1996"/>
                <a:gd name="T29" fmla="*/ 184 h 2656"/>
                <a:gd name="T30" fmla="*/ 73 w 1996"/>
                <a:gd name="T31" fmla="*/ 193 h 2656"/>
                <a:gd name="T32" fmla="*/ 59 w 1996"/>
                <a:gd name="T33" fmla="*/ 194 h 2656"/>
                <a:gd name="T34" fmla="*/ 49 w 1996"/>
                <a:gd name="T35" fmla="*/ 207 h 2656"/>
                <a:gd name="T36" fmla="*/ 56 w 1996"/>
                <a:gd name="T37" fmla="*/ 226 h 2656"/>
                <a:gd name="T38" fmla="*/ 68 w 1996"/>
                <a:gd name="T39" fmla="*/ 231 h 2656"/>
                <a:gd name="T40" fmla="*/ 66 w 1996"/>
                <a:gd name="T41" fmla="*/ 248 h 2656"/>
                <a:gd name="T42" fmla="*/ 62 w 1996"/>
                <a:gd name="T43" fmla="*/ 266 h 2656"/>
                <a:gd name="T44" fmla="*/ 42 w 1996"/>
                <a:gd name="T45" fmla="*/ 281 h 2656"/>
                <a:gd name="T46" fmla="*/ 40 w 1996"/>
                <a:gd name="T47" fmla="*/ 297 h 2656"/>
                <a:gd name="T48" fmla="*/ 48 w 1996"/>
                <a:gd name="T49" fmla="*/ 313 h 2656"/>
                <a:gd name="T50" fmla="*/ 58 w 1996"/>
                <a:gd name="T51" fmla="*/ 328 h 2656"/>
                <a:gd name="T52" fmla="*/ 76 w 1996"/>
                <a:gd name="T53" fmla="*/ 331 h 2656"/>
                <a:gd name="T54" fmla="*/ 93 w 1996"/>
                <a:gd name="T55" fmla="*/ 332 h 2656"/>
                <a:gd name="T56" fmla="*/ 111 w 1996"/>
                <a:gd name="T57" fmla="*/ 327 h 2656"/>
                <a:gd name="T58" fmla="*/ 115 w 1996"/>
                <a:gd name="T59" fmla="*/ 309 h 2656"/>
                <a:gd name="T60" fmla="*/ 111 w 1996"/>
                <a:gd name="T61" fmla="*/ 293 h 2656"/>
                <a:gd name="T62" fmla="*/ 126 w 1996"/>
                <a:gd name="T63" fmla="*/ 278 h 2656"/>
                <a:gd name="T64" fmla="*/ 144 w 1996"/>
                <a:gd name="T65" fmla="*/ 274 h 2656"/>
                <a:gd name="T66" fmla="*/ 156 w 1996"/>
                <a:gd name="T67" fmla="*/ 287 h 2656"/>
                <a:gd name="T68" fmla="*/ 168 w 1996"/>
                <a:gd name="T69" fmla="*/ 302 h 2656"/>
                <a:gd name="T70" fmla="*/ 184 w 1996"/>
                <a:gd name="T71" fmla="*/ 315 h 2656"/>
                <a:gd name="T72" fmla="*/ 202 w 1996"/>
                <a:gd name="T73" fmla="*/ 328 h 2656"/>
                <a:gd name="T74" fmla="*/ 219 w 1996"/>
                <a:gd name="T75" fmla="*/ 317 h 2656"/>
                <a:gd name="T76" fmla="*/ 231 w 1996"/>
                <a:gd name="T77" fmla="*/ 303 h 2656"/>
                <a:gd name="T78" fmla="*/ 246 w 1996"/>
                <a:gd name="T79" fmla="*/ 283 h 2656"/>
                <a:gd name="T80" fmla="*/ 250 w 1996"/>
                <a:gd name="T81" fmla="*/ 267 h 2656"/>
                <a:gd name="T82" fmla="*/ 236 w 1996"/>
                <a:gd name="T83" fmla="*/ 257 h 2656"/>
                <a:gd name="T84" fmla="*/ 215 w 1996"/>
                <a:gd name="T85" fmla="*/ 263 h 2656"/>
                <a:gd name="T86" fmla="*/ 219 w 1996"/>
                <a:gd name="T87" fmla="*/ 243 h 2656"/>
                <a:gd name="T88" fmla="*/ 210 w 1996"/>
                <a:gd name="T89" fmla="*/ 221 h 2656"/>
                <a:gd name="T90" fmla="*/ 204 w 1996"/>
                <a:gd name="T91" fmla="*/ 205 h 2656"/>
                <a:gd name="T92" fmla="*/ 189 w 1996"/>
                <a:gd name="T93" fmla="*/ 194 h 2656"/>
                <a:gd name="T94" fmla="*/ 183 w 1996"/>
                <a:gd name="T95" fmla="*/ 174 h 2656"/>
                <a:gd name="T96" fmla="*/ 180 w 1996"/>
                <a:gd name="T97" fmla="*/ 154 h 2656"/>
                <a:gd name="T98" fmla="*/ 186 w 1996"/>
                <a:gd name="T99" fmla="*/ 140 h 2656"/>
                <a:gd name="T100" fmla="*/ 191 w 1996"/>
                <a:gd name="T101" fmla="*/ 120 h 2656"/>
                <a:gd name="T102" fmla="*/ 197 w 1996"/>
                <a:gd name="T103" fmla="*/ 102 h 2656"/>
                <a:gd name="T104" fmla="*/ 182 w 1996"/>
                <a:gd name="T105" fmla="*/ 88 h 2656"/>
                <a:gd name="T106" fmla="*/ 194 w 1996"/>
                <a:gd name="T107" fmla="*/ 71 h 2656"/>
                <a:gd name="T108" fmla="*/ 189 w 1996"/>
                <a:gd name="T109" fmla="*/ 54 h 2656"/>
                <a:gd name="T110" fmla="*/ 169 w 1996"/>
                <a:gd name="T111" fmla="*/ 60 h 2656"/>
                <a:gd name="T112" fmla="*/ 169 w 1996"/>
                <a:gd name="T113" fmla="*/ 42 h 2656"/>
                <a:gd name="T114" fmla="*/ 176 w 1996"/>
                <a:gd name="T115" fmla="*/ 25 h 2656"/>
                <a:gd name="T116" fmla="*/ 174 w 1996"/>
                <a:gd name="T117" fmla="*/ 10 h 2656"/>
                <a:gd name="T118" fmla="*/ 151 w 1996"/>
                <a:gd name="T119" fmla="*/ 3 h 2656"/>
                <a:gd name="T120" fmla="*/ 110 w 1996"/>
                <a:gd name="T121" fmla="*/ 3 h 2656"/>
                <a:gd name="T122" fmla="*/ 70 w 1996"/>
                <a:gd name="T123" fmla="*/ 14 h 26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996"/>
                <a:gd name="T187" fmla="*/ 0 h 2656"/>
                <a:gd name="T188" fmla="*/ 1996 w 1996"/>
                <a:gd name="T189" fmla="*/ 2656 h 265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996" h="2656">
                  <a:moveTo>
                    <a:pt x="508" y="131"/>
                  </a:moveTo>
                  <a:lnTo>
                    <a:pt x="506" y="129"/>
                  </a:lnTo>
                  <a:lnTo>
                    <a:pt x="504" y="127"/>
                  </a:lnTo>
                  <a:lnTo>
                    <a:pt x="502" y="124"/>
                  </a:lnTo>
                  <a:lnTo>
                    <a:pt x="496" y="120"/>
                  </a:lnTo>
                  <a:lnTo>
                    <a:pt x="492" y="116"/>
                  </a:lnTo>
                  <a:lnTo>
                    <a:pt x="485" y="110"/>
                  </a:lnTo>
                  <a:lnTo>
                    <a:pt x="479" y="105"/>
                  </a:lnTo>
                  <a:lnTo>
                    <a:pt x="473" y="99"/>
                  </a:lnTo>
                  <a:lnTo>
                    <a:pt x="468" y="97"/>
                  </a:lnTo>
                  <a:lnTo>
                    <a:pt x="466" y="93"/>
                  </a:lnTo>
                  <a:lnTo>
                    <a:pt x="462" y="91"/>
                  </a:lnTo>
                  <a:lnTo>
                    <a:pt x="458" y="87"/>
                  </a:lnTo>
                  <a:lnTo>
                    <a:pt x="454" y="86"/>
                  </a:lnTo>
                  <a:lnTo>
                    <a:pt x="449" y="84"/>
                  </a:lnTo>
                  <a:lnTo>
                    <a:pt x="447" y="82"/>
                  </a:lnTo>
                  <a:lnTo>
                    <a:pt x="443" y="80"/>
                  </a:lnTo>
                  <a:lnTo>
                    <a:pt x="439" y="78"/>
                  </a:lnTo>
                  <a:lnTo>
                    <a:pt x="435" y="76"/>
                  </a:lnTo>
                  <a:lnTo>
                    <a:pt x="432" y="74"/>
                  </a:lnTo>
                  <a:lnTo>
                    <a:pt x="428" y="74"/>
                  </a:lnTo>
                  <a:lnTo>
                    <a:pt x="422" y="72"/>
                  </a:lnTo>
                  <a:lnTo>
                    <a:pt x="416" y="72"/>
                  </a:lnTo>
                  <a:lnTo>
                    <a:pt x="411" y="72"/>
                  </a:lnTo>
                  <a:lnTo>
                    <a:pt x="405" y="74"/>
                  </a:lnTo>
                  <a:lnTo>
                    <a:pt x="399" y="74"/>
                  </a:lnTo>
                  <a:lnTo>
                    <a:pt x="395" y="76"/>
                  </a:lnTo>
                  <a:lnTo>
                    <a:pt x="390" y="78"/>
                  </a:lnTo>
                  <a:lnTo>
                    <a:pt x="384" y="80"/>
                  </a:lnTo>
                  <a:lnTo>
                    <a:pt x="378" y="82"/>
                  </a:lnTo>
                  <a:lnTo>
                    <a:pt x="374" y="86"/>
                  </a:lnTo>
                  <a:lnTo>
                    <a:pt x="371" y="87"/>
                  </a:lnTo>
                  <a:lnTo>
                    <a:pt x="365" y="89"/>
                  </a:lnTo>
                  <a:lnTo>
                    <a:pt x="361" y="95"/>
                  </a:lnTo>
                  <a:lnTo>
                    <a:pt x="357" y="99"/>
                  </a:lnTo>
                  <a:lnTo>
                    <a:pt x="354" y="103"/>
                  </a:lnTo>
                  <a:lnTo>
                    <a:pt x="350" y="106"/>
                  </a:lnTo>
                  <a:lnTo>
                    <a:pt x="348" y="112"/>
                  </a:lnTo>
                  <a:lnTo>
                    <a:pt x="346" y="118"/>
                  </a:lnTo>
                  <a:lnTo>
                    <a:pt x="342" y="120"/>
                  </a:lnTo>
                  <a:lnTo>
                    <a:pt x="342" y="124"/>
                  </a:lnTo>
                  <a:lnTo>
                    <a:pt x="342" y="127"/>
                  </a:lnTo>
                  <a:lnTo>
                    <a:pt x="342" y="131"/>
                  </a:lnTo>
                  <a:lnTo>
                    <a:pt x="342" y="135"/>
                  </a:lnTo>
                  <a:lnTo>
                    <a:pt x="342" y="141"/>
                  </a:lnTo>
                  <a:lnTo>
                    <a:pt x="342" y="145"/>
                  </a:lnTo>
                  <a:lnTo>
                    <a:pt x="344" y="150"/>
                  </a:lnTo>
                  <a:lnTo>
                    <a:pt x="344" y="154"/>
                  </a:lnTo>
                  <a:lnTo>
                    <a:pt x="344" y="160"/>
                  </a:lnTo>
                  <a:lnTo>
                    <a:pt x="346" y="164"/>
                  </a:lnTo>
                  <a:lnTo>
                    <a:pt x="348" y="169"/>
                  </a:lnTo>
                  <a:lnTo>
                    <a:pt x="348" y="175"/>
                  </a:lnTo>
                  <a:lnTo>
                    <a:pt x="350" y="181"/>
                  </a:lnTo>
                  <a:lnTo>
                    <a:pt x="350" y="184"/>
                  </a:lnTo>
                  <a:lnTo>
                    <a:pt x="352" y="190"/>
                  </a:lnTo>
                  <a:lnTo>
                    <a:pt x="354" y="194"/>
                  </a:lnTo>
                  <a:lnTo>
                    <a:pt x="355" y="200"/>
                  </a:lnTo>
                  <a:lnTo>
                    <a:pt x="355" y="203"/>
                  </a:lnTo>
                  <a:lnTo>
                    <a:pt x="357" y="209"/>
                  </a:lnTo>
                  <a:lnTo>
                    <a:pt x="359" y="213"/>
                  </a:lnTo>
                  <a:lnTo>
                    <a:pt x="359" y="217"/>
                  </a:lnTo>
                  <a:lnTo>
                    <a:pt x="361" y="221"/>
                  </a:lnTo>
                  <a:lnTo>
                    <a:pt x="363" y="224"/>
                  </a:lnTo>
                  <a:lnTo>
                    <a:pt x="365" y="230"/>
                  </a:lnTo>
                  <a:lnTo>
                    <a:pt x="367" y="236"/>
                  </a:lnTo>
                  <a:lnTo>
                    <a:pt x="369" y="238"/>
                  </a:lnTo>
                  <a:lnTo>
                    <a:pt x="369" y="240"/>
                  </a:lnTo>
                  <a:lnTo>
                    <a:pt x="367" y="240"/>
                  </a:lnTo>
                  <a:lnTo>
                    <a:pt x="365" y="241"/>
                  </a:lnTo>
                  <a:lnTo>
                    <a:pt x="361" y="243"/>
                  </a:lnTo>
                  <a:lnTo>
                    <a:pt x="355" y="245"/>
                  </a:lnTo>
                  <a:lnTo>
                    <a:pt x="352" y="249"/>
                  </a:lnTo>
                  <a:lnTo>
                    <a:pt x="346" y="253"/>
                  </a:lnTo>
                  <a:lnTo>
                    <a:pt x="340" y="259"/>
                  </a:lnTo>
                  <a:lnTo>
                    <a:pt x="333" y="262"/>
                  </a:lnTo>
                  <a:lnTo>
                    <a:pt x="327" y="268"/>
                  </a:lnTo>
                  <a:lnTo>
                    <a:pt x="321" y="270"/>
                  </a:lnTo>
                  <a:lnTo>
                    <a:pt x="317" y="274"/>
                  </a:lnTo>
                  <a:lnTo>
                    <a:pt x="314" y="278"/>
                  </a:lnTo>
                  <a:lnTo>
                    <a:pt x="310" y="281"/>
                  </a:lnTo>
                  <a:lnTo>
                    <a:pt x="306" y="283"/>
                  </a:lnTo>
                  <a:lnTo>
                    <a:pt x="300" y="287"/>
                  </a:lnTo>
                  <a:lnTo>
                    <a:pt x="297" y="291"/>
                  </a:lnTo>
                  <a:lnTo>
                    <a:pt x="293" y="297"/>
                  </a:lnTo>
                  <a:lnTo>
                    <a:pt x="287" y="299"/>
                  </a:lnTo>
                  <a:lnTo>
                    <a:pt x="283" y="302"/>
                  </a:lnTo>
                  <a:lnTo>
                    <a:pt x="279" y="308"/>
                  </a:lnTo>
                  <a:lnTo>
                    <a:pt x="274" y="312"/>
                  </a:lnTo>
                  <a:lnTo>
                    <a:pt x="270" y="318"/>
                  </a:lnTo>
                  <a:lnTo>
                    <a:pt x="264" y="321"/>
                  </a:lnTo>
                  <a:lnTo>
                    <a:pt x="259" y="325"/>
                  </a:lnTo>
                  <a:lnTo>
                    <a:pt x="255" y="331"/>
                  </a:lnTo>
                  <a:lnTo>
                    <a:pt x="249" y="335"/>
                  </a:lnTo>
                  <a:lnTo>
                    <a:pt x="245" y="340"/>
                  </a:lnTo>
                  <a:lnTo>
                    <a:pt x="240" y="346"/>
                  </a:lnTo>
                  <a:lnTo>
                    <a:pt x="236" y="350"/>
                  </a:lnTo>
                  <a:lnTo>
                    <a:pt x="230" y="356"/>
                  </a:lnTo>
                  <a:lnTo>
                    <a:pt x="226" y="361"/>
                  </a:lnTo>
                  <a:lnTo>
                    <a:pt x="221" y="367"/>
                  </a:lnTo>
                  <a:lnTo>
                    <a:pt x="215" y="373"/>
                  </a:lnTo>
                  <a:lnTo>
                    <a:pt x="211" y="378"/>
                  </a:lnTo>
                  <a:lnTo>
                    <a:pt x="205" y="384"/>
                  </a:lnTo>
                  <a:lnTo>
                    <a:pt x="201" y="390"/>
                  </a:lnTo>
                  <a:lnTo>
                    <a:pt x="198" y="397"/>
                  </a:lnTo>
                  <a:lnTo>
                    <a:pt x="192" y="403"/>
                  </a:lnTo>
                  <a:lnTo>
                    <a:pt x="188" y="409"/>
                  </a:lnTo>
                  <a:lnTo>
                    <a:pt x="182" y="414"/>
                  </a:lnTo>
                  <a:lnTo>
                    <a:pt x="179" y="422"/>
                  </a:lnTo>
                  <a:lnTo>
                    <a:pt x="173" y="428"/>
                  </a:lnTo>
                  <a:lnTo>
                    <a:pt x="169" y="435"/>
                  </a:lnTo>
                  <a:lnTo>
                    <a:pt x="165" y="441"/>
                  </a:lnTo>
                  <a:lnTo>
                    <a:pt x="162" y="449"/>
                  </a:lnTo>
                  <a:lnTo>
                    <a:pt x="158" y="454"/>
                  </a:lnTo>
                  <a:lnTo>
                    <a:pt x="154" y="462"/>
                  </a:lnTo>
                  <a:lnTo>
                    <a:pt x="150" y="470"/>
                  </a:lnTo>
                  <a:lnTo>
                    <a:pt x="146" y="477"/>
                  </a:lnTo>
                  <a:lnTo>
                    <a:pt x="143" y="485"/>
                  </a:lnTo>
                  <a:lnTo>
                    <a:pt x="141" y="492"/>
                  </a:lnTo>
                  <a:lnTo>
                    <a:pt x="137" y="500"/>
                  </a:lnTo>
                  <a:lnTo>
                    <a:pt x="135" y="508"/>
                  </a:lnTo>
                  <a:lnTo>
                    <a:pt x="131" y="515"/>
                  </a:lnTo>
                  <a:lnTo>
                    <a:pt x="127" y="523"/>
                  </a:lnTo>
                  <a:lnTo>
                    <a:pt x="125" y="530"/>
                  </a:lnTo>
                  <a:lnTo>
                    <a:pt x="122" y="542"/>
                  </a:lnTo>
                  <a:lnTo>
                    <a:pt x="120" y="549"/>
                  </a:lnTo>
                  <a:lnTo>
                    <a:pt x="116" y="561"/>
                  </a:lnTo>
                  <a:lnTo>
                    <a:pt x="112" y="570"/>
                  </a:lnTo>
                  <a:lnTo>
                    <a:pt x="110" y="582"/>
                  </a:lnTo>
                  <a:lnTo>
                    <a:pt x="106" y="591"/>
                  </a:lnTo>
                  <a:lnTo>
                    <a:pt x="103" y="603"/>
                  </a:lnTo>
                  <a:lnTo>
                    <a:pt x="101" y="614"/>
                  </a:lnTo>
                  <a:lnTo>
                    <a:pt x="97" y="627"/>
                  </a:lnTo>
                  <a:lnTo>
                    <a:pt x="93" y="639"/>
                  </a:lnTo>
                  <a:lnTo>
                    <a:pt x="91" y="652"/>
                  </a:lnTo>
                  <a:lnTo>
                    <a:pt x="87" y="664"/>
                  </a:lnTo>
                  <a:lnTo>
                    <a:pt x="86" y="677"/>
                  </a:lnTo>
                  <a:lnTo>
                    <a:pt x="82" y="688"/>
                  </a:lnTo>
                  <a:lnTo>
                    <a:pt x="80" y="703"/>
                  </a:lnTo>
                  <a:lnTo>
                    <a:pt x="76" y="715"/>
                  </a:lnTo>
                  <a:lnTo>
                    <a:pt x="72" y="730"/>
                  </a:lnTo>
                  <a:lnTo>
                    <a:pt x="70" y="743"/>
                  </a:lnTo>
                  <a:lnTo>
                    <a:pt x="67" y="757"/>
                  </a:lnTo>
                  <a:lnTo>
                    <a:pt x="63" y="770"/>
                  </a:lnTo>
                  <a:lnTo>
                    <a:pt x="61" y="783"/>
                  </a:lnTo>
                  <a:lnTo>
                    <a:pt x="57" y="799"/>
                  </a:lnTo>
                  <a:lnTo>
                    <a:pt x="55" y="812"/>
                  </a:lnTo>
                  <a:lnTo>
                    <a:pt x="51" y="825"/>
                  </a:lnTo>
                  <a:lnTo>
                    <a:pt x="49" y="840"/>
                  </a:lnTo>
                  <a:lnTo>
                    <a:pt x="46" y="854"/>
                  </a:lnTo>
                  <a:lnTo>
                    <a:pt x="44" y="867"/>
                  </a:lnTo>
                  <a:lnTo>
                    <a:pt x="42" y="880"/>
                  </a:lnTo>
                  <a:lnTo>
                    <a:pt x="40" y="895"/>
                  </a:lnTo>
                  <a:lnTo>
                    <a:pt x="36" y="909"/>
                  </a:lnTo>
                  <a:lnTo>
                    <a:pt x="34" y="922"/>
                  </a:lnTo>
                  <a:lnTo>
                    <a:pt x="30" y="935"/>
                  </a:lnTo>
                  <a:lnTo>
                    <a:pt x="29" y="949"/>
                  </a:lnTo>
                  <a:lnTo>
                    <a:pt x="27" y="962"/>
                  </a:lnTo>
                  <a:lnTo>
                    <a:pt x="25" y="973"/>
                  </a:lnTo>
                  <a:lnTo>
                    <a:pt x="23" y="987"/>
                  </a:lnTo>
                  <a:lnTo>
                    <a:pt x="21" y="1000"/>
                  </a:lnTo>
                  <a:lnTo>
                    <a:pt x="17" y="1011"/>
                  </a:lnTo>
                  <a:lnTo>
                    <a:pt x="15" y="1023"/>
                  </a:lnTo>
                  <a:lnTo>
                    <a:pt x="13" y="1036"/>
                  </a:lnTo>
                  <a:lnTo>
                    <a:pt x="11" y="1048"/>
                  </a:lnTo>
                  <a:lnTo>
                    <a:pt x="10" y="1059"/>
                  </a:lnTo>
                  <a:lnTo>
                    <a:pt x="8" y="1068"/>
                  </a:lnTo>
                  <a:lnTo>
                    <a:pt x="8" y="1080"/>
                  </a:lnTo>
                  <a:lnTo>
                    <a:pt x="6" y="1089"/>
                  </a:lnTo>
                  <a:lnTo>
                    <a:pt x="4" y="1099"/>
                  </a:lnTo>
                  <a:lnTo>
                    <a:pt x="4" y="1108"/>
                  </a:lnTo>
                  <a:lnTo>
                    <a:pt x="2" y="1118"/>
                  </a:lnTo>
                  <a:lnTo>
                    <a:pt x="2" y="1126"/>
                  </a:lnTo>
                  <a:lnTo>
                    <a:pt x="0" y="1133"/>
                  </a:lnTo>
                  <a:lnTo>
                    <a:pt x="0" y="1143"/>
                  </a:lnTo>
                  <a:lnTo>
                    <a:pt x="0" y="1148"/>
                  </a:lnTo>
                  <a:lnTo>
                    <a:pt x="0" y="1156"/>
                  </a:lnTo>
                  <a:lnTo>
                    <a:pt x="0" y="1162"/>
                  </a:lnTo>
                  <a:lnTo>
                    <a:pt x="0" y="1167"/>
                  </a:lnTo>
                  <a:lnTo>
                    <a:pt x="0" y="1173"/>
                  </a:lnTo>
                  <a:lnTo>
                    <a:pt x="0" y="1177"/>
                  </a:lnTo>
                  <a:lnTo>
                    <a:pt x="0" y="1181"/>
                  </a:lnTo>
                  <a:lnTo>
                    <a:pt x="0" y="1184"/>
                  </a:lnTo>
                  <a:lnTo>
                    <a:pt x="0" y="1186"/>
                  </a:lnTo>
                  <a:lnTo>
                    <a:pt x="0" y="1190"/>
                  </a:lnTo>
                  <a:lnTo>
                    <a:pt x="0" y="1192"/>
                  </a:lnTo>
                  <a:lnTo>
                    <a:pt x="2" y="1196"/>
                  </a:lnTo>
                  <a:lnTo>
                    <a:pt x="6" y="1198"/>
                  </a:lnTo>
                  <a:lnTo>
                    <a:pt x="13" y="1200"/>
                  </a:lnTo>
                  <a:lnTo>
                    <a:pt x="15" y="1200"/>
                  </a:lnTo>
                  <a:lnTo>
                    <a:pt x="19" y="1202"/>
                  </a:lnTo>
                  <a:lnTo>
                    <a:pt x="23" y="1202"/>
                  </a:lnTo>
                  <a:lnTo>
                    <a:pt x="27" y="1202"/>
                  </a:lnTo>
                  <a:lnTo>
                    <a:pt x="30" y="1202"/>
                  </a:lnTo>
                  <a:lnTo>
                    <a:pt x="34" y="1203"/>
                  </a:lnTo>
                  <a:lnTo>
                    <a:pt x="40" y="1203"/>
                  </a:lnTo>
                  <a:lnTo>
                    <a:pt x="46" y="1203"/>
                  </a:lnTo>
                  <a:lnTo>
                    <a:pt x="49" y="1203"/>
                  </a:lnTo>
                  <a:lnTo>
                    <a:pt x="55" y="1203"/>
                  </a:lnTo>
                  <a:lnTo>
                    <a:pt x="59" y="1203"/>
                  </a:lnTo>
                  <a:lnTo>
                    <a:pt x="65" y="1203"/>
                  </a:lnTo>
                  <a:lnTo>
                    <a:pt x="70" y="1203"/>
                  </a:lnTo>
                  <a:lnTo>
                    <a:pt x="76" y="1203"/>
                  </a:lnTo>
                  <a:lnTo>
                    <a:pt x="82" y="1202"/>
                  </a:lnTo>
                  <a:lnTo>
                    <a:pt x="87" y="1202"/>
                  </a:lnTo>
                  <a:lnTo>
                    <a:pt x="95" y="1202"/>
                  </a:lnTo>
                  <a:lnTo>
                    <a:pt x="101" y="1202"/>
                  </a:lnTo>
                  <a:lnTo>
                    <a:pt x="106" y="1200"/>
                  </a:lnTo>
                  <a:lnTo>
                    <a:pt x="114" y="1200"/>
                  </a:lnTo>
                  <a:lnTo>
                    <a:pt x="120" y="1198"/>
                  </a:lnTo>
                  <a:lnTo>
                    <a:pt x="125" y="1198"/>
                  </a:lnTo>
                  <a:lnTo>
                    <a:pt x="133" y="1198"/>
                  </a:lnTo>
                  <a:lnTo>
                    <a:pt x="141" y="1198"/>
                  </a:lnTo>
                  <a:lnTo>
                    <a:pt x="146" y="1196"/>
                  </a:lnTo>
                  <a:lnTo>
                    <a:pt x="154" y="1196"/>
                  </a:lnTo>
                  <a:lnTo>
                    <a:pt x="160" y="1194"/>
                  </a:lnTo>
                  <a:lnTo>
                    <a:pt x="167" y="1194"/>
                  </a:lnTo>
                  <a:lnTo>
                    <a:pt x="173" y="1192"/>
                  </a:lnTo>
                  <a:lnTo>
                    <a:pt x="181" y="1192"/>
                  </a:lnTo>
                  <a:lnTo>
                    <a:pt x="186" y="1190"/>
                  </a:lnTo>
                  <a:lnTo>
                    <a:pt x="194" y="1188"/>
                  </a:lnTo>
                  <a:lnTo>
                    <a:pt x="200" y="1188"/>
                  </a:lnTo>
                  <a:lnTo>
                    <a:pt x="207" y="1186"/>
                  </a:lnTo>
                  <a:lnTo>
                    <a:pt x="213" y="1186"/>
                  </a:lnTo>
                  <a:lnTo>
                    <a:pt x="219" y="1184"/>
                  </a:lnTo>
                  <a:lnTo>
                    <a:pt x="226" y="1184"/>
                  </a:lnTo>
                  <a:lnTo>
                    <a:pt x="232" y="1183"/>
                  </a:lnTo>
                  <a:lnTo>
                    <a:pt x="238" y="1183"/>
                  </a:lnTo>
                  <a:lnTo>
                    <a:pt x="243" y="1183"/>
                  </a:lnTo>
                  <a:lnTo>
                    <a:pt x="249" y="1181"/>
                  </a:lnTo>
                  <a:lnTo>
                    <a:pt x="255" y="1179"/>
                  </a:lnTo>
                  <a:lnTo>
                    <a:pt x="260" y="1179"/>
                  </a:lnTo>
                  <a:lnTo>
                    <a:pt x="266" y="1177"/>
                  </a:lnTo>
                  <a:lnTo>
                    <a:pt x="272" y="1177"/>
                  </a:lnTo>
                  <a:lnTo>
                    <a:pt x="278" y="1177"/>
                  </a:lnTo>
                  <a:lnTo>
                    <a:pt x="281" y="1175"/>
                  </a:lnTo>
                  <a:lnTo>
                    <a:pt x="287" y="1175"/>
                  </a:lnTo>
                  <a:lnTo>
                    <a:pt x="291" y="1175"/>
                  </a:lnTo>
                  <a:lnTo>
                    <a:pt x="295" y="1173"/>
                  </a:lnTo>
                  <a:lnTo>
                    <a:pt x="298" y="1173"/>
                  </a:lnTo>
                  <a:lnTo>
                    <a:pt x="304" y="1173"/>
                  </a:lnTo>
                  <a:lnTo>
                    <a:pt x="310" y="1173"/>
                  </a:lnTo>
                  <a:lnTo>
                    <a:pt x="317" y="1173"/>
                  </a:lnTo>
                  <a:lnTo>
                    <a:pt x="321" y="1171"/>
                  </a:lnTo>
                  <a:lnTo>
                    <a:pt x="327" y="1171"/>
                  </a:lnTo>
                  <a:lnTo>
                    <a:pt x="333" y="1171"/>
                  </a:lnTo>
                  <a:lnTo>
                    <a:pt x="338" y="1171"/>
                  </a:lnTo>
                  <a:lnTo>
                    <a:pt x="344" y="1171"/>
                  </a:lnTo>
                  <a:lnTo>
                    <a:pt x="350" y="1173"/>
                  </a:lnTo>
                  <a:lnTo>
                    <a:pt x="355" y="1173"/>
                  </a:lnTo>
                  <a:lnTo>
                    <a:pt x="361" y="1173"/>
                  </a:lnTo>
                  <a:lnTo>
                    <a:pt x="367" y="1173"/>
                  </a:lnTo>
                  <a:lnTo>
                    <a:pt x="371" y="1173"/>
                  </a:lnTo>
                  <a:lnTo>
                    <a:pt x="376" y="1175"/>
                  </a:lnTo>
                  <a:lnTo>
                    <a:pt x="382" y="1175"/>
                  </a:lnTo>
                  <a:lnTo>
                    <a:pt x="388" y="1175"/>
                  </a:lnTo>
                  <a:lnTo>
                    <a:pt x="393" y="1177"/>
                  </a:lnTo>
                  <a:lnTo>
                    <a:pt x="399" y="1177"/>
                  </a:lnTo>
                  <a:lnTo>
                    <a:pt x="405" y="1177"/>
                  </a:lnTo>
                  <a:lnTo>
                    <a:pt x="409" y="1177"/>
                  </a:lnTo>
                  <a:lnTo>
                    <a:pt x="414" y="1179"/>
                  </a:lnTo>
                  <a:lnTo>
                    <a:pt x="418" y="1179"/>
                  </a:lnTo>
                  <a:lnTo>
                    <a:pt x="424" y="1179"/>
                  </a:lnTo>
                  <a:lnTo>
                    <a:pt x="428" y="1179"/>
                  </a:lnTo>
                  <a:lnTo>
                    <a:pt x="433" y="1179"/>
                  </a:lnTo>
                  <a:lnTo>
                    <a:pt x="437" y="1179"/>
                  </a:lnTo>
                  <a:lnTo>
                    <a:pt x="441" y="1179"/>
                  </a:lnTo>
                  <a:lnTo>
                    <a:pt x="445" y="1179"/>
                  </a:lnTo>
                  <a:lnTo>
                    <a:pt x="449" y="1179"/>
                  </a:lnTo>
                  <a:lnTo>
                    <a:pt x="452" y="1179"/>
                  </a:lnTo>
                  <a:lnTo>
                    <a:pt x="456" y="1179"/>
                  </a:lnTo>
                  <a:lnTo>
                    <a:pt x="462" y="1177"/>
                  </a:lnTo>
                  <a:lnTo>
                    <a:pt x="468" y="1177"/>
                  </a:lnTo>
                  <a:lnTo>
                    <a:pt x="470" y="1175"/>
                  </a:lnTo>
                  <a:lnTo>
                    <a:pt x="473" y="1173"/>
                  </a:lnTo>
                  <a:lnTo>
                    <a:pt x="477" y="1169"/>
                  </a:lnTo>
                  <a:lnTo>
                    <a:pt x="485" y="1165"/>
                  </a:lnTo>
                  <a:lnTo>
                    <a:pt x="489" y="1162"/>
                  </a:lnTo>
                  <a:lnTo>
                    <a:pt x="496" y="1158"/>
                  </a:lnTo>
                  <a:lnTo>
                    <a:pt x="498" y="1156"/>
                  </a:lnTo>
                  <a:lnTo>
                    <a:pt x="502" y="1154"/>
                  </a:lnTo>
                  <a:lnTo>
                    <a:pt x="506" y="1152"/>
                  </a:lnTo>
                  <a:lnTo>
                    <a:pt x="509" y="1150"/>
                  </a:lnTo>
                  <a:lnTo>
                    <a:pt x="513" y="1146"/>
                  </a:lnTo>
                  <a:lnTo>
                    <a:pt x="517" y="1145"/>
                  </a:lnTo>
                  <a:lnTo>
                    <a:pt x="523" y="1143"/>
                  </a:lnTo>
                  <a:lnTo>
                    <a:pt x="527" y="1139"/>
                  </a:lnTo>
                  <a:lnTo>
                    <a:pt x="530" y="1137"/>
                  </a:lnTo>
                  <a:lnTo>
                    <a:pt x="534" y="1133"/>
                  </a:lnTo>
                  <a:lnTo>
                    <a:pt x="538" y="1131"/>
                  </a:lnTo>
                  <a:lnTo>
                    <a:pt x="544" y="1129"/>
                  </a:lnTo>
                  <a:lnTo>
                    <a:pt x="547" y="1126"/>
                  </a:lnTo>
                  <a:lnTo>
                    <a:pt x="551" y="1124"/>
                  </a:lnTo>
                  <a:lnTo>
                    <a:pt x="557" y="1120"/>
                  </a:lnTo>
                  <a:lnTo>
                    <a:pt x="561" y="1118"/>
                  </a:lnTo>
                  <a:lnTo>
                    <a:pt x="565" y="1114"/>
                  </a:lnTo>
                  <a:lnTo>
                    <a:pt x="570" y="1112"/>
                  </a:lnTo>
                  <a:lnTo>
                    <a:pt x="574" y="1108"/>
                  </a:lnTo>
                  <a:lnTo>
                    <a:pt x="580" y="1107"/>
                  </a:lnTo>
                  <a:lnTo>
                    <a:pt x="584" y="1103"/>
                  </a:lnTo>
                  <a:lnTo>
                    <a:pt x="587" y="1101"/>
                  </a:lnTo>
                  <a:lnTo>
                    <a:pt x="591" y="1097"/>
                  </a:lnTo>
                  <a:lnTo>
                    <a:pt x="597" y="1095"/>
                  </a:lnTo>
                  <a:lnTo>
                    <a:pt x="601" y="1091"/>
                  </a:lnTo>
                  <a:lnTo>
                    <a:pt x="604" y="1089"/>
                  </a:lnTo>
                  <a:lnTo>
                    <a:pt x="608" y="1086"/>
                  </a:lnTo>
                  <a:lnTo>
                    <a:pt x="614" y="1084"/>
                  </a:lnTo>
                  <a:lnTo>
                    <a:pt x="618" y="1080"/>
                  </a:lnTo>
                  <a:lnTo>
                    <a:pt x="622" y="1078"/>
                  </a:lnTo>
                  <a:lnTo>
                    <a:pt x="625" y="1076"/>
                  </a:lnTo>
                  <a:lnTo>
                    <a:pt x="629" y="1072"/>
                  </a:lnTo>
                  <a:lnTo>
                    <a:pt x="637" y="1068"/>
                  </a:lnTo>
                  <a:lnTo>
                    <a:pt x="644" y="1065"/>
                  </a:lnTo>
                  <a:lnTo>
                    <a:pt x="650" y="1061"/>
                  </a:lnTo>
                  <a:lnTo>
                    <a:pt x="654" y="1057"/>
                  </a:lnTo>
                  <a:lnTo>
                    <a:pt x="660" y="1053"/>
                  </a:lnTo>
                  <a:lnTo>
                    <a:pt x="663" y="1051"/>
                  </a:lnTo>
                  <a:lnTo>
                    <a:pt x="669" y="1048"/>
                  </a:lnTo>
                  <a:lnTo>
                    <a:pt x="673" y="1048"/>
                  </a:lnTo>
                  <a:lnTo>
                    <a:pt x="671" y="1048"/>
                  </a:lnTo>
                  <a:lnTo>
                    <a:pt x="669" y="1051"/>
                  </a:lnTo>
                  <a:lnTo>
                    <a:pt x="665" y="1055"/>
                  </a:lnTo>
                  <a:lnTo>
                    <a:pt x="663" y="1061"/>
                  </a:lnTo>
                  <a:lnTo>
                    <a:pt x="660" y="1065"/>
                  </a:lnTo>
                  <a:lnTo>
                    <a:pt x="658" y="1068"/>
                  </a:lnTo>
                  <a:lnTo>
                    <a:pt x="656" y="1072"/>
                  </a:lnTo>
                  <a:lnTo>
                    <a:pt x="654" y="1078"/>
                  </a:lnTo>
                  <a:lnTo>
                    <a:pt x="650" y="1082"/>
                  </a:lnTo>
                  <a:lnTo>
                    <a:pt x="648" y="1086"/>
                  </a:lnTo>
                  <a:lnTo>
                    <a:pt x="646" y="1091"/>
                  </a:lnTo>
                  <a:lnTo>
                    <a:pt x="644" y="1097"/>
                  </a:lnTo>
                  <a:lnTo>
                    <a:pt x="641" y="1101"/>
                  </a:lnTo>
                  <a:lnTo>
                    <a:pt x="639" y="1107"/>
                  </a:lnTo>
                  <a:lnTo>
                    <a:pt x="637" y="1110"/>
                  </a:lnTo>
                  <a:lnTo>
                    <a:pt x="635" y="1116"/>
                  </a:lnTo>
                  <a:lnTo>
                    <a:pt x="633" y="1120"/>
                  </a:lnTo>
                  <a:lnTo>
                    <a:pt x="631" y="1126"/>
                  </a:lnTo>
                  <a:lnTo>
                    <a:pt x="629" y="1129"/>
                  </a:lnTo>
                  <a:lnTo>
                    <a:pt x="629" y="1135"/>
                  </a:lnTo>
                  <a:lnTo>
                    <a:pt x="627" y="1139"/>
                  </a:lnTo>
                  <a:lnTo>
                    <a:pt x="627" y="1143"/>
                  </a:lnTo>
                  <a:lnTo>
                    <a:pt x="627" y="1146"/>
                  </a:lnTo>
                  <a:lnTo>
                    <a:pt x="627" y="1150"/>
                  </a:lnTo>
                  <a:lnTo>
                    <a:pt x="629" y="1156"/>
                  </a:lnTo>
                  <a:lnTo>
                    <a:pt x="633" y="1162"/>
                  </a:lnTo>
                  <a:lnTo>
                    <a:pt x="637" y="1165"/>
                  </a:lnTo>
                  <a:lnTo>
                    <a:pt x="643" y="1169"/>
                  </a:lnTo>
                  <a:lnTo>
                    <a:pt x="646" y="1171"/>
                  </a:lnTo>
                  <a:lnTo>
                    <a:pt x="650" y="1173"/>
                  </a:lnTo>
                  <a:lnTo>
                    <a:pt x="654" y="1175"/>
                  </a:lnTo>
                  <a:lnTo>
                    <a:pt x="660" y="1177"/>
                  </a:lnTo>
                  <a:lnTo>
                    <a:pt x="663" y="1179"/>
                  </a:lnTo>
                  <a:lnTo>
                    <a:pt x="669" y="1181"/>
                  </a:lnTo>
                  <a:lnTo>
                    <a:pt x="675" y="1183"/>
                  </a:lnTo>
                  <a:lnTo>
                    <a:pt x="681" y="1184"/>
                  </a:lnTo>
                  <a:lnTo>
                    <a:pt x="686" y="1186"/>
                  </a:lnTo>
                  <a:lnTo>
                    <a:pt x="692" y="1188"/>
                  </a:lnTo>
                  <a:lnTo>
                    <a:pt x="698" y="1188"/>
                  </a:lnTo>
                  <a:lnTo>
                    <a:pt x="703" y="1192"/>
                  </a:lnTo>
                  <a:lnTo>
                    <a:pt x="709" y="1192"/>
                  </a:lnTo>
                  <a:lnTo>
                    <a:pt x="715" y="1194"/>
                  </a:lnTo>
                  <a:lnTo>
                    <a:pt x="720" y="1194"/>
                  </a:lnTo>
                  <a:lnTo>
                    <a:pt x="726" y="1196"/>
                  </a:lnTo>
                  <a:lnTo>
                    <a:pt x="732" y="1196"/>
                  </a:lnTo>
                  <a:lnTo>
                    <a:pt x="738" y="1198"/>
                  </a:lnTo>
                  <a:lnTo>
                    <a:pt x="743" y="1198"/>
                  </a:lnTo>
                  <a:lnTo>
                    <a:pt x="749" y="1200"/>
                  </a:lnTo>
                  <a:lnTo>
                    <a:pt x="753" y="1202"/>
                  </a:lnTo>
                  <a:lnTo>
                    <a:pt x="758" y="1202"/>
                  </a:lnTo>
                  <a:lnTo>
                    <a:pt x="762" y="1202"/>
                  </a:lnTo>
                  <a:lnTo>
                    <a:pt x="768" y="1203"/>
                  </a:lnTo>
                  <a:lnTo>
                    <a:pt x="772" y="1203"/>
                  </a:lnTo>
                  <a:lnTo>
                    <a:pt x="776" y="1203"/>
                  </a:lnTo>
                  <a:lnTo>
                    <a:pt x="779" y="1203"/>
                  </a:lnTo>
                  <a:lnTo>
                    <a:pt x="783" y="1203"/>
                  </a:lnTo>
                  <a:lnTo>
                    <a:pt x="789" y="1203"/>
                  </a:lnTo>
                  <a:lnTo>
                    <a:pt x="795" y="1203"/>
                  </a:lnTo>
                  <a:lnTo>
                    <a:pt x="800" y="1202"/>
                  </a:lnTo>
                  <a:lnTo>
                    <a:pt x="808" y="1202"/>
                  </a:lnTo>
                  <a:lnTo>
                    <a:pt x="814" y="1200"/>
                  </a:lnTo>
                  <a:lnTo>
                    <a:pt x="819" y="1198"/>
                  </a:lnTo>
                  <a:lnTo>
                    <a:pt x="825" y="1198"/>
                  </a:lnTo>
                  <a:lnTo>
                    <a:pt x="831" y="1196"/>
                  </a:lnTo>
                  <a:lnTo>
                    <a:pt x="835" y="1194"/>
                  </a:lnTo>
                  <a:lnTo>
                    <a:pt x="840" y="1192"/>
                  </a:lnTo>
                  <a:lnTo>
                    <a:pt x="844" y="1192"/>
                  </a:lnTo>
                  <a:lnTo>
                    <a:pt x="848" y="1190"/>
                  </a:lnTo>
                  <a:lnTo>
                    <a:pt x="854" y="1188"/>
                  </a:lnTo>
                  <a:lnTo>
                    <a:pt x="855" y="1188"/>
                  </a:lnTo>
                  <a:lnTo>
                    <a:pt x="865" y="1247"/>
                  </a:lnTo>
                  <a:lnTo>
                    <a:pt x="863" y="1249"/>
                  </a:lnTo>
                  <a:lnTo>
                    <a:pt x="861" y="1251"/>
                  </a:lnTo>
                  <a:lnTo>
                    <a:pt x="859" y="1255"/>
                  </a:lnTo>
                  <a:lnTo>
                    <a:pt x="855" y="1261"/>
                  </a:lnTo>
                  <a:lnTo>
                    <a:pt x="850" y="1266"/>
                  </a:lnTo>
                  <a:lnTo>
                    <a:pt x="846" y="1274"/>
                  </a:lnTo>
                  <a:lnTo>
                    <a:pt x="842" y="1278"/>
                  </a:lnTo>
                  <a:lnTo>
                    <a:pt x="838" y="1281"/>
                  </a:lnTo>
                  <a:lnTo>
                    <a:pt x="836" y="1285"/>
                  </a:lnTo>
                  <a:lnTo>
                    <a:pt x="835" y="1289"/>
                  </a:lnTo>
                  <a:lnTo>
                    <a:pt x="831" y="1293"/>
                  </a:lnTo>
                  <a:lnTo>
                    <a:pt x="827" y="1297"/>
                  </a:lnTo>
                  <a:lnTo>
                    <a:pt x="823" y="1300"/>
                  </a:lnTo>
                  <a:lnTo>
                    <a:pt x="821" y="1304"/>
                  </a:lnTo>
                  <a:lnTo>
                    <a:pt x="817" y="1308"/>
                  </a:lnTo>
                  <a:lnTo>
                    <a:pt x="816" y="1312"/>
                  </a:lnTo>
                  <a:lnTo>
                    <a:pt x="812" y="1316"/>
                  </a:lnTo>
                  <a:lnTo>
                    <a:pt x="810" y="1319"/>
                  </a:lnTo>
                  <a:lnTo>
                    <a:pt x="804" y="1325"/>
                  </a:lnTo>
                  <a:lnTo>
                    <a:pt x="798" y="1333"/>
                  </a:lnTo>
                  <a:lnTo>
                    <a:pt x="795" y="1338"/>
                  </a:lnTo>
                  <a:lnTo>
                    <a:pt x="791" y="1342"/>
                  </a:lnTo>
                  <a:lnTo>
                    <a:pt x="789" y="1346"/>
                  </a:lnTo>
                  <a:lnTo>
                    <a:pt x="785" y="1352"/>
                  </a:lnTo>
                  <a:lnTo>
                    <a:pt x="783" y="1356"/>
                  </a:lnTo>
                  <a:lnTo>
                    <a:pt x="781" y="1359"/>
                  </a:lnTo>
                  <a:lnTo>
                    <a:pt x="779" y="1363"/>
                  </a:lnTo>
                  <a:lnTo>
                    <a:pt x="777" y="1367"/>
                  </a:lnTo>
                  <a:lnTo>
                    <a:pt x="776" y="1371"/>
                  </a:lnTo>
                  <a:lnTo>
                    <a:pt x="774" y="1376"/>
                  </a:lnTo>
                  <a:lnTo>
                    <a:pt x="772" y="1380"/>
                  </a:lnTo>
                  <a:lnTo>
                    <a:pt x="772" y="1386"/>
                  </a:lnTo>
                  <a:lnTo>
                    <a:pt x="770" y="1390"/>
                  </a:lnTo>
                  <a:lnTo>
                    <a:pt x="768" y="1395"/>
                  </a:lnTo>
                  <a:lnTo>
                    <a:pt x="766" y="1399"/>
                  </a:lnTo>
                  <a:lnTo>
                    <a:pt x="766" y="1405"/>
                  </a:lnTo>
                  <a:lnTo>
                    <a:pt x="762" y="1411"/>
                  </a:lnTo>
                  <a:lnTo>
                    <a:pt x="762" y="1415"/>
                  </a:lnTo>
                  <a:lnTo>
                    <a:pt x="760" y="1420"/>
                  </a:lnTo>
                  <a:lnTo>
                    <a:pt x="758" y="1424"/>
                  </a:lnTo>
                  <a:lnTo>
                    <a:pt x="758" y="1428"/>
                  </a:lnTo>
                  <a:lnTo>
                    <a:pt x="757" y="1432"/>
                  </a:lnTo>
                  <a:lnTo>
                    <a:pt x="757" y="1435"/>
                  </a:lnTo>
                  <a:lnTo>
                    <a:pt x="755" y="1441"/>
                  </a:lnTo>
                  <a:lnTo>
                    <a:pt x="753" y="1447"/>
                  </a:lnTo>
                  <a:lnTo>
                    <a:pt x="753" y="1451"/>
                  </a:lnTo>
                  <a:lnTo>
                    <a:pt x="751" y="1454"/>
                  </a:lnTo>
                  <a:lnTo>
                    <a:pt x="751" y="1456"/>
                  </a:lnTo>
                  <a:lnTo>
                    <a:pt x="749" y="1456"/>
                  </a:lnTo>
                  <a:lnTo>
                    <a:pt x="743" y="1456"/>
                  </a:lnTo>
                  <a:lnTo>
                    <a:pt x="739" y="1458"/>
                  </a:lnTo>
                  <a:lnTo>
                    <a:pt x="736" y="1460"/>
                  </a:lnTo>
                  <a:lnTo>
                    <a:pt x="732" y="1460"/>
                  </a:lnTo>
                  <a:lnTo>
                    <a:pt x="726" y="1462"/>
                  </a:lnTo>
                  <a:lnTo>
                    <a:pt x="720" y="1464"/>
                  </a:lnTo>
                  <a:lnTo>
                    <a:pt x="713" y="1466"/>
                  </a:lnTo>
                  <a:lnTo>
                    <a:pt x="707" y="1468"/>
                  </a:lnTo>
                  <a:lnTo>
                    <a:pt x="700" y="1470"/>
                  </a:lnTo>
                  <a:lnTo>
                    <a:pt x="696" y="1470"/>
                  </a:lnTo>
                  <a:lnTo>
                    <a:pt x="692" y="1472"/>
                  </a:lnTo>
                  <a:lnTo>
                    <a:pt x="688" y="1472"/>
                  </a:lnTo>
                  <a:lnTo>
                    <a:pt x="684" y="1473"/>
                  </a:lnTo>
                  <a:lnTo>
                    <a:pt x="679" y="1475"/>
                  </a:lnTo>
                  <a:lnTo>
                    <a:pt x="671" y="1479"/>
                  </a:lnTo>
                  <a:lnTo>
                    <a:pt x="667" y="1479"/>
                  </a:lnTo>
                  <a:lnTo>
                    <a:pt x="663" y="1481"/>
                  </a:lnTo>
                  <a:lnTo>
                    <a:pt x="660" y="1481"/>
                  </a:lnTo>
                  <a:lnTo>
                    <a:pt x="656" y="1483"/>
                  </a:lnTo>
                  <a:lnTo>
                    <a:pt x="652" y="1483"/>
                  </a:lnTo>
                  <a:lnTo>
                    <a:pt x="648" y="1485"/>
                  </a:lnTo>
                  <a:lnTo>
                    <a:pt x="644" y="1487"/>
                  </a:lnTo>
                  <a:lnTo>
                    <a:pt x="641" y="1487"/>
                  </a:lnTo>
                  <a:lnTo>
                    <a:pt x="633" y="1491"/>
                  </a:lnTo>
                  <a:lnTo>
                    <a:pt x="625" y="1492"/>
                  </a:lnTo>
                  <a:lnTo>
                    <a:pt x="620" y="1494"/>
                  </a:lnTo>
                  <a:lnTo>
                    <a:pt x="614" y="1496"/>
                  </a:lnTo>
                  <a:lnTo>
                    <a:pt x="608" y="1500"/>
                  </a:lnTo>
                  <a:lnTo>
                    <a:pt x="603" y="1502"/>
                  </a:lnTo>
                  <a:lnTo>
                    <a:pt x="599" y="1504"/>
                  </a:lnTo>
                  <a:lnTo>
                    <a:pt x="595" y="1506"/>
                  </a:lnTo>
                  <a:lnTo>
                    <a:pt x="589" y="1508"/>
                  </a:lnTo>
                  <a:lnTo>
                    <a:pt x="587" y="1511"/>
                  </a:lnTo>
                  <a:lnTo>
                    <a:pt x="585" y="1517"/>
                  </a:lnTo>
                  <a:lnTo>
                    <a:pt x="584" y="1523"/>
                  </a:lnTo>
                  <a:lnTo>
                    <a:pt x="584" y="1527"/>
                  </a:lnTo>
                  <a:lnTo>
                    <a:pt x="584" y="1530"/>
                  </a:lnTo>
                  <a:lnTo>
                    <a:pt x="584" y="1534"/>
                  </a:lnTo>
                  <a:lnTo>
                    <a:pt x="584" y="1538"/>
                  </a:lnTo>
                  <a:lnTo>
                    <a:pt x="584" y="1544"/>
                  </a:lnTo>
                  <a:lnTo>
                    <a:pt x="584" y="1549"/>
                  </a:lnTo>
                  <a:lnTo>
                    <a:pt x="584" y="1553"/>
                  </a:lnTo>
                  <a:lnTo>
                    <a:pt x="584" y="1555"/>
                  </a:lnTo>
                  <a:lnTo>
                    <a:pt x="582" y="1555"/>
                  </a:lnTo>
                  <a:lnTo>
                    <a:pt x="578" y="1557"/>
                  </a:lnTo>
                  <a:lnTo>
                    <a:pt x="572" y="1557"/>
                  </a:lnTo>
                  <a:lnTo>
                    <a:pt x="566" y="1559"/>
                  </a:lnTo>
                  <a:lnTo>
                    <a:pt x="563" y="1561"/>
                  </a:lnTo>
                  <a:lnTo>
                    <a:pt x="559" y="1561"/>
                  </a:lnTo>
                  <a:lnTo>
                    <a:pt x="555" y="1563"/>
                  </a:lnTo>
                  <a:lnTo>
                    <a:pt x="551" y="1563"/>
                  </a:lnTo>
                  <a:lnTo>
                    <a:pt x="546" y="1567"/>
                  </a:lnTo>
                  <a:lnTo>
                    <a:pt x="542" y="1568"/>
                  </a:lnTo>
                  <a:lnTo>
                    <a:pt x="538" y="1570"/>
                  </a:lnTo>
                  <a:lnTo>
                    <a:pt x="534" y="1574"/>
                  </a:lnTo>
                  <a:lnTo>
                    <a:pt x="530" y="1578"/>
                  </a:lnTo>
                  <a:lnTo>
                    <a:pt x="528" y="1582"/>
                  </a:lnTo>
                  <a:lnTo>
                    <a:pt x="525" y="1588"/>
                  </a:lnTo>
                  <a:lnTo>
                    <a:pt x="525" y="1591"/>
                  </a:lnTo>
                  <a:lnTo>
                    <a:pt x="523" y="1589"/>
                  </a:lnTo>
                  <a:lnTo>
                    <a:pt x="517" y="1584"/>
                  </a:lnTo>
                  <a:lnTo>
                    <a:pt x="513" y="1582"/>
                  </a:lnTo>
                  <a:lnTo>
                    <a:pt x="509" y="1578"/>
                  </a:lnTo>
                  <a:lnTo>
                    <a:pt x="506" y="1574"/>
                  </a:lnTo>
                  <a:lnTo>
                    <a:pt x="502" y="1572"/>
                  </a:lnTo>
                  <a:lnTo>
                    <a:pt x="496" y="1568"/>
                  </a:lnTo>
                  <a:lnTo>
                    <a:pt x="490" y="1565"/>
                  </a:lnTo>
                  <a:lnTo>
                    <a:pt x="485" y="1561"/>
                  </a:lnTo>
                  <a:lnTo>
                    <a:pt x="479" y="1559"/>
                  </a:lnTo>
                  <a:lnTo>
                    <a:pt x="473" y="1557"/>
                  </a:lnTo>
                  <a:lnTo>
                    <a:pt x="468" y="1555"/>
                  </a:lnTo>
                  <a:lnTo>
                    <a:pt x="464" y="1555"/>
                  </a:lnTo>
                  <a:lnTo>
                    <a:pt x="458" y="1555"/>
                  </a:lnTo>
                  <a:lnTo>
                    <a:pt x="452" y="1555"/>
                  </a:lnTo>
                  <a:lnTo>
                    <a:pt x="447" y="1557"/>
                  </a:lnTo>
                  <a:lnTo>
                    <a:pt x="441" y="1559"/>
                  </a:lnTo>
                  <a:lnTo>
                    <a:pt x="435" y="1561"/>
                  </a:lnTo>
                  <a:lnTo>
                    <a:pt x="430" y="1563"/>
                  </a:lnTo>
                  <a:lnTo>
                    <a:pt x="424" y="1568"/>
                  </a:lnTo>
                  <a:lnTo>
                    <a:pt x="418" y="1570"/>
                  </a:lnTo>
                  <a:lnTo>
                    <a:pt x="414" y="1576"/>
                  </a:lnTo>
                  <a:lnTo>
                    <a:pt x="409" y="1580"/>
                  </a:lnTo>
                  <a:lnTo>
                    <a:pt x="403" y="1586"/>
                  </a:lnTo>
                  <a:lnTo>
                    <a:pt x="399" y="1591"/>
                  </a:lnTo>
                  <a:lnTo>
                    <a:pt x="395" y="1599"/>
                  </a:lnTo>
                  <a:lnTo>
                    <a:pt x="393" y="1601"/>
                  </a:lnTo>
                  <a:lnTo>
                    <a:pt x="392" y="1605"/>
                  </a:lnTo>
                  <a:lnTo>
                    <a:pt x="390" y="1608"/>
                  </a:lnTo>
                  <a:lnTo>
                    <a:pt x="390" y="1612"/>
                  </a:lnTo>
                  <a:lnTo>
                    <a:pt x="388" y="1616"/>
                  </a:lnTo>
                  <a:lnTo>
                    <a:pt x="388" y="1620"/>
                  </a:lnTo>
                  <a:lnTo>
                    <a:pt x="388" y="1624"/>
                  </a:lnTo>
                  <a:lnTo>
                    <a:pt x="388" y="1629"/>
                  </a:lnTo>
                  <a:lnTo>
                    <a:pt x="386" y="1633"/>
                  </a:lnTo>
                  <a:lnTo>
                    <a:pt x="386" y="1637"/>
                  </a:lnTo>
                  <a:lnTo>
                    <a:pt x="386" y="1641"/>
                  </a:lnTo>
                  <a:lnTo>
                    <a:pt x="388" y="1646"/>
                  </a:lnTo>
                  <a:lnTo>
                    <a:pt x="388" y="1650"/>
                  </a:lnTo>
                  <a:lnTo>
                    <a:pt x="388" y="1654"/>
                  </a:lnTo>
                  <a:lnTo>
                    <a:pt x="390" y="1658"/>
                  </a:lnTo>
                  <a:lnTo>
                    <a:pt x="392" y="1662"/>
                  </a:lnTo>
                  <a:lnTo>
                    <a:pt x="393" y="1669"/>
                  </a:lnTo>
                  <a:lnTo>
                    <a:pt x="397" y="1677"/>
                  </a:lnTo>
                  <a:lnTo>
                    <a:pt x="403" y="1683"/>
                  </a:lnTo>
                  <a:lnTo>
                    <a:pt x="407" y="1690"/>
                  </a:lnTo>
                  <a:lnTo>
                    <a:pt x="409" y="1696"/>
                  </a:lnTo>
                  <a:lnTo>
                    <a:pt x="414" y="1700"/>
                  </a:lnTo>
                  <a:lnTo>
                    <a:pt x="416" y="1703"/>
                  </a:lnTo>
                  <a:lnTo>
                    <a:pt x="422" y="1709"/>
                  </a:lnTo>
                  <a:lnTo>
                    <a:pt x="426" y="1715"/>
                  </a:lnTo>
                  <a:lnTo>
                    <a:pt x="428" y="1717"/>
                  </a:lnTo>
                  <a:lnTo>
                    <a:pt x="428" y="1719"/>
                  </a:lnTo>
                  <a:lnTo>
                    <a:pt x="426" y="1721"/>
                  </a:lnTo>
                  <a:lnTo>
                    <a:pt x="426" y="1724"/>
                  </a:lnTo>
                  <a:lnTo>
                    <a:pt x="426" y="1730"/>
                  </a:lnTo>
                  <a:lnTo>
                    <a:pt x="426" y="1734"/>
                  </a:lnTo>
                  <a:lnTo>
                    <a:pt x="424" y="1740"/>
                  </a:lnTo>
                  <a:lnTo>
                    <a:pt x="424" y="1747"/>
                  </a:lnTo>
                  <a:lnTo>
                    <a:pt x="424" y="1753"/>
                  </a:lnTo>
                  <a:lnTo>
                    <a:pt x="424" y="1759"/>
                  </a:lnTo>
                  <a:lnTo>
                    <a:pt x="424" y="1766"/>
                  </a:lnTo>
                  <a:lnTo>
                    <a:pt x="426" y="1772"/>
                  </a:lnTo>
                  <a:lnTo>
                    <a:pt x="426" y="1780"/>
                  </a:lnTo>
                  <a:lnTo>
                    <a:pt x="428" y="1785"/>
                  </a:lnTo>
                  <a:lnTo>
                    <a:pt x="430" y="1791"/>
                  </a:lnTo>
                  <a:lnTo>
                    <a:pt x="433" y="1797"/>
                  </a:lnTo>
                  <a:lnTo>
                    <a:pt x="435" y="1799"/>
                  </a:lnTo>
                  <a:lnTo>
                    <a:pt x="439" y="1802"/>
                  </a:lnTo>
                  <a:lnTo>
                    <a:pt x="443" y="1806"/>
                  </a:lnTo>
                  <a:lnTo>
                    <a:pt x="447" y="1808"/>
                  </a:lnTo>
                  <a:lnTo>
                    <a:pt x="451" y="1810"/>
                  </a:lnTo>
                  <a:lnTo>
                    <a:pt x="456" y="1812"/>
                  </a:lnTo>
                  <a:lnTo>
                    <a:pt x="460" y="1812"/>
                  </a:lnTo>
                  <a:lnTo>
                    <a:pt x="466" y="1814"/>
                  </a:lnTo>
                  <a:lnTo>
                    <a:pt x="468" y="1814"/>
                  </a:lnTo>
                  <a:lnTo>
                    <a:pt x="473" y="1816"/>
                  </a:lnTo>
                  <a:lnTo>
                    <a:pt x="475" y="1816"/>
                  </a:lnTo>
                  <a:lnTo>
                    <a:pt x="479" y="1816"/>
                  </a:lnTo>
                  <a:lnTo>
                    <a:pt x="485" y="1816"/>
                  </a:lnTo>
                  <a:lnTo>
                    <a:pt x="487" y="1816"/>
                  </a:lnTo>
                  <a:lnTo>
                    <a:pt x="485" y="1816"/>
                  </a:lnTo>
                  <a:lnTo>
                    <a:pt x="485" y="1819"/>
                  </a:lnTo>
                  <a:lnTo>
                    <a:pt x="485" y="1823"/>
                  </a:lnTo>
                  <a:lnTo>
                    <a:pt x="487" y="1829"/>
                  </a:lnTo>
                  <a:lnTo>
                    <a:pt x="487" y="1835"/>
                  </a:lnTo>
                  <a:lnTo>
                    <a:pt x="489" y="1840"/>
                  </a:lnTo>
                  <a:lnTo>
                    <a:pt x="494" y="1846"/>
                  </a:lnTo>
                  <a:lnTo>
                    <a:pt x="500" y="1850"/>
                  </a:lnTo>
                  <a:lnTo>
                    <a:pt x="502" y="1850"/>
                  </a:lnTo>
                  <a:lnTo>
                    <a:pt x="506" y="1850"/>
                  </a:lnTo>
                  <a:lnTo>
                    <a:pt x="509" y="1850"/>
                  </a:lnTo>
                  <a:lnTo>
                    <a:pt x="513" y="1850"/>
                  </a:lnTo>
                  <a:lnTo>
                    <a:pt x="521" y="1850"/>
                  </a:lnTo>
                  <a:lnTo>
                    <a:pt x="528" y="1850"/>
                  </a:lnTo>
                  <a:lnTo>
                    <a:pt x="534" y="1850"/>
                  </a:lnTo>
                  <a:lnTo>
                    <a:pt x="538" y="1850"/>
                  </a:lnTo>
                  <a:lnTo>
                    <a:pt x="542" y="1850"/>
                  </a:lnTo>
                  <a:lnTo>
                    <a:pt x="544" y="1850"/>
                  </a:lnTo>
                  <a:lnTo>
                    <a:pt x="542" y="1850"/>
                  </a:lnTo>
                  <a:lnTo>
                    <a:pt x="542" y="1852"/>
                  </a:lnTo>
                  <a:lnTo>
                    <a:pt x="538" y="1856"/>
                  </a:lnTo>
                  <a:lnTo>
                    <a:pt x="536" y="1859"/>
                  </a:lnTo>
                  <a:lnTo>
                    <a:pt x="532" y="1865"/>
                  </a:lnTo>
                  <a:lnTo>
                    <a:pt x="527" y="1871"/>
                  </a:lnTo>
                  <a:lnTo>
                    <a:pt x="523" y="1876"/>
                  </a:lnTo>
                  <a:lnTo>
                    <a:pt x="519" y="1884"/>
                  </a:lnTo>
                  <a:lnTo>
                    <a:pt x="513" y="1892"/>
                  </a:lnTo>
                  <a:lnTo>
                    <a:pt x="509" y="1899"/>
                  </a:lnTo>
                  <a:lnTo>
                    <a:pt x="508" y="1903"/>
                  </a:lnTo>
                  <a:lnTo>
                    <a:pt x="506" y="1907"/>
                  </a:lnTo>
                  <a:lnTo>
                    <a:pt x="504" y="1911"/>
                  </a:lnTo>
                  <a:lnTo>
                    <a:pt x="504" y="1915"/>
                  </a:lnTo>
                  <a:lnTo>
                    <a:pt x="502" y="1918"/>
                  </a:lnTo>
                  <a:lnTo>
                    <a:pt x="500" y="1922"/>
                  </a:lnTo>
                  <a:lnTo>
                    <a:pt x="498" y="1926"/>
                  </a:lnTo>
                  <a:lnTo>
                    <a:pt x="498" y="1930"/>
                  </a:lnTo>
                  <a:lnTo>
                    <a:pt x="498" y="1937"/>
                  </a:lnTo>
                  <a:lnTo>
                    <a:pt x="500" y="1945"/>
                  </a:lnTo>
                  <a:lnTo>
                    <a:pt x="500" y="1947"/>
                  </a:lnTo>
                  <a:lnTo>
                    <a:pt x="502" y="1951"/>
                  </a:lnTo>
                  <a:lnTo>
                    <a:pt x="504" y="1954"/>
                  </a:lnTo>
                  <a:lnTo>
                    <a:pt x="506" y="1958"/>
                  </a:lnTo>
                  <a:lnTo>
                    <a:pt x="508" y="1962"/>
                  </a:lnTo>
                  <a:lnTo>
                    <a:pt x="509" y="1966"/>
                  </a:lnTo>
                  <a:lnTo>
                    <a:pt x="513" y="1970"/>
                  </a:lnTo>
                  <a:lnTo>
                    <a:pt x="515" y="1973"/>
                  </a:lnTo>
                  <a:lnTo>
                    <a:pt x="519" y="1977"/>
                  </a:lnTo>
                  <a:lnTo>
                    <a:pt x="523" y="1981"/>
                  </a:lnTo>
                  <a:lnTo>
                    <a:pt x="525" y="1985"/>
                  </a:lnTo>
                  <a:lnTo>
                    <a:pt x="528" y="1991"/>
                  </a:lnTo>
                  <a:lnTo>
                    <a:pt x="532" y="1994"/>
                  </a:lnTo>
                  <a:lnTo>
                    <a:pt x="536" y="1998"/>
                  </a:lnTo>
                  <a:lnTo>
                    <a:pt x="542" y="2002"/>
                  </a:lnTo>
                  <a:lnTo>
                    <a:pt x="546" y="2006"/>
                  </a:lnTo>
                  <a:lnTo>
                    <a:pt x="551" y="2013"/>
                  </a:lnTo>
                  <a:lnTo>
                    <a:pt x="559" y="2021"/>
                  </a:lnTo>
                  <a:lnTo>
                    <a:pt x="565" y="2027"/>
                  </a:lnTo>
                  <a:lnTo>
                    <a:pt x="572" y="2032"/>
                  </a:lnTo>
                  <a:lnTo>
                    <a:pt x="576" y="2036"/>
                  </a:lnTo>
                  <a:lnTo>
                    <a:pt x="582" y="2040"/>
                  </a:lnTo>
                  <a:lnTo>
                    <a:pt x="584" y="2042"/>
                  </a:lnTo>
                  <a:lnTo>
                    <a:pt x="585" y="2044"/>
                  </a:lnTo>
                  <a:lnTo>
                    <a:pt x="570" y="2078"/>
                  </a:lnTo>
                  <a:lnTo>
                    <a:pt x="568" y="2078"/>
                  </a:lnTo>
                  <a:lnTo>
                    <a:pt x="566" y="2078"/>
                  </a:lnTo>
                  <a:lnTo>
                    <a:pt x="563" y="2080"/>
                  </a:lnTo>
                  <a:lnTo>
                    <a:pt x="559" y="2084"/>
                  </a:lnTo>
                  <a:lnTo>
                    <a:pt x="553" y="2088"/>
                  </a:lnTo>
                  <a:lnTo>
                    <a:pt x="546" y="2091"/>
                  </a:lnTo>
                  <a:lnTo>
                    <a:pt x="542" y="2095"/>
                  </a:lnTo>
                  <a:lnTo>
                    <a:pt x="538" y="2097"/>
                  </a:lnTo>
                  <a:lnTo>
                    <a:pt x="534" y="2101"/>
                  </a:lnTo>
                  <a:lnTo>
                    <a:pt x="532" y="2105"/>
                  </a:lnTo>
                  <a:lnTo>
                    <a:pt x="527" y="2107"/>
                  </a:lnTo>
                  <a:lnTo>
                    <a:pt x="523" y="2110"/>
                  </a:lnTo>
                  <a:lnTo>
                    <a:pt x="517" y="2112"/>
                  </a:lnTo>
                  <a:lnTo>
                    <a:pt x="513" y="2116"/>
                  </a:lnTo>
                  <a:lnTo>
                    <a:pt x="508" y="2120"/>
                  </a:lnTo>
                  <a:lnTo>
                    <a:pt x="502" y="2124"/>
                  </a:lnTo>
                  <a:lnTo>
                    <a:pt x="496" y="2127"/>
                  </a:lnTo>
                  <a:lnTo>
                    <a:pt x="492" y="2131"/>
                  </a:lnTo>
                  <a:lnTo>
                    <a:pt x="487" y="2135"/>
                  </a:lnTo>
                  <a:lnTo>
                    <a:pt x="481" y="2139"/>
                  </a:lnTo>
                  <a:lnTo>
                    <a:pt x="475" y="2145"/>
                  </a:lnTo>
                  <a:lnTo>
                    <a:pt x="470" y="2148"/>
                  </a:lnTo>
                  <a:lnTo>
                    <a:pt x="464" y="2152"/>
                  </a:lnTo>
                  <a:lnTo>
                    <a:pt x="458" y="2156"/>
                  </a:lnTo>
                  <a:lnTo>
                    <a:pt x="452" y="2160"/>
                  </a:lnTo>
                  <a:lnTo>
                    <a:pt x="447" y="2165"/>
                  </a:lnTo>
                  <a:lnTo>
                    <a:pt x="441" y="2169"/>
                  </a:lnTo>
                  <a:lnTo>
                    <a:pt x="435" y="2173"/>
                  </a:lnTo>
                  <a:lnTo>
                    <a:pt x="428" y="2177"/>
                  </a:lnTo>
                  <a:lnTo>
                    <a:pt x="424" y="2183"/>
                  </a:lnTo>
                  <a:lnTo>
                    <a:pt x="416" y="2186"/>
                  </a:lnTo>
                  <a:lnTo>
                    <a:pt x="411" y="2190"/>
                  </a:lnTo>
                  <a:lnTo>
                    <a:pt x="405" y="2194"/>
                  </a:lnTo>
                  <a:lnTo>
                    <a:pt x="399" y="2198"/>
                  </a:lnTo>
                  <a:lnTo>
                    <a:pt x="393" y="2202"/>
                  </a:lnTo>
                  <a:lnTo>
                    <a:pt x="388" y="2205"/>
                  </a:lnTo>
                  <a:lnTo>
                    <a:pt x="384" y="2209"/>
                  </a:lnTo>
                  <a:lnTo>
                    <a:pt x="378" y="2213"/>
                  </a:lnTo>
                  <a:lnTo>
                    <a:pt x="373" y="2217"/>
                  </a:lnTo>
                  <a:lnTo>
                    <a:pt x="367" y="2221"/>
                  </a:lnTo>
                  <a:lnTo>
                    <a:pt x="361" y="2224"/>
                  </a:lnTo>
                  <a:lnTo>
                    <a:pt x="357" y="2228"/>
                  </a:lnTo>
                  <a:lnTo>
                    <a:pt x="352" y="2232"/>
                  </a:lnTo>
                  <a:lnTo>
                    <a:pt x="348" y="2234"/>
                  </a:lnTo>
                  <a:lnTo>
                    <a:pt x="344" y="2238"/>
                  </a:lnTo>
                  <a:lnTo>
                    <a:pt x="340" y="2242"/>
                  </a:lnTo>
                  <a:lnTo>
                    <a:pt x="333" y="2245"/>
                  </a:lnTo>
                  <a:lnTo>
                    <a:pt x="327" y="2251"/>
                  </a:lnTo>
                  <a:lnTo>
                    <a:pt x="319" y="2255"/>
                  </a:lnTo>
                  <a:lnTo>
                    <a:pt x="316" y="2259"/>
                  </a:lnTo>
                  <a:lnTo>
                    <a:pt x="312" y="2261"/>
                  </a:lnTo>
                  <a:lnTo>
                    <a:pt x="310" y="2264"/>
                  </a:lnTo>
                  <a:lnTo>
                    <a:pt x="306" y="2266"/>
                  </a:lnTo>
                  <a:lnTo>
                    <a:pt x="302" y="2270"/>
                  </a:lnTo>
                  <a:lnTo>
                    <a:pt x="300" y="2274"/>
                  </a:lnTo>
                  <a:lnTo>
                    <a:pt x="300" y="2276"/>
                  </a:lnTo>
                  <a:lnTo>
                    <a:pt x="300" y="2280"/>
                  </a:lnTo>
                  <a:lnTo>
                    <a:pt x="300" y="2283"/>
                  </a:lnTo>
                  <a:lnTo>
                    <a:pt x="300" y="2287"/>
                  </a:lnTo>
                  <a:lnTo>
                    <a:pt x="300" y="2291"/>
                  </a:lnTo>
                  <a:lnTo>
                    <a:pt x="300" y="2297"/>
                  </a:lnTo>
                  <a:lnTo>
                    <a:pt x="300" y="2300"/>
                  </a:lnTo>
                  <a:lnTo>
                    <a:pt x="300" y="2304"/>
                  </a:lnTo>
                  <a:lnTo>
                    <a:pt x="302" y="2310"/>
                  </a:lnTo>
                  <a:lnTo>
                    <a:pt x="302" y="2314"/>
                  </a:lnTo>
                  <a:lnTo>
                    <a:pt x="304" y="2319"/>
                  </a:lnTo>
                  <a:lnTo>
                    <a:pt x="304" y="2323"/>
                  </a:lnTo>
                  <a:lnTo>
                    <a:pt x="306" y="2329"/>
                  </a:lnTo>
                  <a:lnTo>
                    <a:pt x="306" y="2333"/>
                  </a:lnTo>
                  <a:lnTo>
                    <a:pt x="308" y="2338"/>
                  </a:lnTo>
                  <a:lnTo>
                    <a:pt x="310" y="2342"/>
                  </a:lnTo>
                  <a:lnTo>
                    <a:pt x="310" y="2348"/>
                  </a:lnTo>
                  <a:lnTo>
                    <a:pt x="312" y="2354"/>
                  </a:lnTo>
                  <a:lnTo>
                    <a:pt x="314" y="2359"/>
                  </a:lnTo>
                  <a:lnTo>
                    <a:pt x="316" y="2363"/>
                  </a:lnTo>
                  <a:lnTo>
                    <a:pt x="317" y="2367"/>
                  </a:lnTo>
                  <a:lnTo>
                    <a:pt x="317" y="2371"/>
                  </a:lnTo>
                  <a:lnTo>
                    <a:pt x="319" y="2377"/>
                  </a:lnTo>
                  <a:lnTo>
                    <a:pt x="321" y="2378"/>
                  </a:lnTo>
                  <a:lnTo>
                    <a:pt x="321" y="2384"/>
                  </a:lnTo>
                  <a:lnTo>
                    <a:pt x="323" y="2386"/>
                  </a:lnTo>
                  <a:lnTo>
                    <a:pt x="325" y="2390"/>
                  </a:lnTo>
                  <a:lnTo>
                    <a:pt x="327" y="2396"/>
                  </a:lnTo>
                  <a:lnTo>
                    <a:pt x="331" y="2403"/>
                  </a:lnTo>
                  <a:lnTo>
                    <a:pt x="333" y="2407"/>
                  </a:lnTo>
                  <a:lnTo>
                    <a:pt x="335" y="2413"/>
                  </a:lnTo>
                  <a:lnTo>
                    <a:pt x="336" y="2416"/>
                  </a:lnTo>
                  <a:lnTo>
                    <a:pt x="340" y="2422"/>
                  </a:lnTo>
                  <a:lnTo>
                    <a:pt x="342" y="2426"/>
                  </a:lnTo>
                  <a:lnTo>
                    <a:pt x="344" y="2430"/>
                  </a:lnTo>
                  <a:lnTo>
                    <a:pt x="346" y="2434"/>
                  </a:lnTo>
                  <a:lnTo>
                    <a:pt x="350" y="2439"/>
                  </a:lnTo>
                  <a:lnTo>
                    <a:pt x="352" y="2443"/>
                  </a:lnTo>
                  <a:lnTo>
                    <a:pt x="354" y="2449"/>
                  </a:lnTo>
                  <a:lnTo>
                    <a:pt x="357" y="2453"/>
                  </a:lnTo>
                  <a:lnTo>
                    <a:pt x="359" y="2458"/>
                  </a:lnTo>
                  <a:lnTo>
                    <a:pt x="361" y="2462"/>
                  </a:lnTo>
                  <a:lnTo>
                    <a:pt x="365" y="2466"/>
                  </a:lnTo>
                  <a:lnTo>
                    <a:pt x="367" y="2470"/>
                  </a:lnTo>
                  <a:lnTo>
                    <a:pt x="369" y="2473"/>
                  </a:lnTo>
                  <a:lnTo>
                    <a:pt x="371" y="2477"/>
                  </a:lnTo>
                  <a:lnTo>
                    <a:pt x="373" y="2481"/>
                  </a:lnTo>
                  <a:lnTo>
                    <a:pt x="374" y="2485"/>
                  </a:lnTo>
                  <a:lnTo>
                    <a:pt x="376" y="2489"/>
                  </a:lnTo>
                  <a:lnTo>
                    <a:pt x="380" y="2494"/>
                  </a:lnTo>
                  <a:lnTo>
                    <a:pt x="382" y="2498"/>
                  </a:lnTo>
                  <a:lnTo>
                    <a:pt x="384" y="2500"/>
                  </a:lnTo>
                  <a:lnTo>
                    <a:pt x="386" y="2502"/>
                  </a:lnTo>
                  <a:lnTo>
                    <a:pt x="386" y="2506"/>
                  </a:lnTo>
                  <a:lnTo>
                    <a:pt x="386" y="2510"/>
                  </a:lnTo>
                  <a:lnTo>
                    <a:pt x="388" y="2515"/>
                  </a:lnTo>
                  <a:lnTo>
                    <a:pt x="390" y="2521"/>
                  </a:lnTo>
                  <a:lnTo>
                    <a:pt x="393" y="2529"/>
                  </a:lnTo>
                  <a:lnTo>
                    <a:pt x="393" y="2532"/>
                  </a:lnTo>
                  <a:lnTo>
                    <a:pt x="395" y="2536"/>
                  </a:lnTo>
                  <a:lnTo>
                    <a:pt x="397" y="2542"/>
                  </a:lnTo>
                  <a:lnTo>
                    <a:pt x="399" y="2546"/>
                  </a:lnTo>
                  <a:lnTo>
                    <a:pt x="401" y="2550"/>
                  </a:lnTo>
                  <a:lnTo>
                    <a:pt x="403" y="2555"/>
                  </a:lnTo>
                  <a:lnTo>
                    <a:pt x="405" y="2559"/>
                  </a:lnTo>
                  <a:lnTo>
                    <a:pt x="407" y="2565"/>
                  </a:lnTo>
                  <a:lnTo>
                    <a:pt x="409" y="2569"/>
                  </a:lnTo>
                  <a:lnTo>
                    <a:pt x="411" y="2572"/>
                  </a:lnTo>
                  <a:lnTo>
                    <a:pt x="414" y="2578"/>
                  </a:lnTo>
                  <a:lnTo>
                    <a:pt x="416" y="2582"/>
                  </a:lnTo>
                  <a:lnTo>
                    <a:pt x="418" y="2588"/>
                  </a:lnTo>
                  <a:lnTo>
                    <a:pt x="422" y="2591"/>
                  </a:lnTo>
                  <a:lnTo>
                    <a:pt x="424" y="2595"/>
                  </a:lnTo>
                  <a:lnTo>
                    <a:pt x="428" y="2599"/>
                  </a:lnTo>
                  <a:lnTo>
                    <a:pt x="433" y="2607"/>
                  </a:lnTo>
                  <a:lnTo>
                    <a:pt x="441" y="2612"/>
                  </a:lnTo>
                  <a:lnTo>
                    <a:pt x="443" y="2616"/>
                  </a:lnTo>
                  <a:lnTo>
                    <a:pt x="447" y="2618"/>
                  </a:lnTo>
                  <a:lnTo>
                    <a:pt x="452" y="2620"/>
                  </a:lnTo>
                  <a:lnTo>
                    <a:pt x="456" y="2622"/>
                  </a:lnTo>
                  <a:lnTo>
                    <a:pt x="462" y="2624"/>
                  </a:lnTo>
                  <a:lnTo>
                    <a:pt x="468" y="2626"/>
                  </a:lnTo>
                  <a:lnTo>
                    <a:pt x="473" y="2627"/>
                  </a:lnTo>
                  <a:lnTo>
                    <a:pt x="481" y="2629"/>
                  </a:lnTo>
                  <a:lnTo>
                    <a:pt x="489" y="2629"/>
                  </a:lnTo>
                  <a:lnTo>
                    <a:pt x="496" y="2631"/>
                  </a:lnTo>
                  <a:lnTo>
                    <a:pt x="500" y="2631"/>
                  </a:lnTo>
                  <a:lnTo>
                    <a:pt x="504" y="2633"/>
                  </a:lnTo>
                  <a:lnTo>
                    <a:pt x="508" y="2633"/>
                  </a:lnTo>
                  <a:lnTo>
                    <a:pt x="511" y="2635"/>
                  </a:lnTo>
                  <a:lnTo>
                    <a:pt x="515" y="2635"/>
                  </a:lnTo>
                  <a:lnTo>
                    <a:pt x="519" y="2635"/>
                  </a:lnTo>
                  <a:lnTo>
                    <a:pt x="525" y="2637"/>
                  </a:lnTo>
                  <a:lnTo>
                    <a:pt x="528" y="2637"/>
                  </a:lnTo>
                  <a:lnTo>
                    <a:pt x="532" y="2637"/>
                  </a:lnTo>
                  <a:lnTo>
                    <a:pt x="536" y="2639"/>
                  </a:lnTo>
                  <a:lnTo>
                    <a:pt x="542" y="2639"/>
                  </a:lnTo>
                  <a:lnTo>
                    <a:pt x="546" y="2639"/>
                  </a:lnTo>
                  <a:lnTo>
                    <a:pt x="551" y="2639"/>
                  </a:lnTo>
                  <a:lnTo>
                    <a:pt x="555" y="2641"/>
                  </a:lnTo>
                  <a:lnTo>
                    <a:pt x="559" y="2641"/>
                  </a:lnTo>
                  <a:lnTo>
                    <a:pt x="565" y="2641"/>
                  </a:lnTo>
                  <a:lnTo>
                    <a:pt x="568" y="2641"/>
                  </a:lnTo>
                  <a:lnTo>
                    <a:pt x="572" y="2641"/>
                  </a:lnTo>
                  <a:lnTo>
                    <a:pt x="578" y="2643"/>
                  </a:lnTo>
                  <a:lnTo>
                    <a:pt x="582" y="2643"/>
                  </a:lnTo>
                  <a:lnTo>
                    <a:pt x="585" y="2643"/>
                  </a:lnTo>
                  <a:lnTo>
                    <a:pt x="591" y="2645"/>
                  </a:lnTo>
                  <a:lnTo>
                    <a:pt x="595" y="2645"/>
                  </a:lnTo>
                  <a:lnTo>
                    <a:pt x="601" y="2645"/>
                  </a:lnTo>
                  <a:lnTo>
                    <a:pt x="604" y="2645"/>
                  </a:lnTo>
                  <a:lnTo>
                    <a:pt x="610" y="2645"/>
                  </a:lnTo>
                  <a:lnTo>
                    <a:pt x="614" y="2646"/>
                  </a:lnTo>
                  <a:lnTo>
                    <a:pt x="620" y="2646"/>
                  </a:lnTo>
                  <a:lnTo>
                    <a:pt x="624" y="2646"/>
                  </a:lnTo>
                  <a:lnTo>
                    <a:pt x="627" y="2646"/>
                  </a:lnTo>
                  <a:lnTo>
                    <a:pt x="631" y="2646"/>
                  </a:lnTo>
                  <a:lnTo>
                    <a:pt x="635" y="2648"/>
                  </a:lnTo>
                  <a:lnTo>
                    <a:pt x="641" y="2648"/>
                  </a:lnTo>
                  <a:lnTo>
                    <a:pt x="644" y="2648"/>
                  </a:lnTo>
                  <a:lnTo>
                    <a:pt x="648" y="2648"/>
                  </a:lnTo>
                  <a:lnTo>
                    <a:pt x="654" y="2650"/>
                  </a:lnTo>
                  <a:lnTo>
                    <a:pt x="658" y="2650"/>
                  </a:lnTo>
                  <a:lnTo>
                    <a:pt x="662" y="2650"/>
                  </a:lnTo>
                  <a:lnTo>
                    <a:pt x="665" y="2650"/>
                  </a:lnTo>
                  <a:lnTo>
                    <a:pt x="669" y="2652"/>
                  </a:lnTo>
                  <a:lnTo>
                    <a:pt x="673" y="2652"/>
                  </a:lnTo>
                  <a:lnTo>
                    <a:pt x="677" y="2652"/>
                  </a:lnTo>
                  <a:lnTo>
                    <a:pt x="681" y="2652"/>
                  </a:lnTo>
                  <a:lnTo>
                    <a:pt x="684" y="2654"/>
                  </a:lnTo>
                  <a:lnTo>
                    <a:pt x="690" y="2654"/>
                  </a:lnTo>
                  <a:lnTo>
                    <a:pt x="698" y="2656"/>
                  </a:lnTo>
                  <a:lnTo>
                    <a:pt x="701" y="2656"/>
                  </a:lnTo>
                  <a:lnTo>
                    <a:pt x="705" y="2656"/>
                  </a:lnTo>
                  <a:lnTo>
                    <a:pt x="709" y="2656"/>
                  </a:lnTo>
                  <a:lnTo>
                    <a:pt x="713" y="2656"/>
                  </a:lnTo>
                  <a:lnTo>
                    <a:pt x="720" y="2656"/>
                  </a:lnTo>
                  <a:lnTo>
                    <a:pt x="728" y="2656"/>
                  </a:lnTo>
                  <a:lnTo>
                    <a:pt x="730" y="2656"/>
                  </a:lnTo>
                  <a:lnTo>
                    <a:pt x="734" y="2656"/>
                  </a:lnTo>
                  <a:lnTo>
                    <a:pt x="739" y="2656"/>
                  </a:lnTo>
                  <a:lnTo>
                    <a:pt x="743" y="2656"/>
                  </a:lnTo>
                  <a:lnTo>
                    <a:pt x="747" y="2656"/>
                  </a:lnTo>
                  <a:lnTo>
                    <a:pt x="749" y="2654"/>
                  </a:lnTo>
                  <a:lnTo>
                    <a:pt x="753" y="2654"/>
                  </a:lnTo>
                  <a:lnTo>
                    <a:pt x="758" y="2654"/>
                  </a:lnTo>
                  <a:lnTo>
                    <a:pt x="760" y="2652"/>
                  </a:lnTo>
                  <a:lnTo>
                    <a:pt x="764" y="2652"/>
                  </a:lnTo>
                  <a:lnTo>
                    <a:pt x="768" y="2652"/>
                  </a:lnTo>
                  <a:lnTo>
                    <a:pt x="772" y="2652"/>
                  </a:lnTo>
                  <a:lnTo>
                    <a:pt x="779" y="2650"/>
                  </a:lnTo>
                  <a:lnTo>
                    <a:pt x="787" y="2650"/>
                  </a:lnTo>
                  <a:lnTo>
                    <a:pt x="791" y="2648"/>
                  </a:lnTo>
                  <a:lnTo>
                    <a:pt x="795" y="2648"/>
                  </a:lnTo>
                  <a:lnTo>
                    <a:pt x="798" y="2646"/>
                  </a:lnTo>
                  <a:lnTo>
                    <a:pt x="802" y="2646"/>
                  </a:lnTo>
                  <a:lnTo>
                    <a:pt x="808" y="2645"/>
                  </a:lnTo>
                  <a:lnTo>
                    <a:pt x="816" y="2643"/>
                  </a:lnTo>
                  <a:lnTo>
                    <a:pt x="821" y="2641"/>
                  </a:lnTo>
                  <a:lnTo>
                    <a:pt x="829" y="2639"/>
                  </a:lnTo>
                  <a:lnTo>
                    <a:pt x="835" y="2637"/>
                  </a:lnTo>
                  <a:lnTo>
                    <a:pt x="840" y="2635"/>
                  </a:lnTo>
                  <a:lnTo>
                    <a:pt x="846" y="2633"/>
                  </a:lnTo>
                  <a:lnTo>
                    <a:pt x="854" y="2631"/>
                  </a:lnTo>
                  <a:lnTo>
                    <a:pt x="857" y="2627"/>
                  </a:lnTo>
                  <a:lnTo>
                    <a:pt x="863" y="2626"/>
                  </a:lnTo>
                  <a:lnTo>
                    <a:pt x="867" y="2622"/>
                  </a:lnTo>
                  <a:lnTo>
                    <a:pt x="873" y="2620"/>
                  </a:lnTo>
                  <a:lnTo>
                    <a:pt x="876" y="2616"/>
                  </a:lnTo>
                  <a:lnTo>
                    <a:pt x="880" y="2614"/>
                  </a:lnTo>
                  <a:lnTo>
                    <a:pt x="884" y="2610"/>
                  </a:lnTo>
                  <a:lnTo>
                    <a:pt x="888" y="2608"/>
                  </a:lnTo>
                  <a:lnTo>
                    <a:pt x="893" y="2603"/>
                  </a:lnTo>
                  <a:lnTo>
                    <a:pt x="899" y="2597"/>
                  </a:lnTo>
                  <a:lnTo>
                    <a:pt x="905" y="2589"/>
                  </a:lnTo>
                  <a:lnTo>
                    <a:pt x="911" y="2584"/>
                  </a:lnTo>
                  <a:lnTo>
                    <a:pt x="916" y="2576"/>
                  </a:lnTo>
                  <a:lnTo>
                    <a:pt x="920" y="2570"/>
                  </a:lnTo>
                  <a:lnTo>
                    <a:pt x="924" y="2563"/>
                  </a:lnTo>
                  <a:lnTo>
                    <a:pt x="928" y="2555"/>
                  </a:lnTo>
                  <a:lnTo>
                    <a:pt x="930" y="2551"/>
                  </a:lnTo>
                  <a:lnTo>
                    <a:pt x="930" y="2548"/>
                  </a:lnTo>
                  <a:lnTo>
                    <a:pt x="931" y="2544"/>
                  </a:lnTo>
                  <a:lnTo>
                    <a:pt x="933" y="2540"/>
                  </a:lnTo>
                  <a:lnTo>
                    <a:pt x="933" y="2536"/>
                  </a:lnTo>
                  <a:lnTo>
                    <a:pt x="933" y="2532"/>
                  </a:lnTo>
                  <a:lnTo>
                    <a:pt x="935" y="2529"/>
                  </a:lnTo>
                  <a:lnTo>
                    <a:pt x="935" y="2525"/>
                  </a:lnTo>
                  <a:lnTo>
                    <a:pt x="935" y="2519"/>
                  </a:lnTo>
                  <a:lnTo>
                    <a:pt x="935" y="2515"/>
                  </a:lnTo>
                  <a:lnTo>
                    <a:pt x="933" y="2511"/>
                  </a:lnTo>
                  <a:lnTo>
                    <a:pt x="933" y="2508"/>
                  </a:lnTo>
                  <a:lnTo>
                    <a:pt x="933" y="2502"/>
                  </a:lnTo>
                  <a:lnTo>
                    <a:pt x="931" y="2498"/>
                  </a:lnTo>
                  <a:lnTo>
                    <a:pt x="930" y="2494"/>
                  </a:lnTo>
                  <a:lnTo>
                    <a:pt x="930" y="2491"/>
                  </a:lnTo>
                  <a:lnTo>
                    <a:pt x="928" y="2485"/>
                  </a:lnTo>
                  <a:lnTo>
                    <a:pt x="924" y="2481"/>
                  </a:lnTo>
                  <a:lnTo>
                    <a:pt x="920" y="2475"/>
                  </a:lnTo>
                  <a:lnTo>
                    <a:pt x="918" y="2472"/>
                  </a:lnTo>
                  <a:lnTo>
                    <a:pt x="914" y="2468"/>
                  </a:lnTo>
                  <a:lnTo>
                    <a:pt x="911" y="2464"/>
                  </a:lnTo>
                  <a:lnTo>
                    <a:pt x="907" y="2458"/>
                  </a:lnTo>
                  <a:lnTo>
                    <a:pt x="903" y="2454"/>
                  </a:lnTo>
                  <a:lnTo>
                    <a:pt x="897" y="2451"/>
                  </a:lnTo>
                  <a:lnTo>
                    <a:pt x="893" y="2447"/>
                  </a:lnTo>
                  <a:lnTo>
                    <a:pt x="888" y="2443"/>
                  </a:lnTo>
                  <a:lnTo>
                    <a:pt x="884" y="2439"/>
                  </a:lnTo>
                  <a:lnTo>
                    <a:pt x="878" y="2435"/>
                  </a:lnTo>
                  <a:lnTo>
                    <a:pt x="874" y="2432"/>
                  </a:lnTo>
                  <a:lnTo>
                    <a:pt x="869" y="2428"/>
                  </a:lnTo>
                  <a:lnTo>
                    <a:pt x="865" y="2426"/>
                  </a:lnTo>
                  <a:lnTo>
                    <a:pt x="859" y="2422"/>
                  </a:lnTo>
                  <a:lnTo>
                    <a:pt x="855" y="2420"/>
                  </a:lnTo>
                  <a:lnTo>
                    <a:pt x="850" y="2416"/>
                  </a:lnTo>
                  <a:lnTo>
                    <a:pt x="846" y="2415"/>
                  </a:lnTo>
                  <a:lnTo>
                    <a:pt x="840" y="2413"/>
                  </a:lnTo>
                  <a:lnTo>
                    <a:pt x="836" y="2409"/>
                  </a:lnTo>
                  <a:lnTo>
                    <a:pt x="833" y="2407"/>
                  </a:lnTo>
                  <a:lnTo>
                    <a:pt x="831" y="2407"/>
                  </a:lnTo>
                  <a:lnTo>
                    <a:pt x="823" y="2403"/>
                  </a:lnTo>
                  <a:lnTo>
                    <a:pt x="819" y="2399"/>
                  </a:lnTo>
                  <a:lnTo>
                    <a:pt x="816" y="2399"/>
                  </a:lnTo>
                  <a:lnTo>
                    <a:pt x="869" y="2338"/>
                  </a:lnTo>
                  <a:lnTo>
                    <a:pt x="874" y="2338"/>
                  </a:lnTo>
                  <a:lnTo>
                    <a:pt x="876" y="2338"/>
                  </a:lnTo>
                  <a:lnTo>
                    <a:pt x="880" y="2338"/>
                  </a:lnTo>
                  <a:lnTo>
                    <a:pt x="884" y="2337"/>
                  </a:lnTo>
                  <a:lnTo>
                    <a:pt x="888" y="2337"/>
                  </a:lnTo>
                  <a:lnTo>
                    <a:pt x="892" y="2335"/>
                  </a:lnTo>
                  <a:lnTo>
                    <a:pt x="897" y="2333"/>
                  </a:lnTo>
                  <a:lnTo>
                    <a:pt x="903" y="2331"/>
                  </a:lnTo>
                  <a:lnTo>
                    <a:pt x="911" y="2329"/>
                  </a:lnTo>
                  <a:lnTo>
                    <a:pt x="916" y="2325"/>
                  </a:lnTo>
                  <a:lnTo>
                    <a:pt x="924" y="2321"/>
                  </a:lnTo>
                  <a:lnTo>
                    <a:pt x="928" y="2319"/>
                  </a:lnTo>
                  <a:lnTo>
                    <a:pt x="931" y="2318"/>
                  </a:lnTo>
                  <a:lnTo>
                    <a:pt x="935" y="2316"/>
                  </a:lnTo>
                  <a:lnTo>
                    <a:pt x="939" y="2314"/>
                  </a:lnTo>
                  <a:lnTo>
                    <a:pt x="943" y="2310"/>
                  </a:lnTo>
                  <a:lnTo>
                    <a:pt x="947" y="2306"/>
                  </a:lnTo>
                  <a:lnTo>
                    <a:pt x="952" y="2302"/>
                  </a:lnTo>
                  <a:lnTo>
                    <a:pt x="956" y="2299"/>
                  </a:lnTo>
                  <a:lnTo>
                    <a:pt x="960" y="2295"/>
                  </a:lnTo>
                  <a:lnTo>
                    <a:pt x="964" y="2291"/>
                  </a:lnTo>
                  <a:lnTo>
                    <a:pt x="968" y="2285"/>
                  </a:lnTo>
                  <a:lnTo>
                    <a:pt x="971" y="2281"/>
                  </a:lnTo>
                  <a:lnTo>
                    <a:pt x="975" y="2276"/>
                  </a:lnTo>
                  <a:lnTo>
                    <a:pt x="979" y="2270"/>
                  </a:lnTo>
                  <a:lnTo>
                    <a:pt x="983" y="2264"/>
                  </a:lnTo>
                  <a:lnTo>
                    <a:pt x="987" y="2261"/>
                  </a:lnTo>
                  <a:lnTo>
                    <a:pt x="990" y="2255"/>
                  </a:lnTo>
                  <a:lnTo>
                    <a:pt x="994" y="2249"/>
                  </a:lnTo>
                  <a:lnTo>
                    <a:pt x="998" y="2243"/>
                  </a:lnTo>
                  <a:lnTo>
                    <a:pt x="1002" y="2240"/>
                  </a:lnTo>
                  <a:lnTo>
                    <a:pt x="1006" y="2232"/>
                  </a:lnTo>
                  <a:lnTo>
                    <a:pt x="1009" y="2226"/>
                  </a:lnTo>
                  <a:lnTo>
                    <a:pt x="1013" y="2223"/>
                  </a:lnTo>
                  <a:lnTo>
                    <a:pt x="1015" y="2217"/>
                  </a:lnTo>
                  <a:lnTo>
                    <a:pt x="1019" y="2211"/>
                  </a:lnTo>
                  <a:lnTo>
                    <a:pt x="1023" y="2207"/>
                  </a:lnTo>
                  <a:lnTo>
                    <a:pt x="1027" y="2202"/>
                  </a:lnTo>
                  <a:lnTo>
                    <a:pt x="1030" y="2198"/>
                  </a:lnTo>
                  <a:lnTo>
                    <a:pt x="1032" y="2194"/>
                  </a:lnTo>
                  <a:lnTo>
                    <a:pt x="1036" y="2190"/>
                  </a:lnTo>
                  <a:lnTo>
                    <a:pt x="1040" y="2186"/>
                  </a:lnTo>
                  <a:lnTo>
                    <a:pt x="1044" y="2183"/>
                  </a:lnTo>
                  <a:lnTo>
                    <a:pt x="1049" y="2177"/>
                  </a:lnTo>
                  <a:lnTo>
                    <a:pt x="1055" y="2175"/>
                  </a:lnTo>
                  <a:lnTo>
                    <a:pt x="1061" y="2171"/>
                  </a:lnTo>
                  <a:lnTo>
                    <a:pt x="1066" y="2169"/>
                  </a:lnTo>
                  <a:lnTo>
                    <a:pt x="1070" y="2169"/>
                  </a:lnTo>
                  <a:lnTo>
                    <a:pt x="1074" y="2169"/>
                  </a:lnTo>
                  <a:lnTo>
                    <a:pt x="1080" y="2169"/>
                  </a:lnTo>
                  <a:lnTo>
                    <a:pt x="1084" y="2169"/>
                  </a:lnTo>
                  <a:lnTo>
                    <a:pt x="1087" y="2169"/>
                  </a:lnTo>
                  <a:lnTo>
                    <a:pt x="1091" y="2171"/>
                  </a:lnTo>
                  <a:lnTo>
                    <a:pt x="1097" y="2171"/>
                  </a:lnTo>
                  <a:lnTo>
                    <a:pt x="1101" y="2173"/>
                  </a:lnTo>
                  <a:lnTo>
                    <a:pt x="1104" y="2173"/>
                  </a:lnTo>
                  <a:lnTo>
                    <a:pt x="1110" y="2175"/>
                  </a:lnTo>
                  <a:lnTo>
                    <a:pt x="1114" y="2177"/>
                  </a:lnTo>
                  <a:lnTo>
                    <a:pt x="1120" y="2179"/>
                  </a:lnTo>
                  <a:lnTo>
                    <a:pt x="1123" y="2179"/>
                  </a:lnTo>
                  <a:lnTo>
                    <a:pt x="1129" y="2181"/>
                  </a:lnTo>
                  <a:lnTo>
                    <a:pt x="1133" y="2183"/>
                  </a:lnTo>
                  <a:lnTo>
                    <a:pt x="1137" y="2184"/>
                  </a:lnTo>
                  <a:lnTo>
                    <a:pt x="1142" y="2184"/>
                  </a:lnTo>
                  <a:lnTo>
                    <a:pt x="1146" y="2186"/>
                  </a:lnTo>
                  <a:lnTo>
                    <a:pt x="1150" y="2186"/>
                  </a:lnTo>
                  <a:lnTo>
                    <a:pt x="1154" y="2188"/>
                  </a:lnTo>
                  <a:lnTo>
                    <a:pt x="1160" y="2192"/>
                  </a:lnTo>
                  <a:lnTo>
                    <a:pt x="1165" y="2194"/>
                  </a:lnTo>
                  <a:lnTo>
                    <a:pt x="1169" y="2196"/>
                  </a:lnTo>
                  <a:lnTo>
                    <a:pt x="1173" y="2198"/>
                  </a:lnTo>
                  <a:lnTo>
                    <a:pt x="1177" y="2200"/>
                  </a:lnTo>
                  <a:lnTo>
                    <a:pt x="1180" y="2202"/>
                  </a:lnTo>
                  <a:lnTo>
                    <a:pt x="1186" y="2205"/>
                  </a:lnTo>
                  <a:lnTo>
                    <a:pt x="1192" y="2211"/>
                  </a:lnTo>
                  <a:lnTo>
                    <a:pt x="1198" y="2215"/>
                  </a:lnTo>
                  <a:lnTo>
                    <a:pt x="1205" y="2223"/>
                  </a:lnTo>
                  <a:lnTo>
                    <a:pt x="1209" y="2224"/>
                  </a:lnTo>
                  <a:lnTo>
                    <a:pt x="1213" y="2228"/>
                  </a:lnTo>
                  <a:lnTo>
                    <a:pt x="1217" y="2232"/>
                  </a:lnTo>
                  <a:lnTo>
                    <a:pt x="1220" y="2236"/>
                  </a:lnTo>
                  <a:lnTo>
                    <a:pt x="1228" y="2242"/>
                  </a:lnTo>
                  <a:lnTo>
                    <a:pt x="1234" y="2247"/>
                  </a:lnTo>
                  <a:lnTo>
                    <a:pt x="1239" y="2253"/>
                  </a:lnTo>
                  <a:lnTo>
                    <a:pt x="1245" y="2259"/>
                  </a:lnTo>
                  <a:lnTo>
                    <a:pt x="1249" y="2262"/>
                  </a:lnTo>
                  <a:lnTo>
                    <a:pt x="1253" y="2266"/>
                  </a:lnTo>
                  <a:lnTo>
                    <a:pt x="1257" y="2268"/>
                  </a:lnTo>
                  <a:lnTo>
                    <a:pt x="1257" y="2270"/>
                  </a:lnTo>
                  <a:lnTo>
                    <a:pt x="1253" y="2274"/>
                  </a:lnTo>
                  <a:lnTo>
                    <a:pt x="1251" y="2276"/>
                  </a:lnTo>
                  <a:lnTo>
                    <a:pt x="1249" y="2280"/>
                  </a:lnTo>
                  <a:lnTo>
                    <a:pt x="1247" y="2283"/>
                  </a:lnTo>
                  <a:lnTo>
                    <a:pt x="1247" y="2289"/>
                  </a:lnTo>
                  <a:lnTo>
                    <a:pt x="1243" y="2293"/>
                  </a:lnTo>
                  <a:lnTo>
                    <a:pt x="1243" y="2297"/>
                  </a:lnTo>
                  <a:lnTo>
                    <a:pt x="1241" y="2300"/>
                  </a:lnTo>
                  <a:lnTo>
                    <a:pt x="1241" y="2306"/>
                  </a:lnTo>
                  <a:lnTo>
                    <a:pt x="1241" y="2310"/>
                  </a:lnTo>
                  <a:lnTo>
                    <a:pt x="1243" y="2316"/>
                  </a:lnTo>
                  <a:lnTo>
                    <a:pt x="1245" y="2319"/>
                  </a:lnTo>
                  <a:lnTo>
                    <a:pt x="1249" y="2325"/>
                  </a:lnTo>
                  <a:lnTo>
                    <a:pt x="1251" y="2327"/>
                  </a:lnTo>
                  <a:lnTo>
                    <a:pt x="1253" y="2331"/>
                  </a:lnTo>
                  <a:lnTo>
                    <a:pt x="1257" y="2335"/>
                  </a:lnTo>
                  <a:lnTo>
                    <a:pt x="1262" y="2340"/>
                  </a:lnTo>
                  <a:lnTo>
                    <a:pt x="1268" y="2344"/>
                  </a:lnTo>
                  <a:lnTo>
                    <a:pt x="1276" y="2352"/>
                  </a:lnTo>
                  <a:lnTo>
                    <a:pt x="1277" y="2354"/>
                  </a:lnTo>
                  <a:lnTo>
                    <a:pt x="1281" y="2357"/>
                  </a:lnTo>
                  <a:lnTo>
                    <a:pt x="1285" y="2361"/>
                  </a:lnTo>
                  <a:lnTo>
                    <a:pt x="1289" y="2365"/>
                  </a:lnTo>
                  <a:lnTo>
                    <a:pt x="1293" y="2367"/>
                  </a:lnTo>
                  <a:lnTo>
                    <a:pt x="1298" y="2371"/>
                  </a:lnTo>
                  <a:lnTo>
                    <a:pt x="1302" y="2375"/>
                  </a:lnTo>
                  <a:lnTo>
                    <a:pt x="1306" y="2378"/>
                  </a:lnTo>
                  <a:lnTo>
                    <a:pt x="1310" y="2382"/>
                  </a:lnTo>
                  <a:lnTo>
                    <a:pt x="1315" y="2386"/>
                  </a:lnTo>
                  <a:lnTo>
                    <a:pt x="1319" y="2390"/>
                  </a:lnTo>
                  <a:lnTo>
                    <a:pt x="1325" y="2396"/>
                  </a:lnTo>
                  <a:lnTo>
                    <a:pt x="1329" y="2399"/>
                  </a:lnTo>
                  <a:lnTo>
                    <a:pt x="1333" y="2403"/>
                  </a:lnTo>
                  <a:lnTo>
                    <a:pt x="1338" y="2407"/>
                  </a:lnTo>
                  <a:lnTo>
                    <a:pt x="1344" y="2411"/>
                  </a:lnTo>
                  <a:lnTo>
                    <a:pt x="1348" y="2415"/>
                  </a:lnTo>
                  <a:lnTo>
                    <a:pt x="1353" y="2420"/>
                  </a:lnTo>
                  <a:lnTo>
                    <a:pt x="1357" y="2424"/>
                  </a:lnTo>
                  <a:lnTo>
                    <a:pt x="1363" y="2428"/>
                  </a:lnTo>
                  <a:lnTo>
                    <a:pt x="1367" y="2432"/>
                  </a:lnTo>
                  <a:lnTo>
                    <a:pt x="1372" y="2435"/>
                  </a:lnTo>
                  <a:lnTo>
                    <a:pt x="1376" y="2439"/>
                  </a:lnTo>
                  <a:lnTo>
                    <a:pt x="1382" y="2445"/>
                  </a:lnTo>
                  <a:lnTo>
                    <a:pt x="1386" y="2447"/>
                  </a:lnTo>
                  <a:lnTo>
                    <a:pt x="1391" y="2453"/>
                  </a:lnTo>
                  <a:lnTo>
                    <a:pt x="1395" y="2456"/>
                  </a:lnTo>
                  <a:lnTo>
                    <a:pt x="1401" y="2460"/>
                  </a:lnTo>
                  <a:lnTo>
                    <a:pt x="1405" y="2464"/>
                  </a:lnTo>
                  <a:lnTo>
                    <a:pt x="1409" y="2466"/>
                  </a:lnTo>
                  <a:lnTo>
                    <a:pt x="1412" y="2470"/>
                  </a:lnTo>
                  <a:lnTo>
                    <a:pt x="1418" y="2473"/>
                  </a:lnTo>
                  <a:lnTo>
                    <a:pt x="1422" y="2477"/>
                  </a:lnTo>
                  <a:lnTo>
                    <a:pt x="1426" y="2481"/>
                  </a:lnTo>
                  <a:lnTo>
                    <a:pt x="1430" y="2485"/>
                  </a:lnTo>
                  <a:lnTo>
                    <a:pt x="1433" y="2487"/>
                  </a:lnTo>
                  <a:lnTo>
                    <a:pt x="1439" y="2492"/>
                  </a:lnTo>
                  <a:lnTo>
                    <a:pt x="1445" y="2498"/>
                  </a:lnTo>
                  <a:lnTo>
                    <a:pt x="1450" y="2502"/>
                  </a:lnTo>
                  <a:lnTo>
                    <a:pt x="1456" y="2506"/>
                  </a:lnTo>
                  <a:lnTo>
                    <a:pt x="1460" y="2510"/>
                  </a:lnTo>
                  <a:lnTo>
                    <a:pt x="1462" y="2511"/>
                  </a:lnTo>
                  <a:lnTo>
                    <a:pt x="1464" y="2513"/>
                  </a:lnTo>
                  <a:lnTo>
                    <a:pt x="1466" y="2513"/>
                  </a:lnTo>
                  <a:lnTo>
                    <a:pt x="1466" y="2515"/>
                  </a:lnTo>
                  <a:lnTo>
                    <a:pt x="1469" y="2519"/>
                  </a:lnTo>
                  <a:lnTo>
                    <a:pt x="1473" y="2523"/>
                  </a:lnTo>
                  <a:lnTo>
                    <a:pt x="1481" y="2530"/>
                  </a:lnTo>
                  <a:lnTo>
                    <a:pt x="1485" y="2532"/>
                  </a:lnTo>
                  <a:lnTo>
                    <a:pt x="1488" y="2536"/>
                  </a:lnTo>
                  <a:lnTo>
                    <a:pt x="1492" y="2542"/>
                  </a:lnTo>
                  <a:lnTo>
                    <a:pt x="1498" y="2546"/>
                  </a:lnTo>
                  <a:lnTo>
                    <a:pt x="1502" y="2550"/>
                  </a:lnTo>
                  <a:lnTo>
                    <a:pt x="1507" y="2555"/>
                  </a:lnTo>
                  <a:lnTo>
                    <a:pt x="1513" y="2559"/>
                  </a:lnTo>
                  <a:lnTo>
                    <a:pt x="1519" y="2565"/>
                  </a:lnTo>
                  <a:lnTo>
                    <a:pt x="1523" y="2569"/>
                  </a:lnTo>
                  <a:lnTo>
                    <a:pt x="1528" y="2574"/>
                  </a:lnTo>
                  <a:lnTo>
                    <a:pt x="1534" y="2578"/>
                  </a:lnTo>
                  <a:lnTo>
                    <a:pt x="1540" y="2584"/>
                  </a:lnTo>
                  <a:lnTo>
                    <a:pt x="1545" y="2588"/>
                  </a:lnTo>
                  <a:lnTo>
                    <a:pt x="1551" y="2593"/>
                  </a:lnTo>
                  <a:lnTo>
                    <a:pt x="1555" y="2597"/>
                  </a:lnTo>
                  <a:lnTo>
                    <a:pt x="1563" y="2601"/>
                  </a:lnTo>
                  <a:lnTo>
                    <a:pt x="1566" y="2605"/>
                  </a:lnTo>
                  <a:lnTo>
                    <a:pt x="1572" y="2608"/>
                  </a:lnTo>
                  <a:lnTo>
                    <a:pt x="1576" y="2610"/>
                  </a:lnTo>
                  <a:lnTo>
                    <a:pt x="1582" y="2614"/>
                  </a:lnTo>
                  <a:lnTo>
                    <a:pt x="1583" y="2616"/>
                  </a:lnTo>
                  <a:lnTo>
                    <a:pt x="1589" y="2618"/>
                  </a:lnTo>
                  <a:lnTo>
                    <a:pt x="1591" y="2620"/>
                  </a:lnTo>
                  <a:lnTo>
                    <a:pt x="1595" y="2622"/>
                  </a:lnTo>
                  <a:lnTo>
                    <a:pt x="1601" y="2620"/>
                  </a:lnTo>
                  <a:lnTo>
                    <a:pt x="1608" y="2620"/>
                  </a:lnTo>
                  <a:lnTo>
                    <a:pt x="1612" y="2620"/>
                  </a:lnTo>
                  <a:lnTo>
                    <a:pt x="1616" y="2620"/>
                  </a:lnTo>
                  <a:lnTo>
                    <a:pt x="1620" y="2618"/>
                  </a:lnTo>
                  <a:lnTo>
                    <a:pt x="1623" y="2618"/>
                  </a:lnTo>
                  <a:lnTo>
                    <a:pt x="1629" y="2616"/>
                  </a:lnTo>
                  <a:lnTo>
                    <a:pt x="1633" y="2616"/>
                  </a:lnTo>
                  <a:lnTo>
                    <a:pt x="1637" y="2614"/>
                  </a:lnTo>
                  <a:lnTo>
                    <a:pt x="1641" y="2612"/>
                  </a:lnTo>
                  <a:lnTo>
                    <a:pt x="1644" y="2610"/>
                  </a:lnTo>
                  <a:lnTo>
                    <a:pt x="1650" y="2608"/>
                  </a:lnTo>
                  <a:lnTo>
                    <a:pt x="1654" y="2608"/>
                  </a:lnTo>
                  <a:lnTo>
                    <a:pt x="1660" y="2607"/>
                  </a:lnTo>
                  <a:lnTo>
                    <a:pt x="1663" y="2605"/>
                  </a:lnTo>
                  <a:lnTo>
                    <a:pt x="1667" y="2603"/>
                  </a:lnTo>
                  <a:lnTo>
                    <a:pt x="1671" y="2601"/>
                  </a:lnTo>
                  <a:lnTo>
                    <a:pt x="1677" y="2599"/>
                  </a:lnTo>
                  <a:lnTo>
                    <a:pt x="1680" y="2597"/>
                  </a:lnTo>
                  <a:lnTo>
                    <a:pt x="1684" y="2595"/>
                  </a:lnTo>
                  <a:lnTo>
                    <a:pt x="1688" y="2591"/>
                  </a:lnTo>
                  <a:lnTo>
                    <a:pt x="1694" y="2589"/>
                  </a:lnTo>
                  <a:lnTo>
                    <a:pt x="1699" y="2586"/>
                  </a:lnTo>
                  <a:lnTo>
                    <a:pt x="1707" y="2582"/>
                  </a:lnTo>
                  <a:lnTo>
                    <a:pt x="1713" y="2578"/>
                  </a:lnTo>
                  <a:lnTo>
                    <a:pt x="1718" y="2574"/>
                  </a:lnTo>
                  <a:lnTo>
                    <a:pt x="1722" y="2570"/>
                  </a:lnTo>
                  <a:lnTo>
                    <a:pt x="1728" y="2565"/>
                  </a:lnTo>
                  <a:lnTo>
                    <a:pt x="1732" y="2559"/>
                  </a:lnTo>
                  <a:lnTo>
                    <a:pt x="1737" y="2553"/>
                  </a:lnTo>
                  <a:lnTo>
                    <a:pt x="1739" y="2550"/>
                  </a:lnTo>
                  <a:lnTo>
                    <a:pt x="1741" y="2544"/>
                  </a:lnTo>
                  <a:lnTo>
                    <a:pt x="1743" y="2540"/>
                  </a:lnTo>
                  <a:lnTo>
                    <a:pt x="1745" y="2536"/>
                  </a:lnTo>
                  <a:lnTo>
                    <a:pt x="1747" y="2532"/>
                  </a:lnTo>
                  <a:lnTo>
                    <a:pt x="1749" y="2529"/>
                  </a:lnTo>
                  <a:lnTo>
                    <a:pt x="1751" y="2525"/>
                  </a:lnTo>
                  <a:lnTo>
                    <a:pt x="1753" y="2521"/>
                  </a:lnTo>
                  <a:lnTo>
                    <a:pt x="1755" y="2517"/>
                  </a:lnTo>
                  <a:lnTo>
                    <a:pt x="1756" y="2513"/>
                  </a:lnTo>
                  <a:lnTo>
                    <a:pt x="1756" y="2510"/>
                  </a:lnTo>
                  <a:lnTo>
                    <a:pt x="1758" y="2506"/>
                  </a:lnTo>
                  <a:lnTo>
                    <a:pt x="1760" y="2500"/>
                  </a:lnTo>
                  <a:lnTo>
                    <a:pt x="1764" y="2494"/>
                  </a:lnTo>
                  <a:lnTo>
                    <a:pt x="1766" y="2489"/>
                  </a:lnTo>
                  <a:lnTo>
                    <a:pt x="1768" y="2485"/>
                  </a:lnTo>
                  <a:lnTo>
                    <a:pt x="1768" y="2483"/>
                  </a:lnTo>
                  <a:lnTo>
                    <a:pt x="1770" y="2481"/>
                  </a:lnTo>
                  <a:lnTo>
                    <a:pt x="1774" y="2477"/>
                  </a:lnTo>
                  <a:lnTo>
                    <a:pt x="1775" y="2475"/>
                  </a:lnTo>
                  <a:lnTo>
                    <a:pt x="1779" y="2473"/>
                  </a:lnTo>
                  <a:lnTo>
                    <a:pt x="1781" y="2470"/>
                  </a:lnTo>
                  <a:lnTo>
                    <a:pt x="1787" y="2468"/>
                  </a:lnTo>
                  <a:lnTo>
                    <a:pt x="1791" y="2464"/>
                  </a:lnTo>
                  <a:lnTo>
                    <a:pt x="1796" y="2460"/>
                  </a:lnTo>
                  <a:lnTo>
                    <a:pt x="1800" y="2456"/>
                  </a:lnTo>
                  <a:lnTo>
                    <a:pt x="1808" y="2453"/>
                  </a:lnTo>
                  <a:lnTo>
                    <a:pt x="1813" y="2447"/>
                  </a:lnTo>
                  <a:lnTo>
                    <a:pt x="1819" y="2441"/>
                  </a:lnTo>
                  <a:lnTo>
                    <a:pt x="1825" y="2437"/>
                  </a:lnTo>
                  <a:lnTo>
                    <a:pt x="1833" y="2432"/>
                  </a:lnTo>
                  <a:lnTo>
                    <a:pt x="1838" y="2426"/>
                  </a:lnTo>
                  <a:lnTo>
                    <a:pt x="1844" y="2420"/>
                  </a:lnTo>
                  <a:lnTo>
                    <a:pt x="1852" y="2415"/>
                  </a:lnTo>
                  <a:lnTo>
                    <a:pt x="1859" y="2409"/>
                  </a:lnTo>
                  <a:lnTo>
                    <a:pt x="1865" y="2401"/>
                  </a:lnTo>
                  <a:lnTo>
                    <a:pt x="1871" y="2396"/>
                  </a:lnTo>
                  <a:lnTo>
                    <a:pt x="1878" y="2390"/>
                  </a:lnTo>
                  <a:lnTo>
                    <a:pt x="1886" y="2384"/>
                  </a:lnTo>
                  <a:lnTo>
                    <a:pt x="1891" y="2377"/>
                  </a:lnTo>
                  <a:lnTo>
                    <a:pt x="1897" y="2371"/>
                  </a:lnTo>
                  <a:lnTo>
                    <a:pt x="1903" y="2363"/>
                  </a:lnTo>
                  <a:lnTo>
                    <a:pt x="1909" y="2357"/>
                  </a:lnTo>
                  <a:lnTo>
                    <a:pt x="1914" y="2352"/>
                  </a:lnTo>
                  <a:lnTo>
                    <a:pt x="1920" y="2346"/>
                  </a:lnTo>
                  <a:lnTo>
                    <a:pt x="1924" y="2338"/>
                  </a:lnTo>
                  <a:lnTo>
                    <a:pt x="1929" y="2333"/>
                  </a:lnTo>
                  <a:lnTo>
                    <a:pt x="1933" y="2327"/>
                  </a:lnTo>
                  <a:lnTo>
                    <a:pt x="1937" y="2319"/>
                  </a:lnTo>
                  <a:lnTo>
                    <a:pt x="1941" y="2312"/>
                  </a:lnTo>
                  <a:lnTo>
                    <a:pt x="1945" y="2306"/>
                  </a:lnTo>
                  <a:lnTo>
                    <a:pt x="1947" y="2302"/>
                  </a:lnTo>
                  <a:lnTo>
                    <a:pt x="1948" y="2299"/>
                  </a:lnTo>
                  <a:lnTo>
                    <a:pt x="1952" y="2293"/>
                  </a:lnTo>
                  <a:lnTo>
                    <a:pt x="1954" y="2291"/>
                  </a:lnTo>
                  <a:lnTo>
                    <a:pt x="1956" y="2285"/>
                  </a:lnTo>
                  <a:lnTo>
                    <a:pt x="1958" y="2281"/>
                  </a:lnTo>
                  <a:lnTo>
                    <a:pt x="1960" y="2278"/>
                  </a:lnTo>
                  <a:lnTo>
                    <a:pt x="1962" y="2274"/>
                  </a:lnTo>
                  <a:lnTo>
                    <a:pt x="1964" y="2270"/>
                  </a:lnTo>
                  <a:lnTo>
                    <a:pt x="1966" y="2266"/>
                  </a:lnTo>
                  <a:lnTo>
                    <a:pt x="1966" y="2261"/>
                  </a:lnTo>
                  <a:lnTo>
                    <a:pt x="1967" y="2257"/>
                  </a:lnTo>
                  <a:lnTo>
                    <a:pt x="1969" y="2253"/>
                  </a:lnTo>
                  <a:lnTo>
                    <a:pt x="1971" y="2247"/>
                  </a:lnTo>
                  <a:lnTo>
                    <a:pt x="1973" y="2243"/>
                  </a:lnTo>
                  <a:lnTo>
                    <a:pt x="1975" y="2240"/>
                  </a:lnTo>
                  <a:lnTo>
                    <a:pt x="1977" y="2236"/>
                  </a:lnTo>
                  <a:lnTo>
                    <a:pt x="1979" y="2232"/>
                  </a:lnTo>
                  <a:lnTo>
                    <a:pt x="1981" y="2226"/>
                  </a:lnTo>
                  <a:lnTo>
                    <a:pt x="1981" y="2223"/>
                  </a:lnTo>
                  <a:lnTo>
                    <a:pt x="1983" y="2219"/>
                  </a:lnTo>
                  <a:lnTo>
                    <a:pt x="1985" y="2215"/>
                  </a:lnTo>
                  <a:lnTo>
                    <a:pt x="1985" y="2211"/>
                  </a:lnTo>
                  <a:lnTo>
                    <a:pt x="1986" y="2205"/>
                  </a:lnTo>
                  <a:lnTo>
                    <a:pt x="1988" y="2202"/>
                  </a:lnTo>
                  <a:lnTo>
                    <a:pt x="1988" y="2198"/>
                  </a:lnTo>
                  <a:lnTo>
                    <a:pt x="1990" y="2192"/>
                  </a:lnTo>
                  <a:lnTo>
                    <a:pt x="1990" y="2188"/>
                  </a:lnTo>
                  <a:lnTo>
                    <a:pt x="1992" y="2184"/>
                  </a:lnTo>
                  <a:lnTo>
                    <a:pt x="1992" y="2181"/>
                  </a:lnTo>
                  <a:lnTo>
                    <a:pt x="1992" y="2177"/>
                  </a:lnTo>
                  <a:lnTo>
                    <a:pt x="1994" y="2171"/>
                  </a:lnTo>
                  <a:lnTo>
                    <a:pt x="1994" y="2167"/>
                  </a:lnTo>
                  <a:lnTo>
                    <a:pt x="1994" y="2164"/>
                  </a:lnTo>
                  <a:lnTo>
                    <a:pt x="1994" y="2160"/>
                  </a:lnTo>
                  <a:lnTo>
                    <a:pt x="1996" y="2156"/>
                  </a:lnTo>
                  <a:lnTo>
                    <a:pt x="1996" y="2152"/>
                  </a:lnTo>
                  <a:lnTo>
                    <a:pt x="1996" y="2148"/>
                  </a:lnTo>
                  <a:lnTo>
                    <a:pt x="1996" y="2145"/>
                  </a:lnTo>
                  <a:lnTo>
                    <a:pt x="1996" y="2141"/>
                  </a:lnTo>
                  <a:lnTo>
                    <a:pt x="1996" y="2137"/>
                  </a:lnTo>
                  <a:lnTo>
                    <a:pt x="1994" y="2133"/>
                  </a:lnTo>
                  <a:lnTo>
                    <a:pt x="1994" y="2129"/>
                  </a:lnTo>
                  <a:lnTo>
                    <a:pt x="1994" y="2126"/>
                  </a:lnTo>
                  <a:lnTo>
                    <a:pt x="1992" y="2120"/>
                  </a:lnTo>
                  <a:lnTo>
                    <a:pt x="1990" y="2114"/>
                  </a:lnTo>
                  <a:lnTo>
                    <a:pt x="1988" y="2108"/>
                  </a:lnTo>
                  <a:lnTo>
                    <a:pt x="1985" y="2103"/>
                  </a:lnTo>
                  <a:lnTo>
                    <a:pt x="1983" y="2097"/>
                  </a:lnTo>
                  <a:lnTo>
                    <a:pt x="1979" y="2093"/>
                  </a:lnTo>
                  <a:lnTo>
                    <a:pt x="1973" y="2088"/>
                  </a:lnTo>
                  <a:lnTo>
                    <a:pt x="1969" y="2084"/>
                  </a:lnTo>
                  <a:lnTo>
                    <a:pt x="1966" y="2080"/>
                  </a:lnTo>
                  <a:lnTo>
                    <a:pt x="1962" y="2076"/>
                  </a:lnTo>
                  <a:lnTo>
                    <a:pt x="1956" y="2072"/>
                  </a:lnTo>
                  <a:lnTo>
                    <a:pt x="1952" y="2070"/>
                  </a:lnTo>
                  <a:lnTo>
                    <a:pt x="1947" y="2069"/>
                  </a:lnTo>
                  <a:lnTo>
                    <a:pt x="1943" y="2065"/>
                  </a:lnTo>
                  <a:lnTo>
                    <a:pt x="1939" y="2063"/>
                  </a:lnTo>
                  <a:lnTo>
                    <a:pt x="1933" y="2061"/>
                  </a:lnTo>
                  <a:lnTo>
                    <a:pt x="1929" y="2059"/>
                  </a:lnTo>
                  <a:lnTo>
                    <a:pt x="1926" y="2057"/>
                  </a:lnTo>
                  <a:lnTo>
                    <a:pt x="1920" y="2055"/>
                  </a:lnTo>
                  <a:lnTo>
                    <a:pt x="1916" y="2055"/>
                  </a:lnTo>
                  <a:lnTo>
                    <a:pt x="1912" y="2053"/>
                  </a:lnTo>
                  <a:lnTo>
                    <a:pt x="1909" y="2053"/>
                  </a:lnTo>
                  <a:lnTo>
                    <a:pt x="1903" y="2051"/>
                  </a:lnTo>
                  <a:lnTo>
                    <a:pt x="1899" y="2051"/>
                  </a:lnTo>
                  <a:lnTo>
                    <a:pt x="1895" y="2049"/>
                  </a:lnTo>
                  <a:lnTo>
                    <a:pt x="1890" y="2049"/>
                  </a:lnTo>
                  <a:lnTo>
                    <a:pt x="1886" y="2049"/>
                  </a:lnTo>
                  <a:lnTo>
                    <a:pt x="1882" y="2049"/>
                  </a:lnTo>
                  <a:lnTo>
                    <a:pt x="1878" y="2049"/>
                  </a:lnTo>
                  <a:lnTo>
                    <a:pt x="1874" y="2049"/>
                  </a:lnTo>
                  <a:lnTo>
                    <a:pt x="1867" y="2049"/>
                  </a:lnTo>
                  <a:lnTo>
                    <a:pt x="1861" y="2049"/>
                  </a:lnTo>
                  <a:lnTo>
                    <a:pt x="1855" y="2049"/>
                  </a:lnTo>
                  <a:lnTo>
                    <a:pt x="1850" y="2049"/>
                  </a:lnTo>
                  <a:lnTo>
                    <a:pt x="1846" y="2049"/>
                  </a:lnTo>
                  <a:lnTo>
                    <a:pt x="1842" y="2049"/>
                  </a:lnTo>
                  <a:lnTo>
                    <a:pt x="1838" y="2049"/>
                  </a:lnTo>
                  <a:lnTo>
                    <a:pt x="1834" y="2051"/>
                  </a:lnTo>
                  <a:lnTo>
                    <a:pt x="1829" y="2051"/>
                  </a:lnTo>
                  <a:lnTo>
                    <a:pt x="1825" y="2053"/>
                  </a:lnTo>
                  <a:lnTo>
                    <a:pt x="1819" y="2055"/>
                  </a:lnTo>
                  <a:lnTo>
                    <a:pt x="1813" y="2059"/>
                  </a:lnTo>
                  <a:lnTo>
                    <a:pt x="1808" y="2061"/>
                  </a:lnTo>
                  <a:lnTo>
                    <a:pt x="1802" y="2063"/>
                  </a:lnTo>
                  <a:lnTo>
                    <a:pt x="1796" y="2065"/>
                  </a:lnTo>
                  <a:lnTo>
                    <a:pt x="1789" y="2067"/>
                  </a:lnTo>
                  <a:lnTo>
                    <a:pt x="1783" y="2069"/>
                  </a:lnTo>
                  <a:lnTo>
                    <a:pt x="1777" y="2072"/>
                  </a:lnTo>
                  <a:lnTo>
                    <a:pt x="1772" y="2074"/>
                  </a:lnTo>
                  <a:lnTo>
                    <a:pt x="1766" y="2078"/>
                  </a:lnTo>
                  <a:lnTo>
                    <a:pt x="1758" y="2080"/>
                  </a:lnTo>
                  <a:lnTo>
                    <a:pt x="1753" y="2082"/>
                  </a:lnTo>
                  <a:lnTo>
                    <a:pt x="1747" y="2086"/>
                  </a:lnTo>
                  <a:lnTo>
                    <a:pt x="1741" y="2088"/>
                  </a:lnTo>
                  <a:lnTo>
                    <a:pt x="1734" y="2089"/>
                  </a:lnTo>
                  <a:lnTo>
                    <a:pt x="1730" y="2093"/>
                  </a:lnTo>
                  <a:lnTo>
                    <a:pt x="1724" y="2095"/>
                  </a:lnTo>
                  <a:lnTo>
                    <a:pt x="1720" y="2097"/>
                  </a:lnTo>
                  <a:lnTo>
                    <a:pt x="1717" y="2099"/>
                  </a:lnTo>
                  <a:lnTo>
                    <a:pt x="1713" y="2101"/>
                  </a:lnTo>
                  <a:lnTo>
                    <a:pt x="1709" y="2103"/>
                  </a:lnTo>
                  <a:lnTo>
                    <a:pt x="1707" y="2105"/>
                  </a:lnTo>
                  <a:lnTo>
                    <a:pt x="1703" y="2107"/>
                  </a:lnTo>
                  <a:lnTo>
                    <a:pt x="1677" y="2072"/>
                  </a:lnTo>
                  <a:lnTo>
                    <a:pt x="1680" y="2069"/>
                  </a:lnTo>
                  <a:lnTo>
                    <a:pt x="1682" y="2063"/>
                  </a:lnTo>
                  <a:lnTo>
                    <a:pt x="1688" y="2057"/>
                  </a:lnTo>
                  <a:lnTo>
                    <a:pt x="1690" y="2053"/>
                  </a:lnTo>
                  <a:lnTo>
                    <a:pt x="1694" y="2049"/>
                  </a:lnTo>
                  <a:lnTo>
                    <a:pt x="1698" y="2044"/>
                  </a:lnTo>
                  <a:lnTo>
                    <a:pt x="1699" y="2040"/>
                  </a:lnTo>
                  <a:lnTo>
                    <a:pt x="1703" y="2034"/>
                  </a:lnTo>
                  <a:lnTo>
                    <a:pt x="1707" y="2029"/>
                  </a:lnTo>
                  <a:lnTo>
                    <a:pt x="1711" y="2023"/>
                  </a:lnTo>
                  <a:lnTo>
                    <a:pt x="1715" y="2017"/>
                  </a:lnTo>
                  <a:lnTo>
                    <a:pt x="1718" y="2011"/>
                  </a:lnTo>
                  <a:lnTo>
                    <a:pt x="1720" y="2004"/>
                  </a:lnTo>
                  <a:lnTo>
                    <a:pt x="1724" y="1998"/>
                  </a:lnTo>
                  <a:lnTo>
                    <a:pt x="1728" y="1992"/>
                  </a:lnTo>
                  <a:lnTo>
                    <a:pt x="1732" y="1985"/>
                  </a:lnTo>
                  <a:lnTo>
                    <a:pt x="1736" y="1979"/>
                  </a:lnTo>
                  <a:lnTo>
                    <a:pt x="1739" y="1973"/>
                  </a:lnTo>
                  <a:lnTo>
                    <a:pt x="1741" y="1966"/>
                  </a:lnTo>
                  <a:lnTo>
                    <a:pt x="1745" y="1960"/>
                  </a:lnTo>
                  <a:lnTo>
                    <a:pt x="1747" y="1953"/>
                  </a:lnTo>
                  <a:lnTo>
                    <a:pt x="1749" y="1947"/>
                  </a:lnTo>
                  <a:lnTo>
                    <a:pt x="1753" y="1941"/>
                  </a:lnTo>
                  <a:lnTo>
                    <a:pt x="1753" y="1934"/>
                  </a:lnTo>
                  <a:lnTo>
                    <a:pt x="1756" y="1928"/>
                  </a:lnTo>
                  <a:lnTo>
                    <a:pt x="1756" y="1922"/>
                  </a:lnTo>
                  <a:lnTo>
                    <a:pt x="1758" y="1916"/>
                  </a:lnTo>
                  <a:lnTo>
                    <a:pt x="1758" y="1909"/>
                  </a:lnTo>
                  <a:lnTo>
                    <a:pt x="1758" y="1903"/>
                  </a:lnTo>
                  <a:lnTo>
                    <a:pt x="1756" y="1897"/>
                  </a:lnTo>
                  <a:lnTo>
                    <a:pt x="1756" y="1890"/>
                  </a:lnTo>
                  <a:lnTo>
                    <a:pt x="1753" y="1884"/>
                  </a:lnTo>
                  <a:lnTo>
                    <a:pt x="1751" y="1878"/>
                  </a:lnTo>
                  <a:lnTo>
                    <a:pt x="1749" y="1871"/>
                  </a:lnTo>
                  <a:lnTo>
                    <a:pt x="1747" y="1865"/>
                  </a:lnTo>
                  <a:lnTo>
                    <a:pt x="1743" y="1857"/>
                  </a:lnTo>
                  <a:lnTo>
                    <a:pt x="1739" y="1852"/>
                  </a:lnTo>
                  <a:lnTo>
                    <a:pt x="1737" y="1844"/>
                  </a:lnTo>
                  <a:lnTo>
                    <a:pt x="1734" y="1838"/>
                  </a:lnTo>
                  <a:lnTo>
                    <a:pt x="1730" y="1833"/>
                  </a:lnTo>
                  <a:lnTo>
                    <a:pt x="1724" y="1827"/>
                  </a:lnTo>
                  <a:lnTo>
                    <a:pt x="1720" y="1819"/>
                  </a:lnTo>
                  <a:lnTo>
                    <a:pt x="1718" y="1816"/>
                  </a:lnTo>
                  <a:lnTo>
                    <a:pt x="1713" y="1808"/>
                  </a:lnTo>
                  <a:lnTo>
                    <a:pt x="1709" y="1802"/>
                  </a:lnTo>
                  <a:lnTo>
                    <a:pt x="1705" y="1799"/>
                  </a:lnTo>
                  <a:lnTo>
                    <a:pt x="1701" y="1793"/>
                  </a:lnTo>
                  <a:lnTo>
                    <a:pt x="1698" y="1789"/>
                  </a:lnTo>
                  <a:lnTo>
                    <a:pt x="1694" y="1783"/>
                  </a:lnTo>
                  <a:lnTo>
                    <a:pt x="1690" y="1780"/>
                  </a:lnTo>
                  <a:lnTo>
                    <a:pt x="1688" y="1776"/>
                  </a:lnTo>
                  <a:lnTo>
                    <a:pt x="1680" y="1770"/>
                  </a:lnTo>
                  <a:lnTo>
                    <a:pt x="1677" y="1764"/>
                  </a:lnTo>
                  <a:lnTo>
                    <a:pt x="1675" y="1762"/>
                  </a:lnTo>
                  <a:lnTo>
                    <a:pt x="1673" y="1762"/>
                  </a:lnTo>
                  <a:lnTo>
                    <a:pt x="1675" y="1761"/>
                  </a:lnTo>
                  <a:lnTo>
                    <a:pt x="1679" y="1757"/>
                  </a:lnTo>
                  <a:lnTo>
                    <a:pt x="1684" y="1751"/>
                  </a:lnTo>
                  <a:lnTo>
                    <a:pt x="1690" y="1745"/>
                  </a:lnTo>
                  <a:lnTo>
                    <a:pt x="1692" y="1740"/>
                  </a:lnTo>
                  <a:lnTo>
                    <a:pt x="1694" y="1736"/>
                  </a:lnTo>
                  <a:lnTo>
                    <a:pt x="1694" y="1730"/>
                  </a:lnTo>
                  <a:lnTo>
                    <a:pt x="1696" y="1726"/>
                  </a:lnTo>
                  <a:lnTo>
                    <a:pt x="1696" y="1721"/>
                  </a:lnTo>
                  <a:lnTo>
                    <a:pt x="1696" y="1715"/>
                  </a:lnTo>
                  <a:lnTo>
                    <a:pt x="1694" y="1709"/>
                  </a:lnTo>
                  <a:lnTo>
                    <a:pt x="1694" y="1703"/>
                  </a:lnTo>
                  <a:lnTo>
                    <a:pt x="1690" y="1702"/>
                  </a:lnTo>
                  <a:lnTo>
                    <a:pt x="1688" y="1698"/>
                  </a:lnTo>
                  <a:lnTo>
                    <a:pt x="1684" y="1694"/>
                  </a:lnTo>
                  <a:lnTo>
                    <a:pt x="1680" y="1688"/>
                  </a:lnTo>
                  <a:lnTo>
                    <a:pt x="1675" y="1684"/>
                  </a:lnTo>
                  <a:lnTo>
                    <a:pt x="1671" y="1679"/>
                  </a:lnTo>
                  <a:lnTo>
                    <a:pt x="1663" y="1675"/>
                  </a:lnTo>
                  <a:lnTo>
                    <a:pt x="1658" y="1669"/>
                  </a:lnTo>
                  <a:lnTo>
                    <a:pt x="1650" y="1664"/>
                  </a:lnTo>
                  <a:lnTo>
                    <a:pt x="1644" y="1658"/>
                  </a:lnTo>
                  <a:lnTo>
                    <a:pt x="1641" y="1656"/>
                  </a:lnTo>
                  <a:lnTo>
                    <a:pt x="1637" y="1654"/>
                  </a:lnTo>
                  <a:lnTo>
                    <a:pt x="1633" y="1650"/>
                  </a:lnTo>
                  <a:lnTo>
                    <a:pt x="1629" y="1648"/>
                  </a:lnTo>
                  <a:lnTo>
                    <a:pt x="1625" y="1645"/>
                  </a:lnTo>
                  <a:lnTo>
                    <a:pt x="1621" y="1643"/>
                  </a:lnTo>
                  <a:lnTo>
                    <a:pt x="1618" y="1639"/>
                  </a:lnTo>
                  <a:lnTo>
                    <a:pt x="1614" y="1637"/>
                  </a:lnTo>
                  <a:lnTo>
                    <a:pt x="1610" y="1633"/>
                  </a:lnTo>
                  <a:lnTo>
                    <a:pt x="1604" y="1631"/>
                  </a:lnTo>
                  <a:lnTo>
                    <a:pt x="1601" y="1627"/>
                  </a:lnTo>
                  <a:lnTo>
                    <a:pt x="1599" y="1626"/>
                  </a:lnTo>
                  <a:lnTo>
                    <a:pt x="1593" y="1622"/>
                  </a:lnTo>
                  <a:lnTo>
                    <a:pt x="1589" y="1620"/>
                  </a:lnTo>
                  <a:lnTo>
                    <a:pt x="1585" y="1616"/>
                  </a:lnTo>
                  <a:lnTo>
                    <a:pt x="1582" y="1614"/>
                  </a:lnTo>
                  <a:lnTo>
                    <a:pt x="1578" y="1610"/>
                  </a:lnTo>
                  <a:lnTo>
                    <a:pt x="1574" y="1608"/>
                  </a:lnTo>
                  <a:lnTo>
                    <a:pt x="1570" y="1605"/>
                  </a:lnTo>
                  <a:lnTo>
                    <a:pt x="1566" y="1603"/>
                  </a:lnTo>
                  <a:lnTo>
                    <a:pt x="1559" y="1597"/>
                  </a:lnTo>
                  <a:lnTo>
                    <a:pt x="1551" y="1593"/>
                  </a:lnTo>
                  <a:lnTo>
                    <a:pt x="1545" y="1589"/>
                  </a:lnTo>
                  <a:lnTo>
                    <a:pt x="1540" y="1586"/>
                  </a:lnTo>
                  <a:lnTo>
                    <a:pt x="1534" y="1582"/>
                  </a:lnTo>
                  <a:lnTo>
                    <a:pt x="1528" y="1578"/>
                  </a:lnTo>
                  <a:lnTo>
                    <a:pt x="1525" y="1574"/>
                  </a:lnTo>
                  <a:lnTo>
                    <a:pt x="1521" y="1572"/>
                  </a:lnTo>
                  <a:lnTo>
                    <a:pt x="1515" y="1570"/>
                  </a:lnTo>
                  <a:lnTo>
                    <a:pt x="1515" y="1568"/>
                  </a:lnTo>
                  <a:lnTo>
                    <a:pt x="1513" y="1568"/>
                  </a:lnTo>
                  <a:lnTo>
                    <a:pt x="1513" y="1567"/>
                  </a:lnTo>
                  <a:lnTo>
                    <a:pt x="1513" y="1563"/>
                  </a:lnTo>
                  <a:lnTo>
                    <a:pt x="1511" y="1561"/>
                  </a:lnTo>
                  <a:lnTo>
                    <a:pt x="1511" y="1555"/>
                  </a:lnTo>
                  <a:lnTo>
                    <a:pt x="1509" y="1551"/>
                  </a:lnTo>
                  <a:lnTo>
                    <a:pt x="1507" y="1544"/>
                  </a:lnTo>
                  <a:lnTo>
                    <a:pt x="1506" y="1538"/>
                  </a:lnTo>
                  <a:lnTo>
                    <a:pt x="1506" y="1534"/>
                  </a:lnTo>
                  <a:lnTo>
                    <a:pt x="1504" y="1530"/>
                  </a:lnTo>
                  <a:lnTo>
                    <a:pt x="1502" y="1527"/>
                  </a:lnTo>
                  <a:lnTo>
                    <a:pt x="1502" y="1521"/>
                  </a:lnTo>
                  <a:lnTo>
                    <a:pt x="1500" y="1517"/>
                  </a:lnTo>
                  <a:lnTo>
                    <a:pt x="1498" y="1513"/>
                  </a:lnTo>
                  <a:lnTo>
                    <a:pt x="1496" y="1508"/>
                  </a:lnTo>
                  <a:lnTo>
                    <a:pt x="1496" y="1504"/>
                  </a:lnTo>
                  <a:lnTo>
                    <a:pt x="1494" y="1498"/>
                  </a:lnTo>
                  <a:lnTo>
                    <a:pt x="1492" y="1494"/>
                  </a:lnTo>
                  <a:lnTo>
                    <a:pt x="1492" y="1489"/>
                  </a:lnTo>
                  <a:lnTo>
                    <a:pt x="1490" y="1483"/>
                  </a:lnTo>
                  <a:lnTo>
                    <a:pt x="1488" y="1477"/>
                  </a:lnTo>
                  <a:lnTo>
                    <a:pt x="1487" y="1473"/>
                  </a:lnTo>
                  <a:lnTo>
                    <a:pt x="1487" y="1468"/>
                  </a:lnTo>
                  <a:lnTo>
                    <a:pt x="1485" y="1462"/>
                  </a:lnTo>
                  <a:lnTo>
                    <a:pt x="1483" y="1456"/>
                  </a:lnTo>
                  <a:lnTo>
                    <a:pt x="1481" y="1451"/>
                  </a:lnTo>
                  <a:lnTo>
                    <a:pt x="1479" y="1445"/>
                  </a:lnTo>
                  <a:lnTo>
                    <a:pt x="1477" y="1439"/>
                  </a:lnTo>
                  <a:lnTo>
                    <a:pt x="1475" y="1434"/>
                  </a:lnTo>
                  <a:lnTo>
                    <a:pt x="1473" y="1426"/>
                  </a:lnTo>
                  <a:lnTo>
                    <a:pt x="1471" y="1420"/>
                  </a:lnTo>
                  <a:lnTo>
                    <a:pt x="1469" y="1415"/>
                  </a:lnTo>
                  <a:lnTo>
                    <a:pt x="1466" y="1409"/>
                  </a:lnTo>
                  <a:lnTo>
                    <a:pt x="1464" y="1403"/>
                  </a:lnTo>
                  <a:lnTo>
                    <a:pt x="1462" y="1395"/>
                  </a:lnTo>
                  <a:lnTo>
                    <a:pt x="1460" y="1390"/>
                  </a:lnTo>
                  <a:lnTo>
                    <a:pt x="1458" y="1384"/>
                  </a:lnTo>
                  <a:lnTo>
                    <a:pt x="1456" y="1376"/>
                  </a:lnTo>
                  <a:lnTo>
                    <a:pt x="1454" y="1371"/>
                  </a:lnTo>
                  <a:lnTo>
                    <a:pt x="1452" y="1365"/>
                  </a:lnTo>
                  <a:lnTo>
                    <a:pt x="1449" y="1357"/>
                  </a:lnTo>
                  <a:lnTo>
                    <a:pt x="1447" y="1352"/>
                  </a:lnTo>
                  <a:lnTo>
                    <a:pt x="1445" y="1346"/>
                  </a:lnTo>
                  <a:lnTo>
                    <a:pt x="1443" y="1340"/>
                  </a:lnTo>
                  <a:lnTo>
                    <a:pt x="1439" y="1335"/>
                  </a:lnTo>
                  <a:lnTo>
                    <a:pt x="1437" y="1327"/>
                  </a:lnTo>
                  <a:lnTo>
                    <a:pt x="1435" y="1321"/>
                  </a:lnTo>
                  <a:lnTo>
                    <a:pt x="1433" y="1316"/>
                  </a:lnTo>
                  <a:lnTo>
                    <a:pt x="1431" y="1310"/>
                  </a:lnTo>
                  <a:lnTo>
                    <a:pt x="1428" y="1302"/>
                  </a:lnTo>
                  <a:lnTo>
                    <a:pt x="1426" y="1297"/>
                  </a:lnTo>
                  <a:lnTo>
                    <a:pt x="1424" y="1291"/>
                  </a:lnTo>
                  <a:lnTo>
                    <a:pt x="1420" y="1285"/>
                  </a:lnTo>
                  <a:lnTo>
                    <a:pt x="1418" y="1280"/>
                  </a:lnTo>
                  <a:lnTo>
                    <a:pt x="1416" y="1274"/>
                  </a:lnTo>
                  <a:lnTo>
                    <a:pt x="1414" y="1270"/>
                  </a:lnTo>
                  <a:lnTo>
                    <a:pt x="1414" y="1268"/>
                  </a:lnTo>
                  <a:lnTo>
                    <a:pt x="1416" y="1266"/>
                  </a:lnTo>
                  <a:lnTo>
                    <a:pt x="1418" y="1262"/>
                  </a:lnTo>
                  <a:lnTo>
                    <a:pt x="1422" y="1257"/>
                  </a:lnTo>
                  <a:lnTo>
                    <a:pt x="1426" y="1251"/>
                  </a:lnTo>
                  <a:lnTo>
                    <a:pt x="1431" y="1243"/>
                  </a:lnTo>
                  <a:lnTo>
                    <a:pt x="1433" y="1240"/>
                  </a:lnTo>
                  <a:lnTo>
                    <a:pt x="1435" y="1238"/>
                  </a:lnTo>
                  <a:lnTo>
                    <a:pt x="1437" y="1232"/>
                  </a:lnTo>
                  <a:lnTo>
                    <a:pt x="1441" y="1230"/>
                  </a:lnTo>
                  <a:lnTo>
                    <a:pt x="1443" y="1224"/>
                  </a:lnTo>
                  <a:lnTo>
                    <a:pt x="1447" y="1221"/>
                  </a:lnTo>
                  <a:lnTo>
                    <a:pt x="1449" y="1217"/>
                  </a:lnTo>
                  <a:lnTo>
                    <a:pt x="1450" y="1213"/>
                  </a:lnTo>
                  <a:lnTo>
                    <a:pt x="1452" y="1209"/>
                  </a:lnTo>
                  <a:lnTo>
                    <a:pt x="1456" y="1205"/>
                  </a:lnTo>
                  <a:lnTo>
                    <a:pt x="1458" y="1202"/>
                  </a:lnTo>
                  <a:lnTo>
                    <a:pt x="1460" y="1198"/>
                  </a:lnTo>
                  <a:lnTo>
                    <a:pt x="1464" y="1190"/>
                  </a:lnTo>
                  <a:lnTo>
                    <a:pt x="1466" y="1184"/>
                  </a:lnTo>
                  <a:lnTo>
                    <a:pt x="1468" y="1179"/>
                  </a:lnTo>
                  <a:lnTo>
                    <a:pt x="1469" y="1177"/>
                  </a:lnTo>
                  <a:lnTo>
                    <a:pt x="1469" y="1173"/>
                  </a:lnTo>
                  <a:lnTo>
                    <a:pt x="1469" y="1167"/>
                  </a:lnTo>
                  <a:lnTo>
                    <a:pt x="1469" y="1165"/>
                  </a:lnTo>
                  <a:lnTo>
                    <a:pt x="1469" y="1162"/>
                  </a:lnTo>
                  <a:lnTo>
                    <a:pt x="1469" y="1156"/>
                  </a:lnTo>
                  <a:lnTo>
                    <a:pt x="1469" y="1152"/>
                  </a:lnTo>
                  <a:lnTo>
                    <a:pt x="1469" y="1148"/>
                  </a:lnTo>
                  <a:lnTo>
                    <a:pt x="1469" y="1146"/>
                  </a:lnTo>
                  <a:lnTo>
                    <a:pt x="1469" y="1145"/>
                  </a:lnTo>
                  <a:lnTo>
                    <a:pt x="1469" y="1143"/>
                  </a:lnTo>
                  <a:lnTo>
                    <a:pt x="1471" y="1139"/>
                  </a:lnTo>
                  <a:lnTo>
                    <a:pt x="1473" y="1137"/>
                  </a:lnTo>
                  <a:lnTo>
                    <a:pt x="1475" y="1133"/>
                  </a:lnTo>
                  <a:lnTo>
                    <a:pt x="1477" y="1129"/>
                  </a:lnTo>
                  <a:lnTo>
                    <a:pt x="1481" y="1126"/>
                  </a:lnTo>
                  <a:lnTo>
                    <a:pt x="1483" y="1120"/>
                  </a:lnTo>
                  <a:lnTo>
                    <a:pt x="1487" y="1116"/>
                  </a:lnTo>
                  <a:lnTo>
                    <a:pt x="1488" y="1108"/>
                  </a:lnTo>
                  <a:lnTo>
                    <a:pt x="1492" y="1105"/>
                  </a:lnTo>
                  <a:lnTo>
                    <a:pt x="1496" y="1097"/>
                  </a:lnTo>
                  <a:lnTo>
                    <a:pt x="1498" y="1089"/>
                  </a:lnTo>
                  <a:lnTo>
                    <a:pt x="1502" y="1082"/>
                  </a:lnTo>
                  <a:lnTo>
                    <a:pt x="1506" y="1076"/>
                  </a:lnTo>
                  <a:lnTo>
                    <a:pt x="1507" y="1070"/>
                  </a:lnTo>
                  <a:lnTo>
                    <a:pt x="1509" y="1067"/>
                  </a:lnTo>
                  <a:lnTo>
                    <a:pt x="1509" y="1063"/>
                  </a:lnTo>
                  <a:lnTo>
                    <a:pt x="1511" y="1059"/>
                  </a:lnTo>
                  <a:lnTo>
                    <a:pt x="1513" y="1053"/>
                  </a:lnTo>
                  <a:lnTo>
                    <a:pt x="1515" y="1049"/>
                  </a:lnTo>
                  <a:lnTo>
                    <a:pt x="1515" y="1046"/>
                  </a:lnTo>
                  <a:lnTo>
                    <a:pt x="1517" y="1042"/>
                  </a:lnTo>
                  <a:lnTo>
                    <a:pt x="1517" y="1036"/>
                  </a:lnTo>
                  <a:lnTo>
                    <a:pt x="1519" y="1032"/>
                  </a:lnTo>
                  <a:lnTo>
                    <a:pt x="1519" y="1027"/>
                  </a:lnTo>
                  <a:lnTo>
                    <a:pt x="1521" y="1023"/>
                  </a:lnTo>
                  <a:lnTo>
                    <a:pt x="1523" y="1017"/>
                  </a:lnTo>
                  <a:lnTo>
                    <a:pt x="1523" y="1011"/>
                  </a:lnTo>
                  <a:lnTo>
                    <a:pt x="1525" y="1008"/>
                  </a:lnTo>
                  <a:lnTo>
                    <a:pt x="1525" y="1002"/>
                  </a:lnTo>
                  <a:lnTo>
                    <a:pt x="1525" y="996"/>
                  </a:lnTo>
                  <a:lnTo>
                    <a:pt x="1526" y="992"/>
                  </a:lnTo>
                  <a:lnTo>
                    <a:pt x="1526" y="987"/>
                  </a:lnTo>
                  <a:lnTo>
                    <a:pt x="1526" y="981"/>
                  </a:lnTo>
                  <a:lnTo>
                    <a:pt x="1526" y="975"/>
                  </a:lnTo>
                  <a:lnTo>
                    <a:pt x="1526" y="972"/>
                  </a:lnTo>
                  <a:lnTo>
                    <a:pt x="1526" y="964"/>
                  </a:lnTo>
                  <a:lnTo>
                    <a:pt x="1526" y="960"/>
                  </a:lnTo>
                  <a:lnTo>
                    <a:pt x="1526" y="954"/>
                  </a:lnTo>
                  <a:lnTo>
                    <a:pt x="1525" y="949"/>
                  </a:lnTo>
                  <a:lnTo>
                    <a:pt x="1525" y="943"/>
                  </a:lnTo>
                  <a:lnTo>
                    <a:pt x="1525" y="937"/>
                  </a:lnTo>
                  <a:lnTo>
                    <a:pt x="1523" y="932"/>
                  </a:lnTo>
                  <a:lnTo>
                    <a:pt x="1523" y="926"/>
                  </a:lnTo>
                  <a:lnTo>
                    <a:pt x="1521" y="920"/>
                  </a:lnTo>
                  <a:lnTo>
                    <a:pt x="1521" y="914"/>
                  </a:lnTo>
                  <a:lnTo>
                    <a:pt x="1521" y="913"/>
                  </a:lnTo>
                  <a:lnTo>
                    <a:pt x="1523" y="911"/>
                  </a:lnTo>
                  <a:lnTo>
                    <a:pt x="1526" y="905"/>
                  </a:lnTo>
                  <a:lnTo>
                    <a:pt x="1532" y="899"/>
                  </a:lnTo>
                  <a:lnTo>
                    <a:pt x="1534" y="895"/>
                  </a:lnTo>
                  <a:lnTo>
                    <a:pt x="1536" y="890"/>
                  </a:lnTo>
                  <a:lnTo>
                    <a:pt x="1538" y="886"/>
                  </a:lnTo>
                  <a:lnTo>
                    <a:pt x="1542" y="882"/>
                  </a:lnTo>
                  <a:lnTo>
                    <a:pt x="1544" y="878"/>
                  </a:lnTo>
                  <a:lnTo>
                    <a:pt x="1547" y="873"/>
                  </a:lnTo>
                  <a:lnTo>
                    <a:pt x="1551" y="869"/>
                  </a:lnTo>
                  <a:lnTo>
                    <a:pt x="1553" y="865"/>
                  </a:lnTo>
                  <a:lnTo>
                    <a:pt x="1555" y="859"/>
                  </a:lnTo>
                  <a:lnTo>
                    <a:pt x="1559" y="854"/>
                  </a:lnTo>
                  <a:lnTo>
                    <a:pt x="1561" y="848"/>
                  </a:lnTo>
                  <a:lnTo>
                    <a:pt x="1564" y="844"/>
                  </a:lnTo>
                  <a:lnTo>
                    <a:pt x="1564" y="838"/>
                  </a:lnTo>
                  <a:lnTo>
                    <a:pt x="1566" y="835"/>
                  </a:lnTo>
                  <a:lnTo>
                    <a:pt x="1570" y="829"/>
                  </a:lnTo>
                  <a:lnTo>
                    <a:pt x="1572" y="825"/>
                  </a:lnTo>
                  <a:lnTo>
                    <a:pt x="1572" y="819"/>
                  </a:lnTo>
                  <a:lnTo>
                    <a:pt x="1572" y="816"/>
                  </a:lnTo>
                  <a:lnTo>
                    <a:pt x="1572" y="812"/>
                  </a:lnTo>
                  <a:lnTo>
                    <a:pt x="1572" y="808"/>
                  </a:lnTo>
                  <a:lnTo>
                    <a:pt x="1572" y="800"/>
                  </a:lnTo>
                  <a:lnTo>
                    <a:pt x="1568" y="797"/>
                  </a:lnTo>
                  <a:lnTo>
                    <a:pt x="1563" y="793"/>
                  </a:lnTo>
                  <a:lnTo>
                    <a:pt x="1555" y="789"/>
                  </a:lnTo>
                  <a:lnTo>
                    <a:pt x="1547" y="783"/>
                  </a:lnTo>
                  <a:lnTo>
                    <a:pt x="1542" y="781"/>
                  </a:lnTo>
                  <a:lnTo>
                    <a:pt x="1538" y="780"/>
                  </a:lnTo>
                  <a:lnTo>
                    <a:pt x="1534" y="778"/>
                  </a:lnTo>
                  <a:lnTo>
                    <a:pt x="1528" y="776"/>
                  </a:lnTo>
                  <a:lnTo>
                    <a:pt x="1526" y="774"/>
                  </a:lnTo>
                  <a:lnTo>
                    <a:pt x="1523" y="774"/>
                  </a:lnTo>
                  <a:lnTo>
                    <a:pt x="1517" y="772"/>
                  </a:lnTo>
                  <a:lnTo>
                    <a:pt x="1513" y="772"/>
                  </a:lnTo>
                  <a:lnTo>
                    <a:pt x="1511" y="770"/>
                  </a:lnTo>
                  <a:lnTo>
                    <a:pt x="1506" y="770"/>
                  </a:lnTo>
                  <a:lnTo>
                    <a:pt x="1502" y="768"/>
                  </a:lnTo>
                  <a:lnTo>
                    <a:pt x="1498" y="768"/>
                  </a:lnTo>
                  <a:lnTo>
                    <a:pt x="1496" y="766"/>
                  </a:lnTo>
                  <a:lnTo>
                    <a:pt x="1488" y="764"/>
                  </a:lnTo>
                  <a:lnTo>
                    <a:pt x="1485" y="764"/>
                  </a:lnTo>
                  <a:lnTo>
                    <a:pt x="1479" y="762"/>
                  </a:lnTo>
                  <a:lnTo>
                    <a:pt x="1475" y="762"/>
                  </a:lnTo>
                  <a:lnTo>
                    <a:pt x="1473" y="762"/>
                  </a:lnTo>
                  <a:lnTo>
                    <a:pt x="1445" y="722"/>
                  </a:lnTo>
                  <a:lnTo>
                    <a:pt x="1447" y="721"/>
                  </a:lnTo>
                  <a:lnTo>
                    <a:pt x="1450" y="715"/>
                  </a:lnTo>
                  <a:lnTo>
                    <a:pt x="1452" y="711"/>
                  </a:lnTo>
                  <a:lnTo>
                    <a:pt x="1456" y="705"/>
                  </a:lnTo>
                  <a:lnTo>
                    <a:pt x="1460" y="702"/>
                  </a:lnTo>
                  <a:lnTo>
                    <a:pt x="1466" y="696"/>
                  </a:lnTo>
                  <a:lnTo>
                    <a:pt x="1469" y="688"/>
                  </a:lnTo>
                  <a:lnTo>
                    <a:pt x="1475" y="683"/>
                  </a:lnTo>
                  <a:lnTo>
                    <a:pt x="1479" y="675"/>
                  </a:lnTo>
                  <a:lnTo>
                    <a:pt x="1485" y="667"/>
                  </a:lnTo>
                  <a:lnTo>
                    <a:pt x="1487" y="664"/>
                  </a:lnTo>
                  <a:lnTo>
                    <a:pt x="1490" y="660"/>
                  </a:lnTo>
                  <a:lnTo>
                    <a:pt x="1494" y="656"/>
                  </a:lnTo>
                  <a:lnTo>
                    <a:pt x="1496" y="652"/>
                  </a:lnTo>
                  <a:lnTo>
                    <a:pt x="1500" y="648"/>
                  </a:lnTo>
                  <a:lnTo>
                    <a:pt x="1504" y="645"/>
                  </a:lnTo>
                  <a:lnTo>
                    <a:pt x="1506" y="641"/>
                  </a:lnTo>
                  <a:lnTo>
                    <a:pt x="1509" y="635"/>
                  </a:lnTo>
                  <a:lnTo>
                    <a:pt x="1511" y="631"/>
                  </a:lnTo>
                  <a:lnTo>
                    <a:pt x="1515" y="626"/>
                  </a:lnTo>
                  <a:lnTo>
                    <a:pt x="1517" y="622"/>
                  </a:lnTo>
                  <a:lnTo>
                    <a:pt x="1519" y="618"/>
                  </a:lnTo>
                  <a:lnTo>
                    <a:pt x="1523" y="612"/>
                  </a:lnTo>
                  <a:lnTo>
                    <a:pt x="1525" y="608"/>
                  </a:lnTo>
                  <a:lnTo>
                    <a:pt x="1526" y="603"/>
                  </a:lnTo>
                  <a:lnTo>
                    <a:pt x="1530" y="599"/>
                  </a:lnTo>
                  <a:lnTo>
                    <a:pt x="1532" y="595"/>
                  </a:lnTo>
                  <a:lnTo>
                    <a:pt x="1536" y="589"/>
                  </a:lnTo>
                  <a:lnTo>
                    <a:pt x="1538" y="586"/>
                  </a:lnTo>
                  <a:lnTo>
                    <a:pt x="1540" y="582"/>
                  </a:lnTo>
                  <a:lnTo>
                    <a:pt x="1542" y="576"/>
                  </a:lnTo>
                  <a:lnTo>
                    <a:pt x="1545" y="572"/>
                  </a:lnTo>
                  <a:lnTo>
                    <a:pt x="1547" y="568"/>
                  </a:lnTo>
                  <a:lnTo>
                    <a:pt x="1549" y="565"/>
                  </a:lnTo>
                  <a:lnTo>
                    <a:pt x="1551" y="559"/>
                  </a:lnTo>
                  <a:lnTo>
                    <a:pt x="1553" y="555"/>
                  </a:lnTo>
                  <a:lnTo>
                    <a:pt x="1553" y="551"/>
                  </a:lnTo>
                  <a:lnTo>
                    <a:pt x="1555" y="548"/>
                  </a:lnTo>
                  <a:lnTo>
                    <a:pt x="1559" y="540"/>
                  </a:lnTo>
                  <a:lnTo>
                    <a:pt x="1561" y="532"/>
                  </a:lnTo>
                  <a:lnTo>
                    <a:pt x="1563" y="527"/>
                  </a:lnTo>
                  <a:lnTo>
                    <a:pt x="1563" y="519"/>
                  </a:lnTo>
                  <a:lnTo>
                    <a:pt x="1563" y="513"/>
                  </a:lnTo>
                  <a:lnTo>
                    <a:pt x="1563" y="510"/>
                  </a:lnTo>
                  <a:lnTo>
                    <a:pt x="1561" y="504"/>
                  </a:lnTo>
                  <a:lnTo>
                    <a:pt x="1559" y="500"/>
                  </a:lnTo>
                  <a:lnTo>
                    <a:pt x="1557" y="494"/>
                  </a:lnTo>
                  <a:lnTo>
                    <a:pt x="1557" y="491"/>
                  </a:lnTo>
                  <a:lnTo>
                    <a:pt x="1555" y="487"/>
                  </a:lnTo>
                  <a:lnTo>
                    <a:pt x="1553" y="483"/>
                  </a:lnTo>
                  <a:lnTo>
                    <a:pt x="1551" y="479"/>
                  </a:lnTo>
                  <a:lnTo>
                    <a:pt x="1551" y="475"/>
                  </a:lnTo>
                  <a:lnTo>
                    <a:pt x="1545" y="470"/>
                  </a:lnTo>
                  <a:lnTo>
                    <a:pt x="1544" y="464"/>
                  </a:lnTo>
                  <a:lnTo>
                    <a:pt x="1540" y="458"/>
                  </a:lnTo>
                  <a:lnTo>
                    <a:pt x="1536" y="454"/>
                  </a:lnTo>
                  <a:lnTo>
                    <a:pt x="1532" y="449"/>
                  </a:lnTo>
                  <a:lnTo>
                    <a:pt x="1528" y="445"/>
                  </a:lnTo>
                  <a:lnTo>
                    <a:pt x="1525" y="443"/>
                  </a:lnTo>
                  <a:lnTo>
                    <a:pt x="1521" y="441"/>
                  </a:lnTo>
                  <a:lnTo>
                    <a:pt x="1517" y="437"/>
                  </a:lnTo>
                  <a:lnTo>
                    <a:pt x="1513" y="435"/>
                  </a:lnTo>
                  <a:lnTo>
                    <a:pt x="1507" y="433"/>
                  </a:lnTo>
                  <a:lnTo>
                    <a:pt x="1506" y="433"/>
                  </a:lnTo>
                  <a:lnTo>
                    <a:pt x="1502" y="433"/>
                  </a:lnTo>
                  <a:lnTo>
                    <a:pt x="1500" y="433"/>
                  </a:lnTo>
                  <a:lnTo>
                    <a:pt x="1496" y="433"/>
                  </a:lnTo>
                  <a:lnTo>
                    <a:pt x="1492" y="433"/>
                  </a:lnTo>
                  <a:lnTo>
                    <a:pt x="1487" y="433"/>
                  </a:lnTo>
                  <a:lnTo>
                    <a:pt x="1483" y="435"/>
                  </a:lnTo>
                  <a:lnTo>
                    <a:pt x="1477" y="437"/>
                  </a:lnTo>
                  <a:lnTo>
                    <a:pt x="1473" y="439"/>
                  </a:lnTo>
                  <a:lnTo>
                    <a:pt x="1466" y="441"/>
                  </a:lnTo>
                  <a:lnTo>
                    <a:pt x="1460" y="443"/>
                  </a:lnTo>
                  <a:lnTo>
                    <a:pt x="1454" y="445"/>
                  </a:lnTo>
                  <a:lnTo>
                    <a:pt x="1447" y="447"/>
                  </a:lnTo>
                  <a:lnTo>
                    <a:pt x="1441" y="449"/>
                  </a:lnTo>
                  <a:lnTo>
                    <a:pt x="1433" y="451"/>
                  </a:lnTo>
                  <a:lnTo>
                    <a:pt x="1428" y="453"/>
                  </a:lnTo>
                  <a:lnTo>
                    <a:pt x="1422" y="456"/>
                  </a:lnTo>
                  <a:lnTo>
                    <a:pt x="1414" y="458"/>
                  </a:lnTo>
                  <a:lnTo>
                    <a:pt x="1407" y="460"/>
                  </a:lnTo>
                  <a:lnTo>
                    <a:pt x="1401" y="462"/>
                  </a:lnTo>
                  <a:lnTo>
                    <a:pt x="1395" y="464"/>
                  </a:lnTo>
                  <a:lnTo>
                    <a:pt x="1390" y="466"/>
                  </a:lnTo>
                  <a:lnTo>
                    <a:pt x="1384" y="470"/>
                  </a:lnTo>
                  <a:lnTo>
                    <a:pt x="1378" y="472"/>
                  </a:lnTo>
                  <a:lnTo>
                    <a:pt x="1374" y="473"/>
                  </a:lnTo>
                  <a:lnTo>
                    <a:pt x="1369" y="475"/>
                  </a:lnTo>
                  <a:lnTo>
                    <a:pt x="1365" y="475"/>
                  </a:lnTo>
                  <a:lnTo>
                    <a:pt x="1359" y="477"/>
                  </a:lnTo>
                  <a:lnTo>
                    <a:pt x="1357" y="479"/>
                  </a:lnTo>
                  <a:lnTo>
                    <a:pt x="1353" y="481"/>
                  </a:lnTo>
                  <a:lnTo>
                    <a:pt x="1352" y="481"/>
                  </a:lnTo>
                  <a:lnTo>
                    <a:pt x="1302" y="458"/>
                  </a:lnTo>
                  <a:lnTo>
                    <a:pt x="1304" y="456"/>
                  </a:lnTo>
                  <a:lnTo>
                    <a:pt x="1310" y="453"/>
                  </a:lnTo>
                  <a:lnTo>
                    <a:pt x="1314" y="451"/>
                  </a:lnTo>
                  <a:lnTo>
                    <a:pt x="1317" y="447"/>
                  </a:lnTo>
                  <a:lnTo>
                    <a:pt x="1323" y="443"/>
                  </a:lnTo>
                  <a:lnTo>
                    <a:pt x="1329" y="441"/>
                  </a:lnTo>
                  <a:lnTo>
                    <a:pt x="1333" y="435"/>
                  </a:lnTo>
                  <a:lnTo>
                    <a:pt x="1336" y="432"/>
                  </a:lnTo>
                  <a:lnTo>
                    <a:pt x="1340" y="428"/>
                  </a:lnTo>
                  <a:lnTo>
                    <a:pt x="1346" y="424"/>
                  </a:lnTo>
                  <a:lnTo>
                    <a:pt x="1348" y="420"/>
                  </a:lnTo>
                  <a:lnTo>
                    <a:pt x="1350" y="414"/>
                  </a:lnTo>
                  <a:lnTo>
                    <a:pt x="1352" y="411"/>
                  </a:lnTo>
                  <a:lnTo>
                    <a:pt x="1352" y="407"/>
                  </a:lnTo>
                  <a:lnTo>
                    <a:pt x="1352" y="403"/>
                  </a:lnTo>
                  <a:lnTo>
                    <a:pt x="1352" y="399"/>
                  </a:lnTo>
                  <a:lnTo>
                    <a:pt x="1350" y="397"/>
                  </a:lnTo>
                  <a:lnTo>
                    <a:pt x="1350" y="394"/>
                  </a:lnTo>
                  <a:lnTo>
                    <a:pt x="1350" y="390"/>
                  </a:lnTo>
                  <a:lnTo>
                    <a:pt x="1350" y="386"/>
                  </a:lnTo>
                  <a:lnTo>
                    <a:pt x="1350" y="382"/>
                  </a:lnTo>
                  <a:lnTo>
                    <a:pt x="1350" y="376"/>
                  </a:lnTo>
                  <a:lnTo>
                    <a:pt x="1350" y="373"/>
                  </a:lnTo>
                  <a:lnTo>
                    <a:pt x="1350" y="367"/>
                  </a:lnTo>
                  <a:lnTo>
                    <a:pt x="1350" y="361"/>
                  </a:lnTo>
                  <a:lnTo>
                    <a:pt x="1352" y="357"/>
                  </a:lnTo>
                  <a:lnTo>
                    <a:pt x="1352" y="350"/>
                  </a:lnTo>
                  <a:lnTo>
                    <a:pt x="1352" y="346"/>
                  </a:lnTo>
                  <a:lnTo>
                    <a:pt x="1352" y="340"/>
                  </a:lnTo>
                  <a:lnTo>
                    <a:pt x="1353" y="335"/>
                  </a:lnTo>
                  <a:lnTo>
                    <a:pt x="1353" y="329"/>
                  </a:lnTo>
                  <a:lnTo>
                    <a:pt x="1353" y="323"/>
                  </a:lnTo>
                  <a:lnTo>
                    <a:pt x="1353" y="318"/>
                  </a:lnTo>
                  <a:lnTo>
                    <a:pt x="1355" y="312"/>
                  </a:lnTo>
                  <a:lnTo>
                    <a:pt x="1355" y="306"/>
                  </a:lnTo>
                  <a:lnTo>
                    <a:pt x="1355" y="300"/>
                  </a:lnTo>
                  <a:lnTo>
                    <a:pt x="1355" y="297"/>
                  </a:lnTo>
                  <a:lnTo>
                    <a:pt x="1357" y="291"/>
                  </a:lnTo>
                  <a:lnTo>
                    <a:pt x="1357" y="285"/>
                  </a:lnTo>
                  <a:lnTo>
                    <a:pt x="1359" y="281"/>
                  </a:lnTo>
                  <a:lnTo>
                    <a:pt x="1359" y="276"/>
                  </a:lnTo>
                  <a:lnTo>
                    <a:pt x="1359" y="272"/>
                  </a:lnTo>
                  <a:lnTo>
                    <a:pt x="1361" y="268"/>
                  </a:lnTo>
                  <a:lnTo>
                    <a:pt x="1361" y="262"/>
                  </a:lnTo>
                  <a:lnTo>
                    <a:pt x="1363" y="260"/>
                  </a:lnTo>
                  <a:lnTo>
                    <a:pt x="1365" y="257"/>
                  </a:lnTo>
                  <a:lnTo>
                    <a:pt x="1365" y="253"/>
                  </a:lnTo>
                  <a:lnTo>
                    <a:pt x="1367" y="249"/>
                  </a:lnTo>
                  <a:lnTo>
                    <a:pt x="1369" y="245"/>
                  </a:lnTo>
                  <a:lnTo>
                    <a:pt x="1371" y="241"/>
                  </a:lnTo>
                  <a:lnTo>
                    <a:pt x="1372" y="238"/>
                  </a:lnTo>
                  <a:lnTo>
                    <a:pt x="1376" y="234"/>
                  </a:lnTo>
                  <a:lnTo>
                    <a:pt x="1378" y="230"/>
                  </a:lnTo>
                  <a:lnTo>
                    <a:pt x="1382" y="226"/>
                  </a:lnTo>
                  <a:lnTo>
                    <a:pt x="1386" y="221"/>
                  </a:lnTo>
                  <a:lnTo>
                    <a:pt x="1390" y="217"/>
                  </a:lnTo>
                  <a:lnTo>
                    <a:pt x="1393" y="211"/>
                  </a:lnTo>
                  <a:lnTo>
                    <a:pt x="1397" y="207"/>
                  </a:lnTo>
                  <a:lnTo>
                    <a:pt x="1401" y="202"/>
                  </a:lnTo>
                  <a:lnTo>
                    <a:pt x="1405" y="198"/>
                  </a:lnTo>
                  <a:lnTo>
                    <a:pt x="1409" y="192"/>
                  </a:lnTo>
                  <a:lnTo>
                    <a:pt x="1414" y="188"/>
                  </a:lnTo>
                  <a:lnTo>
                    <a:pt x="1416" y="184"/>
                  </a:lnTo>
                  <a:lnTo>
                    <a:pt x="1420" y="179"/>
                  </a:lnTo>
                  <a:lnTo>
                    <a:pt x="1424" y="175"/>
                  </a:lnTo>
                  <a:lnTo>
                    <a:pt x="1428" y="171"/>
                  </a:lnTo>
                  <a:lnTo>
                    <a:pt x="1431" y="165"/>
                  </a:lnTo>
                  <a:lnTo>
                    <a:pt x="1435" y="162"/>
                  </a:lnTo>
                  <a:lnTo>
                    <a:pt x="1437" y="158"/>
                  </a:lnTo>
                  <a:lnTo>
                    <a:pt x="1441" y="154"/>
                  </a:lnTo>
                  <a:lnTo>
                    <a:pt x="1443" y="150"/>
                  </a:lnTo>
                  <a:lnTo>
                    <a:pt x="1445" y="146"/>
                  </a:lnTo>
                  <a:lnTo>
                    <a:pt x="1447" y="143"/>
                  </a:lnTo>
                  <a:lnTo>
                    <a:pt x="1449" y="141"/>
                  </a:lnTo>
                  <a:lnTo>
                    <a:pt x="1449" y="135"/>
                  </a:lnTo>
                  <a:lnTo>
                    <a:pt x="1449" y="131"/>
                  </a:lnTo>
                  <a:lnTo>
                    <a:pt x="1447" y="124"/>
                  </a:lnTo>
                  <a:lnTo>
                    <a:pt x="1441" y="118"/>
                  </a:lnTo>
                  <a:lnTo>
                    <a:pt x="1437" y="114"/>
                  </a:lnTo>
                  <a:lnTo>
                    <a:pt x="1433" y="110"/>
                  </a:lnTo>
                  <a:lnTo>
                    <a:pt x="1428" y="106"/>
                  </a:lnTo>
                  <a:lnTo>
                    <a:pt x="1424" y="105"/>
                  </a:lnTo>
                  <a:lnTo>
                    <a:pt x="1416" y="99"/>
                  </a:lnTo>
                  <a:lnTo>
                    <a:pt x="1410" y="95"/>
                  </a:lnTo>
                  <a:lnTo>
                    <a:pt x="1407" y="93"/>
                  </a:lnTo>
                  <a:lnTo>
                    <a:pt x="1403" y="89"/>
                  </a:lnTo>
                  <a:lnTo>
                    <a:pt x="1399" y="87"/>
                  </a:lnTo>
                  <a:lnTo>
                    <a:pt x="1395" y="86"/>
                  </a:lnTo>
                  <a:lnTo>
                    <a:pt x="1391" y="84"/>
                  </a:lnTo>
                  <a:lnTo>
                    <a:pt x="1388" y="82"/>
                  </a:lnTo>
                  <a:lnTo>
                    <a:pt x="1382" y="80"/>
                  </a:lnTo>
                  <a:lnTo>
                    <a:pt x="1378" y="78"/>
                  </a:lnTo>
                  <a:lnTo>
                    <a:pt x="1374" y="74"/>
                  </a:lnTo>
                  <a:lnTo>
                    <a:pt x="1369" y="72"/>
                  </a:lnTo>
                  <a:lnTo>
                    <a:pt x="1365" y="70"/>
                  </a:lnTo>
                  <a:lnTo>
                    <a:pt x="1359" y="68"/>
                  </a:lnTo>
                  <a:lnTo>
                    <a:pt x="1353" y="67"/>
                  </a:lnTo>
                  <a:lnTo>
                    <a:pt x="1348" y="63"/>
                  </a:lnTo>
                  <a:lnTo>
                    <a:pt x="1342" y="61"/>
                  </a:lnTo>
                  <a:lnTo>
                    <a:pt x="1336" y="59"/>
                  </a:lnTo>
                  <a:lnTo>
                    <a:pt x="1331" y="57"/>
                  </a:lnTo>
                  <a:lnTo>
                    <a:pt x="1325" y="53"/>
                  </a:lnTo>
                  <a:lnTo>
                    <a:pt x="1319" y="51"/>
                  </a:lnTo>
                  <a:lnTo>
                    <a:pt x="1312" y="49"/>
                  </a:lnTo>
                  <a:lnTo>
                    <a:pt x="1306" y="48"/>
                  </a:lnTo>
                  <a:lnTo>
                    <a:pt x="1298" y="46"/>
                  </a:lnTo>
                  <a:lnTo>
                    <a:pt x="1293" y="44"/>
                  </a:lnTo>
                  <a:lnTo>
                    <a:pt x="1287" y="40"/>
                  </a:lnTo>
                  <a:lnTo>
                    <a:pt x="1279" y="38"/>
                  </a:lnTo>
                  <a:lnTo>
                    <a:pt x="1272" y="36"/>
                  </a:lnTo>
                  <a:lnTo>
                    <a:pt x="1264" y="34"/>
                  </a:lnTo>
                  <a:lnTo>
                    <a:pt x="1258" y="32"/>
                  </a:lnTo>
                  <a:lnTo>
                    <a:pt x="1249" y="30"/>
                  </a:lnTo>
                  <a:lnTo>
                    <a:pt x="1241" y="29"/>
                  </a:lnTo>
                  <a:lnTo>
                    <a:pt x="1234" y="27"/>
                  </a:lnTo>
                  <a:lnTo>
                    <a:pt x="1226" y="25"/>
                  </a:lnTo>
                  <a:lnTo>
                    <a:pt x="1218" y="23"/>
                  </a:lnTo>
                  <a:lnTo>
                    <a:pt x="1209" y="21"/>
                  </a:lnTo>
                  <a:lnTo>
                    <a:pt x="1201" y="19"/>
                  </a:lnTo>
                  <a:lnTo>
                    <a:pt x="1194" y="17"/>
                  </a:lnTo>
                  <a:lnTo>
                    <a:pt x="1184" y="15"/>
                  </a:lnTo>
                  <a:lnTo>
                    <a:pt x="1177" y="13"/>
                  </a:lnTo>
                  <a:lnTo>
                    <a:pt x="1167" y="11"/>
                  </a:lnTo>
                  <a:lnTo>
                    <a:pt x="1160" y="11"/>
                  </a:lnTo>
                  <a:lnTo>
                    <a:pt x="1150" y="10"/>
                  </a:lnTo>
                  <a:lnTo>
                    <a:pt x="1141" y="8"/>
                  </a:lnTo>
                  <a:lnTo>
                    <a:pt x="1131" y="6"/>
                  </a:lnTo>
                  <a:lnTo>
                    <a:pt x="1122" y="6"/>
                  </a:lnTo>
                  <a:lnTo>
                    <a:pt x="1112" y="4"/>
                  </a:lnTo>
                  <a:lnTo>
                    <a:pt x="1103" y="2"/>
                  </a:lnTo>
                  <a:lnTo>
                    <a:pt x="1091" y="2"/>
                  </a:lnTo>
                  <a:lnTo>
                    <a:pt x="1082" y="2"/>
                  </a:lnTo>
                  <a:lnTo>
                    <a:pt x="1070" y="0"/>
                  </a:lnTo>
                  <a:lnTo>
                    <a:pt x="1059" y="0"/>
                  </a:lnTo>
                  <a:lnTo>
                    <a:pt x="1047" y="2"/>
                  </a:lnTo>
                  <a:lnTo>
                    <a:pt x="1036" y="2"/>
                  </a:lnTo>
                  <a:lnTo>
                    <a:pt x="1025" y="2"/>
                  </a:lnTo>
                  <a:lnTo>
                    <a:pt x="1013" y="2"/>
                  </a:lnTo>
                  <a:lnTo>
                    <a:pt x="1000" y="4"/>
                  </a:lnTo>
                  <a:lnTo>
                    <a:pt x="988" y="6"/>
                  </a:lnTo>
                  <a:lnTo>
                    <a:pt x="975" y="6"/>
                  </a:lnTo>
                  <a:lnTo>
                    <a:pt x="964" y="8"/>
                  </a:lnTo>
                  <a:lnTo>
                    <a:pt x="952" y="10"/>
                  </a:lnTo>
                  <a:lnTo>
                    <a:pt x="939" y="11"/>
                  </a:lnTo>
                  <a:lnTo>
                    <a:pt x="926" y="13"/>
                  </a:lnTo>
                  <a:lnTo>
                    <a:pt x="914" y="15"/>
                  </a:lnTo>
                  <a:lnTo>
                    <a:pt x="899" y="17"/>
                  </a:lnTo>
                  <a:lnTo>
                    <a:pt x="888" y="21"/>
                  </a:lnTo>
                  <a:lnTo>
                    <a:pt x="874" y="23"/>
                  </a:lnTo>
                  <a:lnTo>
                    <a:pt x="861" y="25"/>
                  </a:lnTo>
                  <a:lnTo>
                    <a:pt x="850" y="29"/>
                  </a:lnTo>
                  <a:lnTo>
                    <a:pt x="836" y="30"/>
                  </a:lnTo>
                  <a:lnTo>
                    <a:pt x="825" y="34"/>
                  </a:lnTo>
                  <a:lnTo>
                    <a:pt x="812" y="36"/>
                  </a:lnTo>
                  <a:lnTo>
                    <a:pt x="798" y="40"/>
                  </a:lnTo>
                  <a:lnTo>
                    <a:pt x="787" y="44"/>
                  </a:lnTo>
                  <a:lnTo>
                    <a:pt x="774" y="46"/>
                  </a:lnTo>
                  <a:lnTo>
                    <a:pt x="762" y="49"/>
                  </a:lnTo>
                  <a:lnTo>
                    <a:pt x="749" y="53"/>
                  </a:lnTo>
                  <a:lnTo>
                    <a:pt x="738" y="57"/>
                  </a:lnTo>
                  <a:lnTo>
                    <a:pt x="726" y="59"/>
                  </a:lnTo>
                  <a:lnTo>
                    <a:pt x="713" y="63"/>
                  </a:lnTo>
                  <a:lnTo>
                    <a:pt x="701" y="67"/>
                  </a:lnTo>
                  <a:lnTo>
                    <a:pt x="690" y="68"/>
                  </a:lnTo>
                  <a:lnTo>
                    <a:pt x="679" y="72"/>
                  </a:lnTo>
                  <a:lnTo>
                    <a:pt x="669" y="76"/>
                  </a:lnTo>
                  <a:lnTo>
                    <a:pt x="658" y="78"/>
                  </a:lnTo>
                  <a:lnTo>
                    <a:pt x="648" y="82"/>
                  </a:lnTo>
                  <a:lnTo>
                    <a:pt x="637" y="86"/>
                  </a:lnTo>
                  <a:lnTo>
                    <a:pt x="627" y="87"/>
                  </a:lnTo>
                  <a:lnTo>
                    <a:pt x="618" y="91"/>
                  </a:lnTo>
                  <a:lnTo>
                    <a:pt x="608" y="95"/>
                  </a:lnTo>
                  <a:lnTo>
                    <a:pt x="599" y="97"/>
                  </a:lnTo>
                  <a:lnTo>
                    <a:pt x="591" y="101"/>
                  </a:lnTo>
                  <a:lnTo>
                    <a:pt x="582" y="103"/>
                  </a:lnTo>
                  <a:lnTo>
                    <a:pt x="574" y="106"/>
                  </a:lnTo>
                  <a:lnTo>
                    <a:pt x="566" y="108"/>
                  </a:lnTo>
                  <a:lnTo>
                    <a:pt x="559" y="110"/>
                  </a:lnTo>
                  <a:lnTo>
                    <a:pt x="553" y="112"/>
                  </a:lnTo>
                  <a:lnTo>
                    <a:pt x="546" y="116"/>
                  </a:lnTo>
                  <a:lnTo>
                    <a:pt x="540" y="118"/>
                  </a:lnTo>
                  <a:lnTo>
                    <a:pt x="534" y="120"/>
                  </a:lnTo>
                  <a:lnTo>
                    <a:pt x="528" y="122"/>
                  </a:lnTo>
                  <a:lnTo>
                    <a:pt x="525" y="124"/>
                  </a:lnTo>
                  <a:lnTo>
                    <a:pt x="521" y="124"/>
                  </a:lnTo>
                  <a:lnTo>
                    <a:pt x="517" y="126"/>
                  </a:lnTo>
                  <a:lnTo>
                    <a:pt x="513" y="127"/>
                  </a:lnTo>
                  <a:lnTo>
                    <a:pt x="511" y="127"/>
                  </a:lnTo>
                  <a:lnTo>
                    <a:pt x="508" y="129"/>
                  </a:lnTo>
                  <a:lnTo>
                    <a:pt x="508" y="131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9"/>
            <p:cNvSpPr>
              <a:spLocks/>
            </p:cNvSpPr>
            <p:nvPr/>
          </p:nvSpPr>
          <p:spPr bwMode="auto">
            <a:xfrm>
              <a:off x="4352" y="2743"/>
              <a:ext cx="647" cy="536"/>
            </a:xfrm>
            <a:custGeom>
              <a:avLst/>
              <a:gdLst>
                <a:gd name="T0" fmla="*/ 0 w 1292"/>
                <a:gd name="T1" fmla="*/ 134 h 1073"/>
                <a:gd name="T2" fmla="*/ 7 w 1292"/>
                <a:gd name="T3" fmla="*/ 95 h 1073"/>
                <a:gd name="T4" fmla="*/ 21 w 1292"/>
                <a:gd name="T5" fmla="*/ 57 h 1073"/>
                <a:gd name="T6" fmla="*/ 32 w 1292"/>
                <a:gd name="T7" fmla="*/ 35 h 1073"/>
                <a:gd name="T8" fmla="*/ 39 w 1292"/>
                <a:gd name="T9" fmla="*/ 28 h 1073"/>
                <a:gd name="T10" fmla="*/ 51 w 1292"/>
                <a:gd name="T11" fmla="*/ 20 h 1073"/>
                <a:gd name="T12" fmla="*/ 55 w 1292"/>
                <a:gd name="T13" fmla="*/ 15 h 1073"/>
                <a:gd name="T14" fmla="*/ 81 w 1292"/>
                <a:gd name="T15" fmla="*/ 5 h 1073"/>
                <a:gd name="T16" fmla="*/ 119 w 1292"/>
                <a:gd name="T17" fmla="*/ 0 h 1073"/>
                <a:gd name="T18" fmla="*/ 150 w 1292"/>
                <a:gd name="T19" fmla="*/ 3 h 1073"/>
                <a:gd name="T20" fmla="*/ 162 w 1292"/>
                <a:gd name="T21" fmla="*/ 8 h 1073"/>
                <a:gd name="T22" fmla="*/ 157 w 1292"/>
                <a:gd name="T23" fmla="*/ 16 h 1073"/>
                <a:gd name="T24" fmla="*/ 154 w 1292"/>
                <a:gd name="T25" fmla="*/ 27 h 1073"/>
                <a:gd name="T26" fmla="*/ 153 w 1292"/>
                <a:gd name="T27" fmla="*/ 38 h 1073"/>
                <a:gd name="T28" fmla="*/ 132 w 1292"/>
                <a:gd name="T29" fmla="*/ 59 h 1073"/>
                <a:gd name="T30" fmla="*/ 120 w 1292"/>
                <a:gd name="T31" fmla="*/ 96 h 1073"/>
                <a:gd name="T32" fmla="*/ 89 w 1292"/>
                <a:gd name="T33" fmla="*/ 100 h 1073"/>
                <a:gd name="T34" fmla="*/ 68 w 1292"/>
                <a:gd name="T35" fmla="*/ 113 h 1073"/>
                <a:gd name="T36" fmla="*/ 49 w 1292"/>
                <a:gd name="T37" fmla="*/ 130 h 1073"/>
                <a:gd name="T38" fmla="*/ 32 w 1292"/>
                <a:gd name="T39" fmla="*/ 129 h 1073"/>
                <a:gd name="T40" fmla="*/ 0 w 1292"/>
                <a:gd name="T41" fmla="*/ 134 h 1073"/>
                <a:gd name="T42" fmla="*/ 0 w 1292"/>
                <a:gd name="T43" fmla="*/ 134 h 107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92"/>
                <a:gd name="T67" fmla="*/ 0 h 1073"/>
                <a:gd name="T68" fmla="*/ 1292 w 1292"/>
                <a:gd name="T69" fmla="*/ 1073 h 107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92" h="1073">
                  <a:moveTo>
                    <a:pt x="0" y="1073"/>
                  </a:moveTo>
                  <a:lnTo>
                    <a:pt x="53" y="761"/>
                  </a:lnTo>
                  <a:lnTo>
                    <a:pt x="161" y="457"/>
                  </a:lnTo>
                  <a:lnTo>
                    <a:pt x="254" y="285"/>
                  </a:lnTo>
                  <a:lnTo>
                    <a:pt x="309" y="225"/>
                  </a:lnTo>
                  <a:lnTo>
                    <a:pt x="403" y="164"/>
                  </a:lnTo>
                  <a:lnTo>
                    <a:pt x="435" y="126"/>
                  </a:lnTo>
                  <a:lnTo>
                    <a:pt x="646" y="44"/>
                  </a:lnTo>
                  <a:lnTo>
                    <a:pt x="948" y="0"/>
                  </a:lnTo>
                  <a:lnTo>
                    <a:pt x="1197" y="29"/>
                  </a:lnTo>
                  <a:lnTo>
                    <a:pt x="1292" y="67"/>
                  </a:lnTo>
                  <a:lnTo>
                    <a:pt x="1252" y="135"/>
                  </a:lnTo>
                  <a:lnTo>
                    <a:pt x="1226" y="219"/>
                  </a:lnTo>
                  <a:lnTo>
                    <a:pt x="1216" y="310"/>
                  </a:lnTo>
                  <a:lnTo>
                    <a:pt x="1055" y="479"/>
                  </a:lnTo>
                  <a:lnTo>
                    <a:pt x="958" y="768"/>
                  </a:lnTo>
                  <a:lnTo>
                    <a:pt x="705" y="803"/>
                  </a:lnTo>
                  <a:lnTo>
                    <a:pt x="541" y="907"/>
                  </a:lnTo>
                  <a:lnTo>
                    <a:pt x="387" y="1040"/>
                  </a:lnTo>
                  <a:lnTo>
                    <a:pt x="254" y="1035"/>
                  </a:lnTo>
                  <a:lnTo>
                    <a:pt x="0" y="1073"/>
                  </a:lnTo>
                  <a:close/>
                </a:path>
              </a:pathLst>
            </a:custGeom>
            <a:solidFill>
              <a:srgbClr val="FF99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10"/>
            <p:cNvSpPr>
              <a:spLocks/>
            </p:cNvSpPr>
            <p:nvPr/>
          </p:nvSpPr>
          <p:spPr bwMode="auto">
            <a:xfrm>
              <a:off x="4518" y="2771"/>
              <a:ext cx="51" cy="68"/>
            </a:xfrm>
            <a:custGeom>
              <a:avLst/>
              <a:gdLst>
                <a:gd name="T0" fmla="*/ 5 w 103"/>
                <a:gd name="T1" fmla="*/ 16 h 137"/>
                <a:gd name="T2" fmla="*/ 5 w 103"/>
                <a:gd name="T3" fmla="*/ 16 h 137"/>
                <a:gd name="T4" fmla="*/ 5 w 103"/>
                <a:gd name="T5" fmla="*/ 16 h 137"/>
                <a:gd name="T6" fmla="*/ 6 w 103"/>
                <a:gd name="T7" fmla="*/ 16 h 137"/>
                <a:gd name="T8" fmla="*/ 6 w 103"/>
                <a:gd name="T9" fmla="*/ 16 h 137"/>
                <a:gd name="T10" fmla="*/ 7 w 103"/>
                <a:gd name="T11" fmla="*/ 16 h 137"/>
                <a:gd name="T12" fmla="*/ 7 w 103"/>
                <a:gd name="T13" fmla="*/ 16 h 137"/>
                <a:gd name="T14" fmla="*/ 8 w 103"/>
                <a:gd name="T15" fmla="*/ 17 h 137"/>
                <a:gd name="T16" fmla="*/ 8 w 103"/>
                <a:gd name="T17" fmla="*/ 16 h 137"/>
                <a:gd name="T18" fmla="*/ 9 w 103"/>
                <a:gd name="T19" fmla="*/ 16 h 137"/>
                <a:gd name="T20" fmla="*/ 9 w 103"/>
                <a:gd name="T21" fmla="*/ 16 h 137"/>
                <a:gd name="T22" fmla="*/ 10 w 103"/>
                <a:gd name="T23" fmla="*/ 16 h 137"/>
                <a:gd name="T24" fmla="*/ 11 w 103"/>
                <a:gd name="T25" fmla="*/ 16 h 137"/>
                <a:gd name="T26" fmla="*/ 11 w 103"/>
                <a:gd name="T27" fmla="*/ 16 h 137"/>
                <a:gd name="T28" fmla="*/ 11 w 103"/>
                <a:gd name="T29" fmla="*/ 15 h 137"/>
                <a:gd name="T30" fmla="*/ 12 w 103"/>
                <a:gd name="T31" fmla="*/ 15 h 137"/>
                <a:gd name="T32" fmla="*/ 12 w 103"/>
                <a:gd name="T33" fmla="*/ 14 h 137"/>
                <a:gd name="T34" fmla="*/ 12 w 103"/>
                <a:gd name="T35" fmla="*/ 13 h 137"/>
                <a:gd name="T36" fmla="*/ 12 w 103"/>
                <a:gd name="T37" fmla="*/ 13 h 137"/>
                <a:gd name="T38" fmla="*/ 12 w 103"/>
                <a:gd name="T39" fmla="*/ 12 h 137"/>
                <a:gd name="T40" fmla="*/ 12 w 103"/>
                <a:gd name="T41" fmla="*/ 11 h 137"/>
                <a:gd name="T42" fmla="*/ 12 w 103"/>
                <a:gd name="T43" fmla="*/ 11 h 137"/>
                <a:gd name="T44" fmla="*/ 12 w 103"/>
                <a:gd name="T45" fmla="*/ 10 h 137"/>
                <a:gd name="T46" fmla="*/ 12 w 103"/>
                <a:gd name="T47" fmla="*/ 10 h 137"/>
                <a:gd name="T48" fmla="*/ 12 w 103"/>
                <a:gd name="T49" fmla="*/ 9 h 137"/>
                <a:gd name="T50" fmla="*/ 12 w 103"/>
                <a:gd name="T51" fmla="*/ 9 h 137"/>
                <a:gd name="T52" fmla="*/ 12 w 103"/>
                <a:gd name="T53" fmla="*/ 9 h 137"/>
                <a:gd name="T54" fmla="*/ 2 w 103"/>
                <a:gd name="T55" fmla="*/ 0 h 137"/>
                <a:gd name="T56" fmla="*/ 0 w 103"/>
                <a:gd name="T57" fmla="*/ 2 h 137"/>
                <a:gd name="T58" fmla="*/ 5 w 103"/>
                <a:gd name="T59" fmla="*/ 16 h 137"/>
                <a:gd name="T60" fmla="*/ 5 w 103"/>
                <a:gd name="T61" fmla="*/ 16 h 13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03"/>
                <a:gd name="T94" fmla="*/ 0 h 137"/>
                <a:gd name="T95" fmla="*/ 103 w 103"/>
                <a:gd name="T96" fmla="*/ 137 h 13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03" h="137">
                  <a:moveTo>
                    <a:pt x="40" y="132"/>
                  </a:moveTo>
                  <a:lnTo>
                    <a:pt x="42" y="133"/>
                  </a:lnTo>
                  <a:lnTo>
                    <a:pt x="46" y="133"/>
                  </a:lnTo>
                  <a:lnTo>
                    <a:pt x="52" y="135"/>
                  </a:lnTo>
                  <a:lnTo>
                    <a:pt x="54" y="135"/>
                  </a:lnTo>
                  <a:lnTo>
                    <a:pt x="57" y="135"/>
                  </a:lnTo>
                  <a:lnTo>
                    <a:pt x="61" y="135"/>
                  </a:lnTo>
                  <a:lnTo>
                    <a:pt x="65" y="137"/>
                  </a:lnTo>
                  <a:lnTo>
                    <a:pt x="69" y="135"/>
                  </a:lnTo>
                  <a:lnTo>
                    <a:pt x="75" y="135"/>
                  </a:lnTo>
                  <a:lnTo>
                    <a:pt x="78" y="135"/>
                  </a:lnTo>
                  <a:lnTo>
                    <a:pt x="84" y="133"/>
                  </a:lnTo>
                  <a:lnTo>
                    <a:pt x="90" y="132"/>
                  </a:lnTo>
                  <a:lnTo>
                    <a:pt x="94" y="130"/>
                  </a:lnTo>
                  <a:lnTo>
                    <a:pt x="95" y="124"/>
                  </a:lnTo>
                  <a:lnTo>
                    <a:pt x="99" y="122"/>
                  </a:lnTo>
                  <a:lnTo>
                    <a:pt x="101" y="116"/>
                  </a:lnTo>
                  <a:lnTo>
                    <a:pt x="101" y="111"/>
                  </a:lnTo>
                  <a:lnTo>
                    <a:pt x="103" y="105"/>
                  </a:lnTo>
                  <a:lnTo>
                    <a:pt x="103" y="101"/>
                  </a:lnTo>
                  <a:lnTo>
                    <a:pt x="103" y="95"/>
                  </a:lnTo>
                  <a:lnTo>
                    <a:pt x="103" y="92"/>
                  </a:lnTo>
                  <a:lnTo>
                    <a:pt x="103" y="86"/>
                  </a:lnTo>
                  <a:lnTo>
                    <a:pt x="103" y="82"/>
                  </a:lnTo>
                  <a:lnTo>
                    <a:pt x="103" y="78"/>
                  </a:lnTo>
                  <a:lnTo>
                    <a:pt x="103" y="76"/>
                  </a:lnTo>
                  <a:lnTo>
                    <a:pt x="103" y="75"/>
                  </a:lnTo>
                  <a:lnTo>
                    <a:pt x="23" y="0"/>
                  </a:lnTo>
                  <a:lnTo>
                    <a:pt x="0" y="16"/>
                  </a:lnTo>
                  <a:lnTo>
                    <a:pt x="40" y="132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11"/>
            <p:cNvSpPr>
              <a:spLocks/>
            </p:cNvSpPr>
            <p:nvPr/>
          </p:nvSpPr>
          <p:spPr bwMode="auto">
            <a:xfrm>
              <a:off x="5056" y="3605"/>
              <a:ext cx="56" cy="64"/>
            </a:xfrm>
            <a:custGeom>
              <a:avLst/>
              <a:gdLst>
                <a:gd name="T0" fmla="*/ 0 w 112"/>
                <a:gd name="T1" fmla="*/ 7 h 127"/>
                <a:gd name="T2" fmla="*/ 7 w 112"/>
                <a:gd name="T3" fmla="*/ 16 h 127"/>
                <a:gd name="T4" fmla="*/ 14 w 112"/>
                <a:gd name="T5" fmla="*/ 12 h 127"/>
                <a:gd name="T6" fmla="*/ 7 w 112"/>
                <a:gd name="T7" fmla="*/ 0 h 127"/>
                <a:gd name="T8" fmla="*/ 0 w 112"/>
                <a:gd name="T9" fmla="*/ 7 h 127"/>
                <a:gd name="T10" fmla="*/ 0 w 112"/>
                <a:gd name="T11" fmla="*/ 7 h 1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127"/>
                <a:gd name="T20" fmla="*/ 112 w 112"/>
                <a:gd name="T21" fmla="*/ 127 h 1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127">
                  <a:moveTo>
                    <a:pt x="0" y="53"/>
                  </a:moveTo>
                  <a:lnTo>
                    <a:pt x="54" y="127"/>
                  </a:lnTo>
                  <a:lnTo>
                    <a:pt x="112" y="93"/>
                  </a:lnTo>
                  <a:lnTo>
                    <a:pt x="54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Freeform 12"/>
            <p:cNvSpPr>
              <a:spLocks/>
            </p:cNvSpPr>
            <p:nvPr/>
          </p:nvSpPr>
          <p:spPr bwMode="auto">
            <a:xfrm>
              <a:off x="4891" y="3710"/>
              <a:ext cx="187" cy="138"/>
            </a:xfrm>
            <a:custGeom>
              <a:avLst/>
              <a:gdLst>
                <a:gd name="T0" fmla="*/ 0 w 375"/>
                <a:gd name="T1" fmla="*/ 12 h 275"/>
                <a:gd name="T2" fmla="*/ 12 w 375"/>
                <a:gd name="T3" fmla="*/ 20 h 275"/>
                <a:gd name="T4" fmla="*/ 28 w 375"/>
                <a:gd name="T5" fmla="*/ 35 h 275"/>
                <a:gd name="T6" fmla="*/ 46 w 375"/>
                <a:gd name="T7" fmla="*/ 11 h 275"/>
                <a:gd name="T8" fmla="*/ 40 w 375"/>
                <a:gd name="T9" fmla="*/ 0 h 275"/>
                <a:gd name="T10" fmla="*/ 0 w 375"/>
                <a:gd name="T11" fmla="*/ 12 h 275"/>
                <a:gd name="T12" fmla="*/ 0 w 375"/>
                <a:gd name="T13" fmla="*/ 12 h 2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5"/>
                <a:gd name="T22" fmla="*/ 0 h 275"/>
                <a:gd name="T23" fmla="*/ 375 w 375"/>
                <a:gd name="T24" fmla="*/ 275 h 2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5" h="275">
                  <a:moveTo>
                    <a:pt x="0" y="89"/>
                  </a:moveTo>
                  <a:lnTo>
                    <a:pt x="97" y="158"/>
                  </a:lnTo>
                  <a:lnTo>
                    <a:pt x="230" y="275"/>
                  </a:lnTo>
                  <a:lnTo>
                    <a:pt x="375" y="87"/>
                  </a:lnTo>
                  <a:lnTo>
                    <a:pt x="320" y="0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4DB8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3"/>
            <p:cNvSpPr>
              <a:spLocks/>
            </p:cNvSpPr>
            <p:nvPr/>
          </p:nvSpPr>
          <p:spPr bwMode="auto">
            <a:xfrm>
              <a:off x="4634" y="3726"/>
              <a:ext cx="187" cy="118"/>
            </a:xfrm>
            <a:custGeom>
              <a:avLst/>
              <a:gdLst>
                <a:gd name="T0" fmla="*/ 0 w 375"/>
                <a:gd name="T1" fmla="*/ 13 h 236"/>
                <a:gd name="T2" fmla="*/ 11 w 375"/>
                <a:gd name="T3" fmla="*/ 0 h 236"/>
                <a:gd name="T4" fmla="*/ 46 w 375"/>
                <a:gd name="T5" fmla="*/ 7 h 236"/>
                <a:gd name="T6" fmla="*/ 31 w 375"/>
                <a:gd name="T7" fmla="*/ 29 h 236"/>
                <a:gd name="T8" fmla="*/ 18 w 375"/>
                <a:gd name="T9" fmla="*/ 30 h 236"/>
                <a:gd name="T10" fmla="*/ 0 w 375"/>
                <a:gd name="T11" fmla="*/ 13 h 236"/>
                <a:gd name="T12" fmla="*/ 0 w 375"/>
                <a:gd name="T13" fmla="*/ 13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5"/>
                <a:gd name="T22" fmla="*/ 0 h 236"/>
                <a:gd name="T23" fmla="*/ 375 w 375"/>
                <a:gd name="T24" fmla="*/ 236 h 2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5" h="236">
                  <a:moveTo>
                    <a:pt x="0" y="97"/>
                  </a:moveTo>
                  <a:lnTo>
                    <a:pt x="88" y="0"/>
                  </a:lnTo>
                  <a:lnTo>
                    <a:pt x="375" y="55"/>
                  </a:lnTo>
                  <a:lnTo>
                    <a:pt x="249" y="232"/>
                  </a:lnTo>
                  <a:lnTo>
                    <a:pt x="150" y="236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4DB8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4"/>
            <p:cNvSpPr>
              <a:spLocks/>
            </p:cNvSpPr>
            <p:nvPr/>
          </p:nvSpPr>
          <p:spPr bwMode="auto">
            <a:xfrm>
              <a:off x="4502" y="3765"/>
              <a:ext cx="248" cy="246"/>
            </a:xfrm>
            <a:custGeom>
              <a:avLst/>
              <a:gdLst>
                <a:gd name="T0" fmla="*/ 0 w 496"/>
                <a:gd name="T1" fmla="*/ 24 h 492"/>
                <a:gd name="T2" fmla="*/ 11 w 496"/>
                <a:gd name="T3" fmla="*/ 47 h 492"/>
                <a:gd name="T4" fmla="*/ 14 w 496"/>
                <a:gd name="T5" fmla="*/ 54 h 492"/>
                <a:gd name="T6" fmla="*/ 21 w 496"/>
                <a:gd name="T7" fmla="*/ 60 h 492"/>
                <a:gd name="T8" fmla="*/ 51 w 496"/>
                <a:gd name="T9" fmla="*/ 62 h 492"/>
                <a:gd name="T10" fmla="*/ 58 w 496"/>
                <a:gd name="T11" fmla="*/ 59 h 492"/>
                <a:gd name="T12" fmla="*/ 62 w 496"/>
                <a:gd name="T13" fmla="*/ 54 h 492"/>
                <a:gd name="T14" fmla="*/ 60 w 496"/>
                <a:gd name="T15" fmla="*/ 44 h 492"/>
                <a:gd name="T16" fmla="*/ 41 w 496"/>
                <a:gd name="T17" fmla="*/ 38 h 492"/>
                <a:gd name="T18" fmla="*/ 55 w 496"/>
                <a:gd name="T19" fmla="*/ 24 h 492"/>
                <a:gd name="T20" fmla="*/ 34 w 496"/>
                <a:gd name="T21" fmla="*/ 0 h 492"/>
                <a:gd name="T22" fmla="*/ 0 w 496"/>
                <a:gd name="T23" fmla="*/ 24 h 492"/>
                <a:gd name="T24" fmla="*/ 0 w 496"/>
                <a:gd name="T25" fmla="*/ 24 h 4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96"/>
                <a:gd name="T40" fmla="*/ 0 h 492"/>
                <a:gd name="T41" fmla="*/ 496 w 496"/>
                <a:gd name="T42" fmla="*/ 492 h 49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96" h="492">
                  <a:moveTo>
                    <a:pt x="0" y="192"/>
                  </a:moveTo>
                  <a:lnTo>
                    <a:pt x="86" y="373"/>
                  </a:lnTo>
                  <a:lnTo>
                    <a:pt x="107" y="432"/>
                  </a:lnTo>
                  <a:lnTo>
                    <a:pt x="162" y="475"/>
                  </a:lnTo>
                  <a:lnTo>
                    <a:pt x="401" y="492"/>
                  </a:lnTo>
                  <a:lnTo>
                    <a:pt x="458" y="472"/>
                  </a:lnTo>
                  <a:lnTo>
                    <a:pt x="496" y="428"/>
                  </a:lnTo>
                  <a:lnTo>
                    <a:pt x="475" y="352"/>
                  </a:lnTo>
                  <a:lnTo>
                    <a:pt x="327" y="300"/>
                  </a:lnTo>
                  <a:lnTo>
                    <a:pt x="437" y="188"/>
                  </a:lnTo>
                  <a:lnTo>
                    <a:pt x="26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5"/>
            <p:cNvSpPr>
              <a:spLocks/>
            </p:cNvSpPr>
            <p:nvPr/>
          </p:nvSpPr>
          <p:spPr bwMode="auto">
            <a:xfrm>
              <a:off x="4981" y="3744"/>
              <a:ext cx="304" cy="247"/>
            </a:xfrm>
            <a:custGeom>
              <a:avLst/>
              <a:gdLst>
                <a:gd name="T0" fmla="*/ 0 w 608"/>
                <a:gd name="T1" fmla="*/ 28 h 495"/>
                <a:gd name="T2" fmla="*/ 23 w 608"/>
                <a:gd name="T3" fmla="*/ 0 h 495"/>
                <a:gd name="T4" fmla="*/ 41 w 608"/>
                <a:gd name="T5" fmla="*/ 18 h 495"/>
                <a:gd name="T6" fmla="*/ 55 w 608"/>
                <a:gd name="T7" fmla="*/ 7 h 495"/>
                <a:gd name="T8" fmla="*/ 67 w 608"/>
                <a:gd name="T9" fmla="*/ 4 h 495"/>
                <a:gd name="T10" fmla="*/ 74 w 608"/>
                <a:gd name="T11" fmla="*/ 5 h 495"/>
                <a:gd name="T12" fmla="*/ 76 w 608"/>
                <a:gd name="T13" fmla="*/ 14 h 495"/>
                <a:gd name="T14" fmla="*/ 70 w 608"/>
                <a:gd name="T15" fmla="*/ 30 h 495"/>
                <a:gd name="T16" fmla="*/ 50 w 608"/>
                <a:gd name="T17" fmla="*/ 45 h 495"/>
                <a:gd name="T18" fmla="*/ 49 w 608"/>
                <a:gd name="T19" fmla="*/ 49 h 495"/>
                <a:gd name="T20" fmla="*/ 38 w 608"/>
                <a:gd name="T21" fmla="*/ 61 h 495"/>
                <a:gd name="T22" fmla="*/ 35 w 608"/>
                <a:gd name="T23" fmla="*/ 60 h 495"/>
                <a:gd name="T24" fmla="*/ 23 w 608"/>
                <a:gd name="T25" fmla="*/ 48 h 495"/>
                <a:gd name="T26" fmla="*/ 0 w 608"/>
                <a:gd name="T27" fmla="*/ 28 h 495"/>
                <a:gd name="T28" fmla="*/ 0 w 608"/>
                <a:gd name="T29" fmla="*/ 28 h 49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8"/>
                <a:gd name="T46" fmla="*/ 0 h 495"/>
                <a:gd name="T47" fmla="*/ 608 w 608"/>
                <a:gd name="T48" fmla="*/ 495 h 49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8" h="495">
                  <a:moveTo>
                    <a:pt x="0" y="225"/>
                  </a:moveTo>
                  <a:lnTo>
                    <a:pt x="186" y="0"/>
                  </a:lnTo>
                  <a:lnTo>
                    <a:pt x="329" y="150"/>
                  </a:lnTo>
                  <a:lnTo>
                    <a:pt x="443" y="63"/>
                  </a:lnTo>
                  <a:lnTo>
                    <a:pt x="534" y="33"/>
                  </a:lnTo>
                  <a:lnTo>
                    <a:pt x="589" y="40"/>
                  </a:lnTo>
                  <a:lnTo>
                    <a:pt x="608" y="114"/>
                  </a:lnTo>
                  <a:lnTo>
                    <a:pt x="555" y="245"/>
                  </a:lnTo>
                  <a:lnTo>
                    <a:pt x="401" y="363"/>
                  </a:lnTo>
                  <a:lnTo>
                    <a:pt x="394" y="399"/>
                  </a:lnTo>
                  <a:lnTo>
                    <a:pt x="300" y="495"/>
                  </a:lnTo>
                  <a:lnTo>
                    <a:pt x="278" y="487"/>
                  </a:lnTo>
                  <a:lnTo>
                    <a:pt x="186" y="386"/>
                  </a:lnTo>
                  <a:lnTo>
                    <a:pt x="0" y="22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16"/>
            <p:cNvSpPr>
              <a:spLocks/>
            </p:cNvSpPr>
            <p:nvPr/>
          </p:nvSpPr>
          <p:spPr bwMode="auto">
            <a:xfrm>
              <a:off x="4602" y="2959"/>
              <a:ext cx="534" cy="801"/>
            </a:xfrm>
            <a:custGeom>
              <a:avLst/>
              <a:gdLst>
                <a:gd name="T0" fmla="*/ 29 w 1066"/>
                <a:gd name="T1" fmla="*/ 45 h 1603"/>
                <a:gd name="T2" fmla="*/ 29 w 1066"/>
                <a:gd name="T3" fmla="*/ 61 h 1603"/>
                <a:gd name="T4" fmla="*/ 27 w 1066"/>
                <a:gd name="T5" fmla="*/ 64 h 1603"/>
                <a:gd name="T6" fmla="*/ 18 w 1066"/>
                <a:gd name="T7" fmla="*/ 76 h 1603"/>
                <a:gd name="T8" fmla="*/ 26 w 1066"/>
                <a:gd name="T9" fmla="*/ 79 h 1603"/>
                <a:gd name="T10" fmla="*/ 35 w 1066"/>
                <a:gd name="T11" fmla="*/ 77 h 1603"/>
                <a:gd name="T12" fmla="*/ 42 w 1066"/>
                <a:gd name="T13" fmla="*/ 76 h 1603"/>
                <a:gd name="T14" fmla="*/ 47 w 1066"/>
                <a:gd name="T15" fmla="*/ 89 h 1603"/>
                <a:gd name="T16" fmla="*/ 47 w 1066"/>
                <a:gd name="T17" fmla="*/ 96 h 1603"/>
                <a:gd name="T18" fmla="*/ 37 w 1066"/>
                <a:gd name="T19" fmla="*/ 106 h 1603"/>
                <a:gd name="T20" fmla="*/ 27 w 1066"/>
                <a:gd name="T21" fmla="*/ 125 h 1603"/>
                <a:gd name="T22" fmla="*/ 7 w 1066"/>
                <a:gd name="T23" fmla="*/ 132 h 1603"/>
                <a:gd name="T24" fmla="*/ 5 w 1066"/>
                <a:gd name="T25" fmla="*/ 151 h 1603"/>
                <a:gd name="T26" fmla="*/ 11 w 1066"/>
                <a:gd name="T27" fmla="*/ 158 h 1603"/>
                <a:gd name="T28" fmla="*/ 0 w 1066"/>
                <a:gd name="T29" fmla="*/ 178 h 1603"/>
                <a:gd name="T30" fmla="*/ 5 w 1066"/>
                <a:gd name="T31" fmla="*/ 185 h 1603"/>
                <a:gd name="T32" fmla="*/ 17 w 1066"/>
                <a:gd name="T33" fmla="*/ 193 h 1603"/>
                <a:gd name="T34" fmla="*/ 38 w 1066"/>
                <a:gd name="T35" fmla="*/ 199 h 1603"/>
                <a:gd name="T36" fmla="*/ 68 w 1066"/>
                <a:gd name="T37" fmla="*/ 200 h 1603"/>
                <a:gd name="T38" fmla="*/ 113 w 1066"/>
                <a:gd name="T39" fmla="*/ 188 h 1603"/>
                <a:gd name="T40" fmla="*/ 112 w 1066"/>
                <a:gd name="T41" fmla="*/ 169 h 1603"/>
                <a:gd name="T42" fmla="*/ 134 w 1066"/>
                <a:gd name="T43" fmla="*/ 152 h 1603"/>
                <a:gd name="T44" fmla="*/ 116 w 1066"/>
                <a:gd name="T45" fmla="*/ 139 h 1603"/>
                <a:gd name="T46" fmla="*/ 111 w 1066"/>
                <a:gd name="T47" fmla="*/ 131 h 1603"/>
                <a:gd name="T48" fmla="*/ 106 w 1066"/>
                <a:gd name="T49" fmla="*/ 107 h 1603"/>
                <a:gd name="T50" fmla="*/ 100 w 1066"/>
                <a:gd name="T51" fmla="*/ 94 h 1603"/>
                <a:gd name="T52" fmla="*/ 107 w 1066"/>
                <a:gd name="T53" fmla="*/ 81 h 1603"/>
                <a:gd name="T54" fmla="*/ 101 w 1066"/>
                <a:gd name="T55" fmla="*/ 28 h 1603"/>
                <a:gd name="T56" fmla="*/ 116 w 1066"/>
                <a:gd name="T57" fmla="*/ 1 h 1603"/>
                <a:gd name="T58" fmla="*/ 94 w 1066"/>
                <a:gd name="T59" fmla="*/ 6 h 1603"/>
                <a:gd name="T60" fmla="*/ 75 w 1066"/>
                <a:gd name="T61" fmla="*/ 0 h 1603"/>
                <a:gd name="T62" fmla="*/ 63 w 1066"/>
                <a:gd name="T63" fmla="*/ 15 h 1603"/>
                <a:gd name="T64" fmla="*/ 57 w 1066"/>
                <a:gd name="T65" fmla="*/ 28 h 1603"/>
                <a:gd name="T66" fmla="*/ 54 w 1066"/>
                <a:gd name="T67" fmla="*/ 35 h 1603"/>
                <a:gd name="T68" fmla="*/ 29 w 1066"/>
                <a:gd name="T69" fmla="*/ 45 h 1603"/>
                <a:gd name="T70" fmla="*/ 29 w 1066"/>
                <a:gd name="T71" fmla="*/ 45 h 160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66"/>
                <a:gd name="T109" fmla="*/ 0 h 1603"/>
                <a:gd name="T110" fmla="*/ 1066 w 1066"/>
                <a:gd name="T111" fmla="*/ 1603 h 160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66" h="1603">
                  <a:moveTo>
                    <a:pt x="230" y="363"/>
                  </a:moveTo>
                  <a:lnTo>
                    <a:pt x="231" y="490"/>
                  </a:lnTo>
                  <a:lnTo>
                    <a:pt x="212" y="517"/>
                  </a:lnTo>
                  <a:lnTo>
                    <a:pt x="140" y="612"/>
                  </a:lnTo>
                  <a:lnTo>
                    <a:pt x="203" y="635"/>
                  </a:lnTo>
                  <a:lnTo>
                    <a:pt x="275" y="618"/>
                  </a:lnTo>
                  <a:lnTo>
                    <a:pt x="336" y="612"/>
                  </a:lnTo>
                  <a:lnTo>
                    <a:pt x="372" y="715"/>
                  </a:lnTo>
                  <a:lnTo>
                    <a:pt x="376" y="774"/>
                  </a:lnTo>
                  <a:lnTo>
                    <a:pt x="294" y="848"/>
                  </a:lnTo>
                  <a:lnTo>
                    <a:pt x="216" y="1000"/>
                  </a:lnTo>
                  <a:lnTo>
                    <a:pt x="55" y="1061"/>
                  </a:lnTo>
                  <a:lnTo>
                    <a:pt x="39" y="1215"/>
                  </a:lnTo>
                  <a:lnTo>
                    <a:pt x="81" y="1270"/>
                  </a:lnTo>
                  <a:lnTo>
                    <a:pt x="0" y="1428"/>
                  </a:lnTo>
                  <a:lnTo>
                    <a:pt x="39" y="1481"/>
                  </a:lnTo>
                  <a:lnTo>
                    <a:pt x="133" y="1545"/>
                  </a:lnTo>
                  <a:lnTo>
                    <a:pt x="298" y="1597"/>
                  </a:lnTo>
                  <a:lnTo>
                    <a:pt x="536" y="1603"/>
                  </a:lnTo>
                  <a:lnTo>
                    <a:pt x="901" y="1506"/>
                  </a:lnTo>
                  <a:lnTo>
                    <a:pt x="889" y="1352"/>
                  </a:lnTo>
                  <a:lnTo>
                    <a:pt x="1066" y="1222"/>
                  </a:lnTo>
                  <a:lnTo>
                    <a:pt x="922" y="1116"/>
                  </a:lnTo>
                  <a:lnTo>
                    <a:pt x="887" y="1053"/>
                  </a:lnTo>
                  <a:lnTo>
                    <a:pt x="840" y="859"/>
                  </a:lnTo>
                  <a:lnTo>
                    <a:pt x="796" y="758"/>
                  </a:lnTo>
                  <a:lnTo>
                    <a:pt x="849" y="648"/>
                  </a:lnTo>
                  <a:lnTo>
                    <a:pt x="802" y="224"/>
                  </a:lnTo>
                  <a:lnTo>
                    <a:pt x="925" y="13"/>
                  </a:lnTo>
                  <a:lnTo>
                    <a:pt x="747" y="49"/>
                  </a:lnTo>
                  <a:lnTo>
                    <a:pt x="593" y="0"/>
                  </a:lnTo>
                  <a:lnTo>
                    <a:pt x="498" y="122"/>
                  </a:lnTo>
                  <a:lnTo>
                    <a:pt x="450" y="230"/>
                  </a:lnTo>
                  <a:lnTo>
                    <a:pt x="431" y="283"/>
                  </a:lnTo>
                  <a:lnTo>
                    <a:pt x="230" y="36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17"/>
            <p:cNvSpPr>
              <a:spLocks/>
            </p:cNvSpPr>
            <p:nvPr/>
          </p:nvSpPr>
          <p:spPr bwMode="auto">
            <a:xfrm>
              <a:off x="4538" y="3508"/>
              <a:ext cx="108" cy="99"/>
            </a:xfrm>
            <a:custGeom>
              <a:avLst/>
              <a:gdLst>
                <a:gd name="T0" fmla="*/ 22 w 217"/>
                <a:gd name="T1" fmla="*/ 0 h 197"/>
                <a:gd name="T2" fmla="*/ 17 w 217"/>
                <a:gd name="T3" fmla="*/ 1 h 197"/>
                <a:gd name="T4" fmla="*/ 14 w 217"/>
                <a:gd name="T5" fmla="*/ 5 h 197"/>
                <a:gd name="T6" fmla="*/ 9 w 217"/>
                <a:gd name="T7" fmla="*/ 4 h 197"/>
                <a:gd name="T8" fmla="*/ 4 w 217"/>
                <a:gd name="T9" fmla="*/ 1 h 197"/>
                <a:gd name="T10" fmla="*/ 0 w 217"/>
                <a:gd name="T11" fmla="*/ 2 h 197"/>
                <a:gd name="T12" fmla="*/ 0 w 217"/>
                <a:gd name="T13" fmla="*/ 7 h 197"/>
                <a:gd name="T14" fmla="*/ 4 w 217"/>
                <a:gd name="T15" fmla="*/ 13 h 197"/>
                <a:gd name="T16" fmla="*/ 6 w 217"/>
                <a:gd name="T17" fmla="*/ 21 h 197"/>
                <a:gd name="T18" fmla="*/ 10 w 217"/>
                <a:gd name="T19" fmla="*/ 21 h 197"/>
                <a:gd name="T20" fmla="*/ 14 w 217"/>
                <a:gd name="T21" fmla="*/ 25 h 197"/>
                <a:gd name="T22" fmla="*/ 27 w 217"/>
                <a:gd name="T23" fmla="*/ 19 h 197"/>
                <a:gd name="T24" fmla="*/ 22 w 217"/>
                <a:gd name="T25" fmla="*/ 0 h 197"/>
                <a:gd name="T26" fmla="*/ 22 w 217"/>
                <a:gd name="T27" fmla="*/ 0 h 1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7"/>
                <a:gd name="T43" fmla="*/ 0 h 197"/>
                <a:gd name="T44" fmla="*/ 217 w 217"/>
                <a:gd name="T45" fmla="*/ 197 h 19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7" h="197">
                  <a:moveTo>
                    <a:pt x="179" y="0"/>
                  </a:moveTo>
                  <a:lnTo>
                    <a:pt x="143" y="5"/>
                  </a:lnTo>
                  <a:lnTo>
                    <a:pt x="112" y="40"/>
                  </a:lnTo>
                  <a:lnTo>
                    <a:pt x="74" y="32"/>
                  </a:lnTo>
                  <a:lnTo>
                    <a:pt x="35" y="2"/>
                  </a:lnTo>
                  <a:lnTo>
                    <a:pt x="2" y="9"/>
                  </a:lnTo>
                  <a:lnTo>
                    <a:pt x="0" y="49"/>
                  </a:lnTo>
                  <a:lnTo>
                    <a:pt x="35" y="97"/>
                  </a:lnTo>
                  <a:lnTo>
                    <a:pt x="48" y="163"/>
                  </a:lnTo>
                  <a:lnTo>
                    <a:pt x="80" y="165"/>
                  </a:lnTo>
                  <a:lnTo>
                    <a:pt x="114" y="197"/>
                  </a:lnTo>
                  <a:lnTo>
                    <a:pt x="217" y="152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8"/>
            <p:cNvSpPr>
              <a:spLocks/>
            </p:cNvSpPr>
            <p:nvPr/>
          </p:nvSpPr>
          <p:spPr bwMode="auto">
            <a:xfrm>
              <a:off x="5076" y="3580"/>
              <a:ext cx="88" cy="144"/>
            </a:xfrm>
            <a:custGeom>
              <a:avLst/>
              <a:gdLst>
                <a:gd name="T0" fmla="*/ 0 w 177"/>
                <a:gd name="T1" fmla="*/ 9 h 289"/>
                <a:gd name="T2" fmla="*/ 4 w 177"/>
                <a:gd name="T3" fmla="*/ 15 h 289"/>
                <a:gd name="T4" fmla="*/ 0 w 177"/>
                <a:gd name="T5" fmla="*/ 20 h 289"/>
                <a:gd name="T6" fmla="*/ 0 w 177"/>
                <a:gd name="T7" fmla="*/ 23 h 289"/>
                <a:gd name="T8" fmla="*/ 1 w 177"/>
                <a:gd name="T9" fmla="*/ 26 h 289"/>
                <a:gd name="T10" fmla="*/ 5 w 177"/>
                <a:gd name="T11" fmla="*/ 28 h 289"/>
                <a:gd name="T12" fmla="*/ 3 w 177"/>
                <a:gd name="T13" fmla="*/ 30 h 289"/>
                <a:gd name="T14" fmla="*/ 5 w 177"/>
                <a:gd name="T15" fmla="*/ 35 h 289"/>
                <a:gd name="T16" fmla="*/ 11 w 177"/>
                <a:gd name="T17" fmla="*/ 36 h 289"/>
                <a:gd name="T18" fmla="*/ 19 w 177"/>
                <a:gd name="T19" fmla="*/ 34 h 289"/>
                <a:gd name="T20" fmla="*/ 22 w 177"/>
                <a:gd name="T21" fmla="*/ 22 h 289"/>
                <a:gd name="T22" fmla="*/ 21 w 177"/>
                <a:gd name="T23" fmla="*/ 13 h 289"/>
                <a:gd name="T24" fmla="*/ 11 w 177"/>
                <a:gd name="T25" fmla="*/ 0 h 289"/>
                <a:gd name="T26" fmla="*/ 0 w 177"/>
                <a:gd name="T27" fmla="*/ 9 h 289"/>
                <a:gd name="T28" fmla="*/ 0 w 177"/>
                <a:gd name="T29" fmla="*/ 9 h 28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289"/>
                <a:gd name="T47" fmla="*/ 177 w 177"/>
                <a:gd name="T48" fmla="*/ 289 h 28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289">
                  <a:moveTo>
                    <a:pt x="0" y="73"/>
                  </a:moveTo>
                  <a:lnTo>
                    <a:pt x="36" y="126"/>
                  </a:lnTo>
                  <a:lnTo>
                    <a:pt x="6" y="162"/>
                  </a:lnTo>
                  <a:lnTo>
                    <a:pt x="4" y="187"/>
                  </a:lnTo>
                  <a:lnTo>
                    <a:pt x="12" y="209"/>
                  </a:lnTo>
                  <a:lnTo>
                    <a:pt x="44" y="227"/>
                  </a:lnTo>
                  <a:lnTo>
                    <a:pt x="27" y="247"/>
                  </a:lnTo>
                  <a:lnTo>
                    <a:pt x="42" y="280"/>
                  </a:lnTo>
                  <a:lnTo>
                    <a:pt x="93" y="289"/>
                  </a:lnTo>
                  <a:lnTo>
                    <a:pt x="152" y="274"/>
                  </a:lnTo>
                  <a:lnTo>
                    <a:pt x="177" y="183"/>
                  </a:lnTo>
                  <a:lnTo>
                    <a:pt x="168" y="105"/>
                  </a:lnTo>
                  <a:lnTo>
                    <a:pt x="95" y="0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9"/>
            <p:cNvSpPr>
              <a:spLocks/>
            </p:cNvSpPr>
            <p:nvPr/>
          </p:nvSpPr>
          <p:spPr bwMode="auto">
            <a:xfrm>
              <a:off x="4877" y="3130"/>
              <a:ext cx="110" cy="164"/>
            </a:xfrm>
            <a:custGeom>
              <a:avLst/>
              <a:gdLst>
                <a:gd name="T0" fmla="*/ 0 w 220"/>
                <a:gd name="T1" fmla="*/ 39 h 327"/>
                <a:gd name="T2" fmla="*/ 5 w 220"/>
                <a:gd name="T3" fmla="*/ 28 h 327"/>
                <a:gd name="T4" fmla="*/ 1 w 220"/>
                <a:gd name="T5" fmla="*/ 16 h 327"/>
                <a:gd name="T6" fmla="*/ 21 w 220"/>
                <a:gd name="T7" fmla="*/ 0 h 327"/>
                <a:gd name="T8" fmla="*/ 28 w 220"/>
                <a:gd name="T9" fmla="*/ 40 h 327"/>
                <a:gd name="T10" fmla="*/ 17 w 220"/>
                <a:gd name="T11" fmla="*/ 41 h 327"/>
                <a:gd name="T12" fmla="*/ 0 w 220"/>
                <a:gd name="T13" fmla="*/ 39 h 327"/>
                <a:gd name="T14" fmla="*/ 0 w 220"/>
                <a:gd name="T15" fmla="*/ 39 h 3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0"/>
                <a:gd name="T25" fmla="*/ 0 h 327"/>
                <a:gd name="T26" fmla="*/ 220 w 220"/>
                <a:gd name="T27" fmla="*/ 327 h 3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0" h="327">
                  <a:moveTo>
                    <a:pt x="0" y="312"/>
                  </a:moveTo>
                  <a:lnTo>
                    <a:pt x="34" y="224"/>
                  </a:lnTo>
                  <a:lnTo>
                    <a:pt x="6" y="124"/>
                  </a:lnTo>
                  <a:lnTo>
                    <a:pt x="162" y="0"/>
                  </a:lnTo>
                  <a:lnTo>
                    <a:pt x="220" y="318"/>
                  </a:lnTo>
                  <a:lnTo>
                    <a:pt x="129" y="327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20"/>
            <p:cNvSpPr>
              <a:spLocks/>
            </p:cNvSpPr>
            <p:nvPr/>
          </p:nvSpPr>
          <p:spPr bwMode="auto">
            <a:xfrm>
              <a:off x="4939" y="3071"/>
              <a:ext cx="128" cy="218"/>
            </a:xfrm>
            <a:custGeom>
              <a:avLst/>
              <a:gdLst>
                <a:gd name="T0" fmla="*/ 2 w 256"/>
                <a:gd name="T1" fmla="*/ 14 h 436"/>
                <a:gd name="T2" fmla="*/ 2 w 256"/>
                <a:gd name="T3" fmla="*/ 15 h 436"/>
                <a:gd name="T4" fmla="*/ 2 w 256"/>
                <a:gd name="T5" fmla="*/ 17 h 436"/>
                <a:gd name="T6" fmla="*/ 1 w 256"/>
                <a:gd name="T7" fmla="*/ 18 h 436"/>
                <a:gd name="T8" fmla="*/ 1 w 256"/>
                <a:gd name="T9" fmla="*/ 19 h 436"/>
                <a:gd name="T10" fmla="*/ 1 w 256"/>
                <a:gd name="T11" fmla="*/ 20 h 436"/>
                <a:gd name="T12" fmla="*/ 1 w 256"/>
                <a:gd name="T13" fmla="*/ 21 h 436"/>
                <a:gd name="T14" fmla="*/ 1 w 256"/>
                <a:gd name="T15" fmla="*/ 23 h 436"/>
                <a:gd name="T16" fmla="*/ 1 w 256"/>
                <a:gd name="T17" fmla="*/ 24 h 436"/>
                <a:gd name="T18" fmla="*/ 1 w 256"/>
                <a:gd name="T19" fmla="*/ 26 h 436"/>
                <a:gd name="T20" fmla="*/ 1 w 256"/>
                <a:gd name="T21" fmla="*/ 27 h 436"/>
                <a:gd name="T22" fmla="*/ 1 w 256"/>
                <a:gd name="T23" fmla="*/ 27 h 436"/>
                <a:gd name="T24" fmla="*/ 0 w 256"/>
                <a:gd name="T25" fmla="*/ 28 h 436"/>
                <a:gd name="T26" fmla="*/ 0 w 256"/>
                <a:gd name="T27" fmla="*/ 29 h 436"/>
                <a:gd name="T28" fmla="*/ 0 w 256"/>
                <a:gd name="T29" fmla="*/ 30 h 436"/>
                <a:gd name="T30" fmla="*/ 1 w 256"/>
                <a:gd name="T31" fmla="*/ 31 h 436"/>
                <a:gd name="T32" fmla="*/ 1 w 256"/>
                <a:gd name="T33" fmla="*/ 33 h 436"/>
                <a:gd name="T34" fmla="*/ 1 w 256"/>
                <a:gd name="T35" fmla="*/ 34 h 436"/>
                <a:gd name="T36" fmla="*/ 1 w 256"/>
                <a:gd name="T37" fmla="*/ 36 h 436"/>
                <a:gd name="T38" fmla="*/ 1 w 256"/>
                <a:gd name="T39" fmla="*/ 37 h 436"/>
                <a:gd name="T40" fmla="*/ 1 w 256"/>
                <a:gd name="T41" fmla="*/ 38 h 436"/>
                <a:gd name="T42" fmla="*/ 1 w 256"/>
                <a:gd name="T43" fmla="*/ 39 h 436"/>
                <a:gd name="T44" fmla="*/ 1 w 256"/>
                <a:gd name="T45" fmla="*/ 40 h 436"/>
                <a:gd name="T46" fmla="*/ 1 w 256"/>
                <a:gd name="T47" fmla="*/ 41 h 436"/>
                <a:gd name="T48" fmla="*/ 2 w 256"/>
                <a:gd name="T49" fmla="*/ 42 h 436"/>
                <a:gd name="T50" fmla="*/ 2 w 256"/>
                <a:gd name="T51" fmla="*/ 43 h 436"/>
                <a:gd name="T52" fmla="*/ 3 w 256"/>
                <a:gd name="T53" fmla="*/ 43 h 436"/>
                <a:gd name="T54" fmla="*/ 3 w 256"/>
                <a:gd name="T55" fmla="*/ 44 h 436"/>
                <a:gd name="T56" fmla="*/ 4 w 256"/>
                <a:gd name="T57" fmla="*/ 46 h 436"/>
                <a:gd name="T58" fmla="*/ 5 w 256"/>
                <a:gd name="T59" fmla="*/ 48 h 436"/>
                <a:gd name="T60" fmla="*/ 6 w 256"/>
                <a:gd name="T61" fmla="*/ 49 h 436"/>
                <a:gd name="T62" fmla="*/ 7 w 256"/>
                <a:gd name="T63" fmla="*/ 50 h 436"/>
                <a:gd name="T64" fmla="*/ 8 w 256"/>
                <a:gd name="T65" fmla="*/ 52 h 436"/>
                <a:gd name="T66" fmla="*/ 9 w 256"/>
                <a:gd name="T67" fmla="*/ 53 h 436"/>
                <a:gd name="T68" fmla="*/ 10 w 256"/>
                <a:gd name="T69" fmla="*/ 54 h 436"/>
                <a:gd name="T70" fmla="*/ 11 w 256"/>
                <a:gd name="T71" fmla="*/ 55 h 436"/>
                <a:gd name="T72" fmla="*/ 18 w 256"/>
                <a:gd name="T73" fmla="*/ 54 h 436"/>
                <a:gd name="T74" fmla="*/ 30 w 256"/>
                <a:gd name="T75" fmla="*/ 33 h 436"/>
                <a:gd name="T76" fmla="*/ 32 w 256"/>
                <a:gd name="T77" fmla="*/ 15 h 436"/>
                <a:gd name="T78" fmla="*/ 22 w 256"/>
                <a:gd name="T79" fmla="*/ 10 h 436"/>
                <a:gd name="T80" fmla="*/ 2 w 256"/>
                <a:gd name="T81" fmla="*/ 14 h 4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6"/>
                <a:gd name="T124" fmla="*/ 0 h 436"/>
                <a:gd name="T125" fmla="*/ 256 w 256"/>
                <a:gd name="T126" fmla="*/ 436 h 4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6" h="436">
                  <a:moveTo>
                    <a:pt x="22" y="116"/>
                  </a:moveTo>
                  <a:lnTo>
                    <a:pt x="22" y="116"/>
                  </a:lnTo>
                  <a:lnTo>
                    <a:pt x="22" y="118"/>
                  </a:lnTo>
                  <a:lnTo>
                    <a:pt x="20" y="120"/>
                  </a:lnTo>
                  <a:lnTo>
                    <a:pt x="19" y="126"/>
                  </a:lnTo>
                  <a:lnTo>
                    <a:pt x="17" y="129"/>
                  </a:lnTo>
                  <a:lnTo>
                    <a:pt x="15" y="135"/>
                  </a:lnTo>
                  <a:lnTo>
                    <a:pt x="13" y="139"/>
                  </a:lnTo>
                  <a:lnTo>
                    <a:pt x="13" y="143"/>
                  </a:lnTo>
                  <a:lnTo>
                    <a:pt x="11" y="147"/>
                  </a:lnTo>
                  <a:lnTo>
                    <a:pt x="11" y="152"/>
                  </a:lnTo>
                  <a:lnTo>
                    <a:pt x="9" y="156"/>
                  </a:lnTo>
                  <a:lnTo>
                    <a:pt x="9" y="160"/>
                  </a:lnTo>
                  <a:lnTo>
                    <a:pt x="7" y="166"/>
                  </a:lnTo>
                  <a:lnTo>
                    <a:pt x="5" y="171"/>
                  </a:lnTo>
                  <a:lnTo>
                    <a:pt x="5" y="177"/>
                  </a:lnTo>
                  <a:lnTo>
                    <a:pt x="3" y="183"/>
                  </a:lnTo>
                  <a:lnTo>
                    <a:pt x="3" y="188"/>
                  </a:lnTo>
                  <a:lnTo>
                    <a:pt x="3" y="196"/>
                  </a:lnTo>
                  <a:lnTo>
                    <a:pt x="1" y="204"/>
                  </a:lnTo>
                  <a:lnTo>
                    <a:pt x="1" y="211"/>
                  </a:lnTo>
                  <a:lnTo>
                    <a:pt x="1" y="213"/>
                  </a:lnTo>
                  <a:lnTo>
                    <a:pt x="1" y="217"/>
                  </a:lnTo>
                  <a:lnTo>
                    <a:pt x="1" y="221"/>
                  </a:lnTo>
                  <a:lnTo>
                    <a:pt x="1" y="225"/>
                  </a:lnTo>
                  <a:lnTo>
                    <a:pt x="0" y="228"/>
                  </a:lnTo>
                  <a:lnTo>
                    <a:pt x="0" y="234"/>
                  </a:lnTo>
                  <a:lnTo>
                    <a:pt x="0" y="238"/>
                  </a:lnTo>
                  <a:lnTo>
                    <a:pt x="0" y="242"/>
                  </a:lnTo>
                  <a:lnTo>
                    <a:pt x="0" y="245"/>
                  </a:lnTo>
                  <a:lnTo>
                    <a:pt x="1" y="251"/>
                  </a:lnTo>
                  <a:lnTo>
                    <a:pt x="1" y="255"/>
                  </a:lnTo>
                  <a:lnTo>
                    <a:pt x="1" y="259"/>
                  </a:lnTo>
                  <a:lnTo>
                    <a:pt x="1" y="264"/>
                  </a:lnTo>
                  <a:lnTo>
                    <a:pt x="1" y="268"/>
                  </a:lnTo>
                  <a:lnTo>
                    <a:pt x="1" y="272"/>
                  </a:lnTo>
                  <a:lnTo>
                    <a:pt x="1" y="276"/>
                  </a:lnTo>
                  <a:lnTo>
                    <a:pt x="1" y="282"/>
                  </a:lnTo>
                  <a:lnTo>
                    <a:pt x="3" y="285"/>
                  </a:lnTo>
                  <a:lnTo>
                    <a:pt x="3" y="289"/>
                  </a:lnTo>
                  <a:lnTo>
                    <a:pt x="5" y="295"/>
                  </a:lnTo>
                  <a:lnTo>
                    <a:pt x="5" y="299"/>
                  </a:lnTo>
                  <a:lnTo>
                    <a:pt x="7" y="302"/>
                  </a:lnTo>
                  <a:lnTo>
                    <a:pt x="9" y="306"/>
                  </a:lnTo>
                  <a:lnTo>
                    <a:pt x="9" y="310"/>
                  </a:lnTo>
                  <a:lnTo>
                    <a:pt x="11" y="314"/>
                  </a:lnTo>
                  <a:lnTo>
                    <a:pt x="13" y="320"/>
                  </a:lnTo>
                  <a:lnTo>
                    <a:pt x="15" y="323"/>
                  </a:lnTo>
                  <a:lnTo>
                    <a:pt x="17" y="327"/>
                  </a:lnTo>
                  <a:lnTo>
                    <a:pt x="19" y="331"/>
                  </a:lnTo>
                  <a:lnTo>
                    <a:pt x="19" y="335"/>
                  </a:lnTo>
                  <a:lnTo>
                    <a:pt x="20" y="339"/>
                  </a:lnTo>
                  <a:lnTo>
                    <a:pt x="22" y="342"/>
                  </a:lnTo>
                  <a:lnTo>
                    <a:pt x="24" y="344"/>
                  </a:lnTo>
                  <a:lnTo>
                    <a:pt x="26" y="350"/>
                  </a:lnTo>
                  <a:lnTo>
                    <a:pt x="28" y="352"/>
                  </a:lnTo>
                  <a:lnTo>
                    <a:pt x="30" y="358"/>
                  </a:lnTo>
                  <a:lnTo>
                    <a:pt x="34" y="363"/>
                  </a:lnTo>
                  <a:lnTo>
                    <a:pt x="39" y="371"/>
                  </a:lnTo>
                  <a:lnTo>
                    <a:pt x="43" y="377"/>
                  </a:lnTo>
                  <a:lnTo>
                    <a:pt x="47" y="382"/>
                  </a:lnTo>
                  <a:lnTo>
                    <a:pt x="51" y="388"/>
                  </a:lnTo>
                  <a:lnTo>
                    <a:pt x="55" y="394"/>
                  </a:lnTo>
                  <a:lnTo>
                    <a:pt x="60" y="399"/>
                  </a:lnTo>
                  <a:lnTo>
                    <a:pt x="64" y="405"/>
                  </a:lnTo>
                  <a:lnTo>
                    <a:pt x="68" y="409"/>
                  </a:lnTo>
                  <a:lnTo>
                    <a:pt x="70" y="415"/>
                  </a:lnTo>
                  <a:lnTo>
                    <a:pt x="74" y="418"/>
                  </a:lnTo>
                  <a:lnTo>
                    <a:pt x="77" y="422"/>
                  </a:lnTo>
                  <a:lnTo>
                    <a:pt x="83" y="428"/>
                  </a:lnTo>
                  <a:lnTo>
                    <a:pt x="89" y="432"/>
                  </a:lnTo>
                  <a:lnTo>
                    <a:pt x="91" y="436"/>
                  </a:lnTo>
                  <a:lnTo>
                    <a:pt x="93" y="436"/>
                  </a:lnTo>
                  <a:lnTo>
                    <a:pt x="148" y="432"/>
                  </a:lnTo>
                  <a:lnTo>
                    <a:pt x="222" y="360"/>
                  </a:lnTo>
                  <a:lnTo>
                    <a:pt x="243" y="264"/>
                  </a:lnTo>
                  <a:lnTo>
                    <a:pt x="228" y="169"/>
                  </a:lnTo>
                  <a:lnTo>
                    <a:pt x="256" y="126"/>
                  </a:lnTo>
                  <a:lnTo>
                    <a:pt x="252" y="82"/>
                  </a:lnTo>
                  <a:lnTo>
                    <a:pt x="176" y="74"/>
                  </a:lnTo>
                  <a:lnTo>
                    <a:pt x="134" y="0"/>
                  </a:lnTo>
                  <a:lnTo>
                    <a:pt x="22" y="116"/>
                  </a:lnTo>
                  <a:close/>
                </a:path>
              </a:pathLst>
            </a:custGeom>
            <a:solidFill>
              <a:srgbClr val="FFD1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21"/>
            <p:cNvSpPr>
              <a:spLocks/>
            </p:cNvSpPr>
            <p:nvPr/>
          </p:nvSpPr>
          <p:spPr bwMode="auto">
            <a:xfrm>
              <a:off x="4789" y="3321"/>
              <a:ext cx="84" cy="46"/>
            </a:xfrm>
            <a:custGeom>
              <a:avLst/>
              <a:gdLst>
                <a:gd name="T0" fmla="*/ 1 w 169"/>
                <a:gd name="T1" fmla="*/ 6 h 91"/>
                <a:gd name="T2" fmla="*/ 3 w 169"/>
                <a:gd name="T3" fmla="*/ 9 h 91"/>
                <a:gd name="T4" fmla="*/ 4 w 169"/>
                <a:gd name="T5" fmla="*/ 9 h 91"/>
                <a:gd name="T6" fmla="*/ 4 w 169"/>
                <a:gd name="T7" fmla="*/ 9 h 91"/>
                <a:gd name="T8" fmla="*/ 5 w 169"/>
                <a:gd name="T9" fmla="*/ 10 h 91"/>
                <a:gd name="T10" fmla="*/ 5 w 169"/>
                <a:gd name="T11" fmla="*/ 10 h 91"/>
                <a:gd name="T12" fmla="*/ 6 w 169"/>
                <a:gd name="T13" fmla="*/ 10 h 91"/>
                <a:gd name="T14" fmla="*/ 6 w 169"/>
                <a:gd name="T15" fmla="*/ 10 h 91"/>
                <a:gd name="T16" fmla="*/ 7 w 169"/>
                <a:gd name="T17" fmla="*/ 11 h 91"/>
                <a:gd name="T18" fmla="*/ 8 w 169"/>
                <a:gd name="T19" fmla="*/ 11 h 91"/>
                <a:gd name="T20" fmla="*/ 8 w 169"/>
                <a:gd name="T21" fmla="*/ 11 h 91"/>
                <a:gd name="T22" fmla="*/ 9 w 169"/>
                <a:gd name="T23" fmla="*/ 11 h 91"/>
                <a:gd name="T24" fmla="*/ 10 w 169"/>
                <a:gd name="T25" fmla="*/ 11 h 91"/>
                <a:gd name="T26" fmla="*/ 10 w 169"/>
                <a:gd name="T27" fmla="*/ 12 h 91"/>
                <a:gd name="T28" fmla="*/ 11 w 169"/>
                <a:gd name="T29" fmla="*/ 12 h 91"/>
                <a:gd name="T30" fmla="*/ 12 w 169"/>
                <a:gd name="T31" fmla="*/ 12 h 91"/>
                <a:gd name="T32" fmla="*/ 12 w 169"/>
                <a:gd name="T33" fmla="*/ 12 h 91"/>
                <a:gd name="T34" fmla="*/ 13 w 169"/>
                <a:gd name="T35" fmla="*/ 12 h 91"/>
                <a:gd name="T36" fmla="*/ 14 w 169"/>
                <a:gd name="T37" fmla="*/ 11 h 91"/>
                <a:gd name="T38" fmla="*/ 14 w 169"/>
                <a:gd name="T39" fmla="*/ 11 h 91"/>
                <a:gd name="T40" fmla="*/ 15 w 169"/>
                <a:gd name="T41" fmla="*/ 10 h 91"/>
                <a:gd name="T42" fmla="*/ 16 w 169"/>
                <a:gd name="T43" fmla="*/ 10 h 91"/>
                <a:gd name="T44" fmla="*/ 16 w 169"/>
                <a:gd name="T45" fmla="*/ 10 h 91"/>
                <a:gd name="T46" fmla="*/ 17 w 169"/>
                <a:gd name="T47" fmla="*/ 9 h 91"/>
                <a:gd name="T48" fmla="*/ 18 w 169"/>
                <a:gd name="T49" fmla="*/ 9 h 91"/>
                <a:gd name="T50" fmla="*/ 19 w 169"/>
                <a:gd name="T51" fmla="*/ 8 h 91"/>
                <a:gd name="T52" fmla="*/ 19 w 169"/>
                <a:gd name="T53" fmla="*/ 8 h 91"/>
                <a:gd name="T54" fmla="*/ 20 w 169"/>
                <a:gd name="T55" fmla="*/ 8 h 91"/>
                <a:gd name="T56" fmla="*/ 20 w 169"/>
                <a:gd name="T57" fmla="*/ 7 h 91"/>
                <a:gd name="T58" fmla="*/ 20 w 169"/>
                <a:gd name="T59" fmla="*/ 7 h 91"/>
                <a:gd name="T60" fmla="*/ 20 w 169"/>
                <a:gd name="T61" fmla="*/ 7 h 91"/>
                <a:gd name="T62" fmla="*/ 21 w 169"/>
                <a:gd name="T63" fmla="*/ 7 h 91"/>
                <a:gd name="T64" fmla="*/ 17 w 169"/>
                <a:gd name="T65" fmla="*/ 0 h 91"/>
                <a:gd name="T66" fmla="*/ 12 w 169"/>
                <a:gd name="T67" fmla="*/ 4 h 91"/>
                <a:gd name="T68" fmla="*/ 0 w 169"/>
                <a:gd name="T69" fmla="*/ 2 h 91"/>
                <a:gd name="T70" fmla="*/ 1 w 169"/>
                <a:gd name="T71" fmla="*/ 6 h 91"/>
                <a:gd name="T72" fmla="*/ 1 w 169"/>
                <a:gd name="T73" fmla="*/ 6 h 9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9"/>
                <a:gd name="T112" fmla="*/ 0 h 91"/>
                <a:gd name="T113" fmla="*/ 169 w 169"/>
                <a:gd name="T114" fmla="*/ 91 h 9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9" h="91">
                  <a:moveTo>
                    <a:pt x="8" y="44"/>
                  </a:moveTo>
                  <a:lnTo>
                    <a:pt x="31" y="69"/>
                  </a:lnTo>
                  <a:lnTo>
                    <a:pt x="32" y="71"/>
                  </a:lnTo>
                  <a:lnTo>
                    <a:pt x="38" y="72"/>
                  </a:lnTo>
                  <a:lnTo>
                    <a:pt x="40" y="74"/>
                  </a:lnTo>
                  <a:lnTo>
                    <a:pt x="46" y="76"/>
                  </a:lnTo>
                  <a:lnTo>
                    <a:pt x="50" y="78"/>
                  </a:lnTo>
                  <a:lnTo>
                    <a:pt x="55" y="80"/>
                  </a:lnTo>
                  <a:lnTo>
                    <a:pt x="59" y="82"/>
                  </a:lnTo>
                  <a:lnTo>
                    <a:pt x="65" y="84"/>
                  </a:lnTo>
                  <a:lnTo>
                    <a:pt x="69" y="86"/>
                  </a:lnTo>
                  <a:lnTo>
                    <a:pt x="76" y="88"/>
                  </a:lnTo>
                  <a:lnTo>
                    <a:pt x="80" y="88"/>
                  </a:lnTo>
                  <a:lnTo>
                    <a:pt x="86" y="90"/>
                  </a:lnTo>
                  <a:lnTo>
                    <a:pt x="91" y="90"/>
                  </a:lnTo>
                  <a:lnTo>
                    <a:pt x="97" y="91"/>
                  </a:lnTo>
                  <a:lnTo>
                    <a:pt x="101" y="90"/>
                  </a:lnTo>
                  <a:lnTo>
                    <a:pt x="107" y="90"/>
                  </a:lnTo>
                  <a:lnTo>
                    <a:pt x="112" y="86"/>
                  </a:lnTo>
                  <a:lnTo>
                    <a:pt x="118" y="84"/>
                  </a:lnTo>
                  <a:lnTo>
                    <a:pt x="124" y="80"/>
                  </a:lnTo>
                  <a:lnTo>
                    <a:pt x="129" y="78"/>
                  </a:lnTo>
                  <a:lnTo>
                    <a:pt x="135" y="74"/>
                  </a:lnTo>
                  <a:lnTo>
                    <a:pt x="143" y="71"/>
                  </a:lnTo>
                  <a:lnTo>
                    <a:pt x="147" y="67"/>
                  </a:lnTo>
                  <a:lnTo>
                    <a:pt x="152" y="63"/>
                  </a:lnTo>
                  <a:lnTo>
                    <a:pt x="156" y="59"/>
                  </a:lnTo>
                  <a:lnTo>
                    <a:pt x="160" y="57"/>
                  </a:lnTo>
                  <a:lnTo>
                    <a:pt x="164" y="53"/>
                  </a:lnTo>
                  <a:lnTo>
                    <a:pt x="167" y="53"/>
                  </a:lnTo>
                  <a:lnTo>
                    <a:pt x="167" y="52"/>
                  </a:lnTo>
                  <a:lnTo>
                    <a:pt x="169" y="52"/>
                  </a:lnTo>
                  <a:lnTo>
                    <a:pt x="139" y="0"/>
                  </a:lnTo>
                  <a:lnTo>
                    <a:pt x="97" y="27"/>
                  </a:lnTo>
                  <a:lnTo>
                    <a:pt x="0" y="10"/>
                  </a:lnTo>
                  <a:lnTo>
                    <a:pt x="8" y="4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2"/>
            <p:cNvSpPr>
              <a:spLocks/>
            </p:cNvSpPr>
            <p:nvPr/>
          </p:nvSpPr>
          <p:spPr bwMode="auto">
            <a:xfrm>
              <a:off x="4841" y="3194"/>
              <a:ext cx="46" cy="43"/>
            </a:xfrm>
            <a:custGeom>
              <a:avLst/>
              <a:gdLst>
                <a:gd name="T0" fmla="*/ 2 w 93"/>
                <a:gd name="T1" fmla="*/ 10 h 88"/>
                <a:gd name="T2" fmla="*/ 11 w 93"/>
                <a:gd name="T3" fmla="*/ 5 h 88"/>
                <a:gd name="T4" fmla="*/ 10 w 93"/>
                <a:gd name="T5" fmla="*/ 0 h 88"/>
                <a:gd name="T6" fmla="*/ 0 w 93"/>
                <a:gd name="T7" fmla="*/ 8 h 88"/>
                <a:gd name="T8" fmla="*/ 2 w 93"/>
                <a:gd name="T9" fmla="*/ 10 h 88"/>
                <a:gd name="T10" fmla="*/ 2 w 93"/>
                <a:gd name="T11" fmla="*/ 10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3"/>
                <a:gd name="T19" fmla="*/ 0 h 88"/>
                <a:gd name="T20" fmla="*/ 93 w 93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3" h="88">
                  <a:moveTo>
                    <a:pt x="17" y="88"/>
                  </a:moveTo>
                  <a:lnTo>
                    <a:pt x="93" y="46"/>
                  </a:lnTo>
                  <a:lnTo>
                    <a:pt x="87" y="0"/>
                  </a:lnTo>
                  <a:lnTo>
                    <a:pt x="0" y="71"/>
                  </a:lnTo>
                  <a:lnTo>
                    <a:pt x="17" y="88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23"/>
            <p:cNvSpPr>
              <a:spLocks/>
            </p:cNvSpPr>
            <p:nvPr/>
          </p:nvSpPr>
          <p:spPr bwMode="auto">
            <a:xfrm>
              <a:off x="4849" y="3471"/>
              <a:ext cx="132" cy="112"/>
            </a:xfrm>
            <a:custGeom>
              <a:avLst/>
              <a:gdLst>
                <a:gd name="T0" fmla="*/ 1 w 262"/>
                <a:gd name="T1" fmla="*/ 0 h 222"/>
                <a:gd name="T2" fmla="*/ 1 w 262"/>
                <a:gd name="T3" fmla="*/ 1 h 222"/>
                <a:gd name="T4" fmla="*/ 0 w 262"/>
                <a:gd name="T5" fmla="*/ 2 h 222"/>
                <a:gd name="T6" fmla="*/ 0 w 262"/>
                <a:gd name="T7" fmla="*/ 3 h 222"/>
                <a:gd name="T8" fmla="*/ 0 w 262"/>
                <a:gd name="T9" fmla="*/ 4 h 222"/>
                <a:gd name="T10" fmla="*/ 1 w 262"/>
                <a:gd name="T11" fmla="*/ 5 h 222"/>
                <a:gd name="T12" fmla="*/ 1 w 262"/>
                <a:gd name="T13" fmla="*/ 7 h 222"/>
                <a:gd name="T14" fmla="*/ 1 w 262"/>
                <a:gd name="T15" fmla="*/ 8 h 222"/>
                <a:gd name="T16" fmla="*/ 1 w 262"/>
                <a:gd name="T17" fmla="*/ 10 h 222"/>
                <a:gd name="T18" fmla="*/ 2 w 262"/>
                <a:gd name="T19" fmla="*/ 12 h 222"/>
                <a:gd name="T20" fmla="*/ 3 w 262"/>
                <a:gd name="T21" fmla="*/ 13 h 222"/>
                <a:gd name="T22" fmla="*/ 4 w 262"/>
                <a:gd name="T23" fmla="*/ 15 h 222"/>
                <a:gd name="T24" fmla="*/ 5 w 262"/>
                <a:gd name="T25" fmla="*/ 17 h 222"/>
                <a:gd name="T26" fmla="*/ 6 w 262"/>
                <a:gd name="T27" fmla="*/ 18 h 222"/>
                <a:gd name="T28" fmla="*/ 7 w 262"/>
                <a:gd name="T29" fmla="*/ 19 h 222"/>
                <a:gd name="T30" fmla="*/ 9 w 262"/>
                <a:gd name="T31" fmla="*/ 20 h 222"/>
                <a:gd name="T32" fmla="*/ 10 w 262"/>
                <a:gd name="T33" fmla="*/ 21 h 222"/>
                <a:gd name="T34" fmla="*/ 11 w 262"/>
                <a:gd name="T35" fmla="*/ 22 h 222"/>
                <a:gd name="T36" fmla="*/ 12 w 262"/>
                <a:gd name="T37" fmla="*/ 23 h 222"/>
                <a:gd name="T38" fmla="*/ 13 w 262"/>
                <a:gd name="T39" fmla="*/ 24 h 222"/>
                <a:gd name="T40" fmla="*/ 14 w 262"/>
                <a:gd name="T41" fmla="*/ 24 h 222"/>
                <a:gd name="T42" fmla="*/ 15 w 262"/>
                <a:gd name="T43" fmla="*/ 25 h 222"/>
                <a:gd name="T44" fmla="*/ 16 w 262"/>
                <a:gd name="T45" fmla="*/ 25 h 222"/>
                <a:gd name="T46" fmla="*/ 18 w 262"/>
                <a:gd name="T47" fmla="*/ 25 h 222"/>
                <a:gd name="T48" fmla="*/ 19 w 262"/>
                <a:gd name="T49" fmla="*/ 26 h 222"/>
                <a:gd name="T50" fmla="*/ 20 w 262"/>
                <a:gd name="T51" fmla="*/ 26 h 222"/>
                <a:gd name="T52" fmla="*/ 21 w 262"/>
                <a:gd name="T53" fmla="*/ 27 h 222"/>
                <a:gd name="T54" fmla="*/ 22 w 262"/>
                <a:gd name="T55" fmla="*/ 27 h 222"/>
                <a:gd name="T56" fmla="*/ 23 w 262"/>
                <a:gd name="T57" fmla="*/ 27 h 222"/>
                <a:gd name="T58" fmla="*/ 24 w 262"/>
                <a:gd name="T59" fmla="*/ 28 h 222"/>
                <a:gd name="T60" fmla="*/ 25 w 262"/>
                <a:gd name="T61" fmla="*/ 28 h 222"/>
                <a:gd name="T62" fmla="*/ 27 w 262"/>
                <a:gd name="T63" fmla="*/ 28 h 222"/>
                <a:gd name="T64" fmla="*/ 29 w 262"/>
                <a:gd name="T65" fmla="*/ 29 h 222"/>
                <a:gd name="T66" fmla="*/ 30 w 262"/>
                <a:gd name="T67" fmla="*/ 29 h 222"/>
                <a:gd name="T68" fmla="*/ 31 w 262"/>
                <a:gd name="T69" fmla="*/ 29 h 222"/>
                <a:gd name="T70" fmla="*/ 32 w 262"/>
                <a:gd name="T71" fmla="*/ 29 h 222"/>
                <a:gd name="T72" fmla="*/ 33 w 262"/>
                <a:gd name="T73" fmla="*/ 29 h 222"/>
                <a:gd name="T74" fmla="*/ 1 w 262"/>
                <a:gd name="T75" fmla="*/ 0 h 2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2"/>
                <a:gd name="T115" fmla="*/ 0 h 222"/>
                <a:gd name="T116" fmla="*/ 262 w 262"/>
                <a:gd name="T117" fmla="*/ 222 h 22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2" h="222">
                  <a:moveTo>
                    <a:pt x="4" y="0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2" y="5"/>
                  </a:lnTo>
                  <a:lnTo>
                    <a:pt x="2" y="11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39"/>
                  </a:lnTo>
                  <a:lnTo>
                    <a:pt x="2" y="45"/>
                  </a:lnTo>
                  <a:lnTo>
                    <a:pt x="2" y="51"/>
                  </a:lnTo>
                  <a:lnTo>
                    <a:pt x="4" y="57"/>
                  </a:lnTo>
                  <a:lnTo>
                    <a:pt x="6" y="62"/>
                  </a:lnTo>
                  <a:lnTo>
                    <a:pt x="7" y="70"/>
                  </a:lnTo>
                  <a:lnTo>
                    <a:pt x="7" y="76"/>
                  </a:lnTo>
                  <a:lnTo>
                    <a:pt x="11" y="81"/>
                  </a:lnTo>
                  <a:lnTo>
                    <a:pt x="13" y="89"/>
                  </a:lnTo>
                  <a:lnTo>
                    <a:pt x="17" y="95"/>
                  </a:lnTo>
                  <a:lnTo>
                    <a:pt x="21" y="100"/>
                  </a:lnTo>
                  <a:lnTo>
                    <a:pt x="25" y="108"/>
                  </a:lnTo>
                  <a:lnTo>
                    <a:pt x="28" y="116"/>
                  </a:lnTo>
                  <a:lnTo>
                    <a:pt x="34" y="123"/>
                  </a:lnTo>
                  <a:lnTo>
                    <a:pt x="38" y="129"/>
                  </a:lnTo>
                  <a:lnTo>
                    <a:pt x="45" y="136"/>
                  </a:lnTo>
                  <a:lnTo>
                    <a:pt x="47" y="140"/>
                  </a:lnTo>
                  <a:lnTo>
                    <a:pt x="51" y="144"/>
                  </a:lnTo>
                  <a:lnTo>
                    <a:pt x="55" y="148"/>
                  </a:lnTo>
                  <a:lnTo>
                    <a:pt x="59" y="152"/>
                  </a:lnTo>
                  <a:lnTo>
                    <a:pt x="66" y="157"/>
                  </a:lnTo>
                  <a:lnTo>
                    <a:pt x="74" y="165"/>
                  </a:lnTo>
                  <a:lnTo>
                    <a:pt x="78" y="167"/>
                  </a:lnTo>
                  <a:lnTo>
                    <a:pt x="82" y="171"/>
                  </a:lnTo>
                  <a:lnTo>
                    <a:pt x="85" y="173"/>
                  </a:lnTo>
                  <a:lnTo>
                    <a:pt x="89" y="176"/>
                  </a:lnTo>
                  <a:lnTo>
                    <a:pt x="93" y="178"/>
                  </a:lnTo>
                  <a:lnTo>
                    <a:pt x="99" y="182"/>
                  </a:lnTo>
                  <a:lnTo>
                    <a:pt x="102" y="184"/>
                  </a:lnTo>
                  <a:lnTo>
                    <a:pt x="106" y="186"/>
                  </a:lnTo>
                  <a:lnTo>
                    <a:pt x="110" y="188"/>
                  </a:lnTo>
                  <a:lnTo>
                    <a:pt x="114" y="192"/>
                  </a:lnTo>
                  <a:lnTo>
                    <a:pt x="120" y="193"/>
                  </a:lnTo>
                  <a:lnTo>
                    <a:pt x="123" y="195"/>
                  </a:lnTo>
                  <a:lnTo>
                    <a:pt x="127" y="197"/>
                  </a:lnTo>
                  <a:lnTo>
                    <a:pt x="131" y="197"/>
                  </a:lnTo>
                  <a:lnTo>
                    <a:pt x="137" y="199"/>
                  </a:lnTo>
                  <a:lnTo>
                    <a:pt x="140" y="201"/>
                  </a:lnTo>
                  <a:lnTo>
                    <a:pt x="144" y="203"/>
                  </a:lnTo>
                  <a:lnTo>
                    <a:pt x="148" y="205"/>
                  </a:lnTo>
                  <a:lnTo>
                    <a:pt x="152" y="207"/>
                  </a:lnTo>
                  <a:lnTo>
                    <a:pt x="158" y="209"/>
                  </a:lnTo>
                  <a:lnTo>
                    <a:pt x="161" y="209"/>
                  </a:lnTo>
                  <a:lnTo>
                    <a:pt x="165" y="211"/>
                  </a:lnTo>
                  <a:lnTo>
                    <a:pt x="169" y="211"/>
                  </a:lnTo>
                  <a:lnTo>
                    <a:pt x="173" y="213"/>
                  </a:lnTo>
                  <a:lnTo>
                    <a:pt x="177" y="213"/>
                  </a:lnTo>
                  <a:lnTo>
                    <a:pt x="180" y="214"/>
                  </a:lnTo>
                  <a:lnTo>
                    <a:pt x="184" y="216"/>
                  </a:lnTo>
                  <a:lnTo>
                    <a:pt x="190" y="216"/>
                  </a:lnTo>
                  <a:lnTo>
                    <a:pt x="198" y="218"/>
                  </a:lnTo>
                  <a:lnTo>
                    <a:pt x="203" y="220"/>
                  </a:lnTo>
                  <a:lnTo>
                    <a:pt x="211" y="220"/>
                  </a:lnTo>
                  <a:lnTo>
                    <a:pt x="218" y="222"/>
                  </a:lnTo>
                  <a:lnTo>
                    <a:pt x="224" y="222"/>
                  </a:lnTo>
                  <a:lnTo>
                    <a:pt x="230" y="222"/>
                  </a:lnTo>
                  <a:lnTo>
                    <a:pt x="236" y="222"/>
                  </a:lnTo>
                  <a:lnTo>
                    <a:pt x="241" y="222"/>
                  </a:lnTo>
                  <a:lnTo>
                    <a:pt x="245" y="222"/>
                  </a:lnTo>
                  <a:lnTo>
                    <a:pt x="249" y="222"/>
                  </a:lnTo>
                  <a:lnTo>
                    <a:pt x="253" y="222"/>
                  </a:lnTo>
                  <a:lnTo>
                    <a:pt x="256" y="222"/>
                  </a:lnTo>
                  <a:lnTo>
                    <a:pt x="260" y="222"/>
                  </a:lnTo>
                  <a:lnTo>
                    <a:pt x="262" y="22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24"/>
            <p:cNvSpPr>
              <a:spLocks/>
            </p:cNvSpPr>
            <p:nvPr/>
          </p:nvSpPr>
          <p:spPr bwMode="auto">
            <a:xfrm>
              <a:off x="4725" y="3120"/>
              <a:ext cx="222" cy="276"/>
            </a:xfrm>
            <a:custGeom>
              <a:avLst/>
              <a:gdLst>
                <a:gd name="T0" fmla="*/ 0 w 445"/>
                <a:gd name="T1" fmla="*/ 3 h 553"/>
                <a:gd name="T2" fmla="*/ 44 w 445"/>
                <a:gd name="T3" fmla="*/ 65 h 553"/>
                <a:gd name="T4" fmla="*/ 55 w 445"/>
                <a:gd name="T5" fmla="*/ 69 h 553"/>
                <a:gd name="T6" fmla="*/ 10 w 445"/>
                <a:gd name="T7" fmla="*/ 0 h 553"/>
                <a:gd name="T8" fmla="*/ 0 w 445"/>
                <a:gd name="T9" fmla="*/ 3 h 553"/>
                <a:gd name="T10" fmla="*/ 0 w 445"/>
                <a:gd name="T11" fmla="*/ 3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5"/>
                <a:gd name="T19" fmla="*/ 0 h 553"/>
                <a:gd name="T20" fmla="*/ 445 w 445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5" h="553">
                  <a:moveTo>
                    <a:pt x="0" y="29"/>
                  </a:moveTo>
                  <a:lnTo>
                    <a:pt x="357" y="525"/>
                  </a:lnTo>
                  <a:lnTo>
                    <a:pt x="445" y="553"/>
                  </a:lnTo>
                  <a:lnTo>
                    <a:pt x="8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Freeform 25"/>
            <p:cNvSpPr>
              <a:spLocks/>
            </p:cNvSpPr>
            <p:nvPr/>
          </p:nvSpPr>
          <p:spPr bwMode="auto">
            <a:xfrm>
              <a:off x="4347" y="2738"/>
              <a:ext cx="659" cy="550"/>
            </a:xfrm>
            <a:custGeom>
              <a:avLst/>
              <a:gdLst>
                <a:gd name="T0" fmla="*/ 1 w 1319"/>
                <a:gd name="T1" fmla="*/ 126 h 1099"/>
                <a:gd name="T2" fmla="*/ 6 w 1319"/>
                <a:gd name="T3" fmla="*/ 96 h 1099"/>
                <a:gd name="T4" fmla="*/ 18 w 1319"/>
                <a:gd name="T5" fmla="*/ 61 h 1099"/>
                <a:gd name="T6" fmla="*/ 37 w 1319"/>
                <a:gd name="T7" fmla="*/ 31 h 1099"/>
                <a:gd name="T8" fmla="*/ 45 w 1319"/>
                <a:gd name="T9" fmla="*/ 8 h 1099"/>
                <a:gd name="T10" fmla="*/ 65 w 1319"/>
                <a:gd name="T11" fmla="*/ 13 h 1099"/>
                <a:gd name="T12" fmla="*/ 89 w 1319"/>
                <a:gd name="T13" fmla="*/ 5 h 1099"/>
                <a:gd name="T14" fmla="*/ 121 w 1319"/>
                <a:gd name="T15" fmla="*/ 0 h 1099"/>
                <a:gd name="T16" fmla="*/ 155 w 1319"/>
                <a:gd name="T17" fmla="*/ 6 h 1099"/>
                <a:gd name="T18" fmla="*/ 161 w 1319"/>
                <a:gd name="T19" fmla="*/ 15 h 1099"/>
                <a:gd name="T20" fmla="*/ 157 w 1319"/>
                <a:gd name="T21" fmla="*/ 24 h 1099"/>
                <a:gd name="T22" fmla="*/ 155 w 1319"/>
                <a:gd name="T23" fmla="*/ 34 h 1099"/>
                <a:gd name="T24" fmla="*/ 153 w 1319"/>
                <a:gd name="T25" fmla="*/ 42 h 1099"/>
                <a:gd name="T26" fmla="*/ 145 w 1319"/>
                <a:gd name="T27" fmla="*/ 50 h 1099"/>
                <a:gd name="T28" fmla="*/ 133 w 1319"/>
                <a:gd name="T29" fmla="*/ 64 h 1099"/>
                <a:gd name="T30" fmla="*/ 123 w 1319"/>
                <a:gd name="T31" fmla="*/ 80 h 1099"/>
                <a:gd name="T32" fmla="*/ 71 w 1319"/>
                <a:gd name="T33" fmla="*/ 36 h 1099"/>
                <a:gd name="T34" fmla="*/ 79 w 1319"/>
                <a:gd name="T35" fmla="*/ 44 h 1099"/>
                <a:gd name="T36" fmla="*/ 94 w 1319"/>
                <a:gd name="T37" fmla="*/ 61 h 1099"/>
                <a:gd name="T38" fmla="*/ 109 w 1319"/>
                <a:gd name="T39" fmla="*/ 77 h 1099"/>
                <a:gd name="T40" fmla="*/ 117 w 1319"/>
                <a:gd name="T41" fmla="*/ 87 h 1099"/>
                <a:gd name="T42" fmla="*/ 120 w 1319"/>
                <a:gd name="T43" fmla="*/ 80 h 1099"/>
                <a:gd name="T44" fmla="*/ 125 w 1319"/>
                <a:gd name="T45" fmla="*/ 69 h 1099"/>
                <a:gd name="T46" fmla="*/ 136 w 1319"/>
                <a:gd name="T47" fmla="*/ 54 h 1099"/>
                <a:gd name="T48" fmla="*/ 149 w 1319"/>
                <a:gd name="T49" fmla="*/ 41 h 1099"/>
                <a:gd name="T50" fmla="*/ 139 w 1319"/>
                <a:gd name="T51" fmla="*/ 37 h 1099"/>
                <a:gd name="T52" fmla="*/ 123 w 1319"/>
                <a:gd name="T53" fmla="*/ 32 h 1099"/>
                <a:gd name="T54" fmla="*/ 106 w 1319"/>
                <a:gd name="T55" fmla="*/ 28 h 1099"/>
                <a:gd name="T56" fmla="*/ 92 w 1319"/>
                <a:gd name="T57" fmla="*/ 25 h 1099"/>
                <a:gd name="T58" fmla="*/ 100 w 1319"/>
                <a:gd name="T59" fmla="*/ 25 h 1099"/>
                <a:gd name="T60" fmla="*/ 111 w 1319"/>
                <a:gd name="T61" fmla="*/ 27 h 1099"/>
                <a:gd name="T62" fmla="*/ 127 w 1319"/>
                <a:gd name="T63" fmla="*/ 30 h 1099"/>
                <a:gd name="T64" fmla="*/ 147 w 1319"/>
                <a:gd name="T65" fmla="*/ 37 h 1099"/>
                <a:gd name="T66" fmla="*/ 152 w 1319"/>
                <a:gd name="T67" fmla="*/ 32 h 1099"/>
                <a:gd name="T68" fmla="*/ 154 w 1319"/>
                <a:gd name="T69" fmla="*/ 24 h 1099"/>
                <a:gd name="T70" fmla="*/ 158 w 1319"/>
                <a:gd name="T71" fmla="*/ 15 h 1099"/>
                <a:gd name="T72" fmla="*/ 158 w 1319"/>
                <a:gd name="T73" fmla="*/ 10 h 1099"/>
                <a:gd name="T74" fmla="*/ 144 w 1319"/>
                <a:gd name="T75" fmla="*/ 6 h 1099"/>
                <a:gd name="T76" fmla="*/ 119 w 1319"/>
                <a:gd name="T77" fmla="*/ 3 h 1099"/>
                <a:gd name="T78" fmla="*/ 84 w 1319"/>
                <a:gd name="T79" fmla="*/ 8 h 1099"/>
                <a:gd name="T80" fmla="*/ 44 w 1319"/>
                <a:gd name="T81" fmla="*/ 10 h 1099"/>
                <a:gd name="T82" fmla="*/ 43 w 1319"/>
                <a:gd name="T83" fmla="*/ 28 h 1099"/>
                <a:gd name="T84" fmla="*/ 32 w 1319"/>
                <a:gd name="T85" fmla="*/ 42 h 1099"/>
                <a:gd name="T86" fmla="*/ 18 w 1319"/>
                <a:gd name="T87" fmla="*/ 72 h 1099"/>
                <a:gd name="T88" fmla="*/ 5 w 1319"/>
                <a:gd name="T89" fmla="*/ 125 h 1099"/>
                <a:gd name="T90" fmla="*/ 11 w 1319"/>
                <a:gd name="T91" fmla="*/ 133 h 1099"/>
                <a:gd name="T92" fmla="*/ 23 w 1319"/>
                <a:gd name="T93" fmla="*/ 131 h 1099"/>
                <a:gd name="T94" fmla="*/ 37 w 1319"/>
                <a:gd name="T95" fmla="*/ 130 h 1099"/>
                <a:gd name="T96" fmla="*/ 46 w 1319"/>
                <a:gd name="T97" fmla="*/ 131 h 1099"/>
                <a:gd name="T98" fmla="*/ 46 w 1319"/>
                <a:gd name="T99" fmla="*/ 122 h 1099"/>
                <a:gd name="T100" fmla="*/ 45 w 1319"/>
                <a:gd name="T101" fmla="*/ 100 h 1099"/>
                <a:gd name="T102" fmla="*/ 45 w 1319"/>
                <a:gd name="T103" fmla="*/ 75 h 1099"/>
                <a:gd name="T104" fmla="*/ 48 w 1319"/>
                <a:gd name="T105" fmla="*/ 52 h 1099"/>
                <a:gd name="T106" fmla="*/ 49 w 1319"/>
                <a:gd name="T107" fmla="*/ 54 h 1099"/>
                <a:gd name="T108" fmla="*/ 48 w 1319"/>
                <a:gd name="T109" fmla="*/ 68 h 1099"/>
                <a:gd name="T110" fmla="*/ 47 w 1319"/>
                <a:gd name="T111" fmla="*/ 91 h 1099"/>
                <a:gd name="T112" fmla="*/ 49 w 1319"/>
                <a:gd name="T113" fmla="*/ 123 h 1099"/>
                <a:gd name="T114" fmla="*/ 44 w 1319"/>
                <a:gd name="T115" fmla="*/ 133 h 1099"/>
                <a:gd name="T116" fmla="*/ 35 w 1319"/>
                <a:gd name="T117" fmla="*/ 133 h 1099"/>
                <a:gd name="T118" fmla="*/ 25 w 1319"/>
                <a:gd name="T119" fmla="*/ 133 h 1099"/>
                <a:gd name="T120" fmla="*/ 16 w 1319"/>
                <a:gd name="T121" fmla="*/ 135 h 1099"/>
                <a:gd name="T122" fmla="*/ 6 w 1319"/>
                <a:gd name="T123" fmla="*/ 137 h 109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319"/>
                <a:gd name="T187" fmla="*/ 0 h 1099"/>
                <a:gd name="T188" fmla="*/ 1319 w 1319"/>
                <a:gd name="T189" fmla="*/ 1099 h 109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319" h="1099">
                  <a:moveTo>
                    <a:pt x="0" y="1099"/>
                  </a:moveTo>
                  <a:lnTo>
                    <a:pt x="0" y="1099"/>
                  </a:lnTo>
                  <a:lnTo>
                    <a:pt x="0" y="1097"/>
                  </a:lnTo>
                  <a:lnTo>
                    <a:pt x="0" y="1093"/>
                  </a:lnTo>
                  <a:lnTo>
                    <a:pt x="0" y="1091"/>
                  </a:lnTo>
                  <a:lnTo>
                    <a:pt x="0" y="1085"/>
                  </a:lnTo>
                  <a:lnTo>
                    <a:pt x="2" y="1080"/>
                  </a:lnTo>
                  <a:lnTo>
                    <a:pt x="2" y="1074"/>
                  </a:lnTo>
                  <a:lnTo>
                    <a:pt x="2" y="1066"/>
                  </a:lnTo>
                  <a:lnTo>
                    <a:pt x="2" y="1059"/>
                  </a:lnTo>
                  <a:lnTo>
                    <a:pt x="4" y="1049"/>
                  </a:lnTo>
                  <a:lnTo>
                    <a:pt x="4" y="1038"/>
                  </a:lnTo>
                  <a:lnTo>
                    <a:pt x="8" y="1028"/>
                  </a:lnTo>
                  <a:lnTo>
                    <a:pt x="8" y="1017"/>
                  </a:lnTo>
                  <a:lnTo>
                    <a:pt x="10" y="1005"/>
                  </a:lnTo>
                  <a:lnTo>
                    <a:pt x="12" y="994"/>
                  </a:lnTo>
                  <a:lnTo>
                    <a:pt x="14" y="983"/>
                  </a:lnTo>
                  <a:lnTo>
                    <a:pt x="15" y="967"/>
                  </a:lnTo>
                  <a:lnTo>
                    <a:pt x="17" y="954"/>
                  </a:lnTo>
                  <a:lnTo>
                    <a:pt x="19" y="939"/>
                  </a:lnTo>
                  <a:lnTo>
                    <a:pt x="21" y="924"/>
                  </a:lnTo>
                  <a:lnTo>
                    <a:pt x="23" y="907"/>
                  </a:lnTo>
                  <a:lnTo>
                    <a:pt x="27" y="891"/>
                  </a:lnTo>
                  <a:lnTo>
                    <a:pt x="31" y="874"/>
                  </a:lnTo>
                  <a:lnTo>
                    <a:pt x="34" y="859"/>
                  </a:lnTo>
                  <a:lnTo>
                    <a:pt x="36" y="840"/>
                  </a:lnTo>
                  <a:lnTo>
                    <a:pt x="40" y="823"/>
                  </a:lnTo>
                  <a:lnTo>
                    <a:pt x="44" y="804"/>
                  </a:lnTo>
                  <a:lnTo>
                    <a:pt x="48" y="787"/>
                  </a:lnTo>
                  <a:lnTo>
                    <a:pt x="52" y="768"/>
                  </a:lnTo>
                  <a:lnTo>
                    <a:pt x="57" y="749"/>
                  </a:lnTo>
                  <a:lnTo>
                    <a:pt x="61" y="730"/>
                  </a:lnTo>
                  <a:lnTo>
                    <a:pt x="67" y="711"/>
                  </a:lnTo>
                  <a:lnTo>
                    <a:pt x="71" y="692"/>
                  </a:lnTo>
                  <a:lnTo>
                    <a:pt x="76" y="673"/>
                  </a:lnTo>
                  <a:lnTo>
                    <a:pt x="82" y="652"/>
                  </a:lnTo>
                  <a:lnTo>
                    <a:pt x="88" y="633"/>
                  </a:lnTo>
                  <a:lnTo>
                    <a:pt x="93" y="614"/>
                  </a:lnTo>
                  <a:lnTo>
                    <a:pt x="101" y="595"/>
                  </a:lnTo>
                  <a:lnTo>
                    <a:pt x="107" y="576"/>
                  </a:lnTo>
                  <a:lnTo>
                    <a:pt x="114" y="557"/>
                  </a:lnTo>
                  <a:lnTo>
                    <a:pt x="122" y="536"/>
                  </a:lnTo>
                  <a:lnTo>
                    <a:pt x="129" y="517"/>
                  </a:lnTo>
                  <a:lnTo>
                    <a:pt x="137" y="498"/>
                  </a:lnTo>
                  <a:lnTo>
                    <a:pt x="145" y="481"/>
                  </a:lnTo>
                  <a:lnTo>
                    <a:pt x="154" y="462"/>
                  </a:lnTo>
                  <a:lnTo>
                    <a:pt x="162" y="445"/>
                  </a:lnTo>
                  <a:lnTo>
                    <a:pt x="169" y="426"/>
                  </a:lnTo>
                  <a:lnTo>
                    <a:pt x="181" y="409"/>
                  </a:lnTo>
                  <a:lnTo>
                    <a:pt x="188" y="391"/>
                  </a:lnTo>
                  <a:lnTo>
                    <a:pt x="198" y="374"/>
                  </a:lnTo>
                  <a:lnTo>
                    <a:pt x="209" y="357"/>
                  </a:lnTo>
                  <a:lnTo>
                    <a:pt x="219" y="342"/>
                  </a:lnTo>
                  <a:lnTo>
                    <a:pt x="230" y="325"/>
                  </a:lnTo>
                  <a:lnTo>
                    <a:pt x="242" y="312"/>
                  </a:lnTo>
                  <a:lnTo>
                    <a:pt x="253" y="296"/>
                  </a:lnTo>
                  <a:lnTo>
                    <a:pt x="264" y="283"/>
                  </a:lnTo>
                  <a:lnTo>
                    <a:pt x="278" y="270"/>
                  </a:lnTo>
                  <a:lnTo>
                    <a:pt x="289" y="256"/>
                  </a:lnTo>
                  <a:lnTo>
                    <a:pt x="302" y="243"/>
                  </a:lnTo>
                  <a:lnTo>
                    <a:pt x="316" y="234"/>
                  </a:lnTo>
                  <a:lnTo>
                    <a:pt x="329" y="220"/>
                  </a:lnTo>
                  <a:lnTo>
                    <a:pt x="344" y="213"/>
                  </a:lnTo>
                  <a:lnTo>
                    <a:pt x="358" y="203"/>
                  </a:lnTo>
                  <a:lnTo>
                    <a:pt x="373" y="194"/>
                  </a:lnTo>
                  <a:lnTo>
                    <a:pt x="333" y="87"/>
                  </a:lnTo>
                  <a:lnTo>
                    <a:pt x="333" y="85"/>
                  </a:lnTo>
                  <a:lnTo>
                    <a:pt x="333" y="82"/>
                  </a:lnTo>
                  <a:lnTo>
                    <a:pt x="335" y="76"/>
                  </a:lnTo>
                  <a:lnTo>
                    <a:pt x="340" y="70"/>
                  </a:lnTo>
                  <a:lnTo>
                    <a:pt x="344" y="64"/>
                  </a:lnTo>
                  <a:lnTo>
                    <a:pt x="350" y="61"/>
                  </a:lnTo>
                  <a:lnTo>
                    <a:pt x="354" y="59"/>
                  </a:lnTo>
                  <a:lnTo>
                    <a:pt x="360" y="57"/>
                  </a:lnTo>
                  <a:lnTo>
                    <a:pt x="363" y="57"/>
                  </a:lnTo>
                  <a:lnTo>
                    <a:pt x="369" y="57"/>
                  </a:lnTo>
                  <a:lnTo>
                    <a:pt x="451" y="133"/>
                  </a:lnTo>
                  <a:lnTo>
                    <a:pt x="451" y="131"/>
                  </a:lnTo>
                  <a:lnTo>
                    <a:pt x="456" y="129"/>
                  </a:lnTo>
                  <a:lnTo>
                    <a:pt x="458" y="127"/>
                  </a:lnTo>
                  <a:lnTo>
                    <a:pt x="462" y="125"/>
                  </a:lnTo>
                  <a:lnTo>
                    <a:pt x="466" y="123"/>
                  </a:lnTo>
                  <a:lnTo>
                    <a:pt x="472" y="121"/>
                  </a:lnTo>
                  <a:lnTo>
                    <a:pt x="477" y="118"/>
                  </a:lnTo>
                  <a:lnTo>
                    <a:pt x="483" y="116"/>
                  </a:lnTo>
                  <a:lnTo>
                    <a:pt x="491" y="112"/>
                  </a:lnTo>
                  <a:lnTo>
                    <a:pt x="498" y="110"/>
                  </a:lnTo>
                  <a:lnTo>
                    <a:pt x="506" y="106"/>
                  </a:lnTo>
                  <a:lnTo>
                    <a:pt x="513" y="102"/>
                  </a:lnTo>
                  <a:lnTo>
                    <a:pt x="523" y="99"/>
                  </a:lnTo>
                  <a:lnTo>
                    <a:pt x="532" y="97"/>
                  </a:lnTo>
                  <a:lnTo>
                    <a:pt x="542" y="91"/>
                  </a:lnTo>
                  <a:lnTo>
                    <a:pt x="553" y="87"/>
                  </a:lnTo>
                  <a:lnTo>
                    <a:pt x="565" y="83"/>
                  </a:lnTo>
                  <a:lnTo>
                    <a:pt x="576" y="80"/>
                  </a:lnTo>
                  <a:lnTo>
                    <a:pt x="588" y="74"/>
                  </a:lnTo>
                  <a:lnTo>
                    <a:pt x="601" y="70"/>
                  </a:lnTo>
                  <a:lnTo>
                    <a:pt x="612" y="66"/>
                  </a:lnTo>
                  <a:lnTo>
                    <a:pt x="628" y="63"/>
                  </a:lnTo>
                  <a:lnTo>
                    <a:pt x="639" y="59"/>
                  </a:lnTo>
                  <a:lnTo>
                    <a:pt x="652" y="55"/>
                  </a:lnTo>
                  <a:lnTo>
                    <a:pt x="667" y="51"/>
                  </a:lnTo>
                  <a:lnTo>
                    <a:pt x="683" y="45"/>
                  </a:lnTo>
                  <a:lnTo>
                    <a:pt x="698" y="42"/>
                  </a:lnTo>
                  <a:lnTo>
                    <a:pt x="713" y="38"/>
                  </a:lnTo>
                  <a:lnTo>
                    <a:pt x="728" y="34"/>
                  </a:lnTo>
                  <a:lnTo>
                    <a:pt x="745" y="32"/>
                  </a:lnTo>
                  <a:lnTo>
                    <a:pt x="761" y="26"/>
                  </a:lnTo>
                  <a:lnTo>
                    <a:pt x="776" y="23"/>
                  </a:lnTo>
                  <a:lnTo>
                    <a:pt x="793" y="21"/>
                  </a:lnTo>
                  <a:lnTo>
                    <a:pt x="810" y="17"/>
                  </a:lnTo>
                  <a:lnTo>
                    <a:pt x="827" y="15"/>
                  </a:lnTo>
                  <a:lnTo>
                    <a:pt x="844" y="11"/>
                  </a:lnTo>
                  <a:lnTo>
                    <a:pt x="861" y="9"/>
                  </a:lnTo>
                  <a:lnTo>
                    <a:pt x="880" y="7"/>
                  </a:lnTo>
                  <a:lnTo>
                    <a:pt x="897" y="5"/>
                  </a:lnTo>
                  <a:lnTo>
                    <a:pt x="915" y="4"/>
                  </a:lnTo>
                  <a:lnTo>
                    <a:pt x="934" y="2"/>
                  </a:lnTo>
                  <a:lnTo>
                    <a:pt x="953" y="2"/>
                  </a:lnTo>
                  <a:lnTo>
                    <a:pt x="970" y="0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2"/>
                  </a:lnTo>
                  <a:lnTo>
                    <a:pt x="1044" y="2"/>
                  </a:lnTo>
                  <a:lnTo>
                    <a:pt x="1063" y="4"/>
                  </a:lnTo>
                  <a:lnTo>
                    <a:pt x="1080" y="4"/>
                  </a:lnTo>
                  <a:lnTo>
                    <a:pt x="1099" y="7"/>
                  </a:lnTo>
                  <a:lnTo>
                    <a:pt x="1118" y="9"/>
                  </a:lnTo>
                  <a:lnTo>
                    <a:pt x="1137" y="13"/>
                  </a:lnTo>
                  <a:lnTo>
                    <a:pt x="1156" y="15"/>
                  </a:lnTo>
                  <a:lnTo>
                    <a:pt x="1175" y="21"/>
                  </a:lnTo>
                  <a:lnTo>
                    <a:pt x="1192" y="24"/>
                  </a:lnTo>
                  <a:lnTo>
                    <a:pt x="1211" y="30"/>
                  </a:lnTo>
                  <a:lnTo>
                    <a:pt x="1228" y="36"/>
                  </a:lnTo>
                  <a:lnTo>
                    <a:pt x="1247" y="42"/>
                  </a:lnTo>
                  <a:lnTo>
                    <a:pt x="1264" y="47"/>
                  </a:lnTo>
                  <a:lnTo>
                    <a:pt x="1283" y="55"/>
                  </a:lnTo>
                  <a:lnTo>
                    <a:pt x="1300" y="64"/>
                  </a:lnTo>
                  <a:lnTo>
                    <a:pt x="1319" y="74"/>
                  </a:lnTo>
                  <a:lnTo>
                    <a:pt x="1318" y="74"/>
                  </a:lnTo>
                  <a:lnTo>
                    <a:pt x="1316" y="80"/>
                  </a:lnTo>
                  <a:lnTo>
                    <a:pt x="1312" y="82"/>
                  </a:lnTo>
                  <a:lnTo>
                    <a:pt x="1310" y="87"/>
                  </a:lnTo>
                  <a:lnTo>
                    <a:pt x="1308" y="91"/>
                  </a:lnTo>
                  <a:lnTo>
                    <a:pt x="1304" y="99"/>
                  </a:lnTo>
                  <a:lnTo>
                    <a:pt x="1300" y="102"/>
                  </a:lnTo>
                  <a:lnTo>
                    <a:pt x="1297" y="110"/>
                  </a:lnTo>
                  <a:lnTo>
                    <a:pt x="1295" y="112"/>
                  </a:lnTo>
                  <a:lnTo>
                    <a:pt x="1293" y="116"/>
                  </a:lnTo>
                  <a:lnTo>
                    <a:pt x="1291" y="120"/>
                  </a:lnTo>
                  <a:lnTo>
                    <a:pt x="1289" y="123"/>
                  </a:lnTo>
                  <a:lnTo>
                    <a:pt x="1287" y="129"/>
                  </a:lnTo>
                  <a:lnTo>
                    <a:pt x="1285" y="133"/>
                  </a:lnTo>
                  <a:lnTo>
                    <a:pt x="1283" y="137"/>
                  </a:lnTo>
                  <a:lnTo>
                    <a:pt x="1281" y="140"/>
                  </a:lnTo>
                  <a:lnTo>
                    <a:pt x="1280" y="144"/>
                  </a:lnTo>
                  <a:lnTo>
                    <a:pt x="1278" y="150"/>
                  </a:lnTo>
                  <a:lnTo>
                    <a:pt x="1276" y="154"/>
                  </a:lnTo>
                  <a:lnTo>
                    <a:pt x="1274" y="159"/>
                  </a:lnTo>
                  <a:lnTo>
                    <a:pt x="1272" y="163"/>
                  </a:lnTo>
                  <a:lnTo>
                    <a:pt x="1270" y="169"/>
                  </a:lnTo>
                  <a:lnTo>
                    <a:pt x="1268" y="173"/>
                  </a:lnTo>
                  <a:lnTo>
                    <a:pt x="1266" y="178"/>
                  </a:lnTo>
                  <a:lnTo>
                    <a:pt x="1264" y="182"/>
                  </a:lnTo>
                  <a:lnTo>
                    <a:pt x="1262" y="188"/>
                  </a:lnTo>
                  <a:lnTo>
                    <a:pt x="1261" y="194"/>
                  </a:lnTo>
                  <a:lnTo>
                    <a:pt x="1259" y="197"/>
                  </a:lnTo>
                  <a:lnTo>
                    <a:pt x="1257" y="203"/>
                  </a:lnTo>
                  <a:lnTo>
                    <a:pt x="1255" y="209"/>
                  </a:lnTo>
                  <a:lnTo>
                    <a:pt x="1253" y="213"/>
                  </a:lnTo>
                  <a:lnTo>
                    <a:pt x="1253" y="218"/>
                  </a:lnTo>
                  <a:lnTo>
                    <a:pt x="1249" y="224"/>
                  </a:lnTo>
                  <a:lnTo>
                    <a:pt x="1249" y="230"/>
                  </a:lnTo>
                  <a:lnTo>
                    <a:pt x="1247" y="234"/>
                  </a:lnTo>
                  <a:lnTo>
                    <a:pt x="1247" y="239"/>
                  </a:lnTo>
                  <a:lnTo>
                    <a:pt x="1245" y="245"/>
                  </a:lnTo>
                  <a:lnTo>
                    <a:pt x="1243" y="251"/>
                  </a:lnTo>
                  <a:lnTo>
                    <a:pt x="1243" y="256"/>
                  </a:lnTo>
                  <a:lnTo>
                    <a:pt x="1242" y="262"/>
                  </a:lnTo>
                  <a:lnTo>
                    <a:pt x="1240" y="266"/>
                  </a:lnTo>
                  <a:lnTo>
                    <a:pt x="1240" y="272"/>
                  </a:lnTo>
                  <a:lnTo>
                    <a:pt x="1240" y="277"/>
                  </a:lnTo>
                  <a:lnTo>
                    <a:pt x="1240" y="283"/>
                  </a:lnTo>
                  <a:lnTo>
                    <a:pt x="1238" y="287"/>
                  </a:lnTo>
                  <a:lnTo>
                    <a:pt x="1238" y="293"/>
                  </a:lnTo>
                  <a:lnTo>
                    <a:pt x="1238" y="296"/>
                  </a:lnTo>
                  <a:lnTo>
                    <a:pt x="1238" y="302"/>
                  </a:lnTo>
                  <a:lnTo>
                    <a:pt x="1238" y="308"/>
                  </a:lnTo>
                  <a:lnTo>
                    <a:pt x="1238" y="313"/>
                  </a:lnTo>
                  <a:lnTo>
                    <a:pt x="1238" y="317"/>
                  </a:lnTo>
                  <a:lnTo>
                    <a:pt x="1240" y="323"/>
                  </a:lnTo>
                  <a:lnTo>
                    <a:pt x="1238" y="323"/>
                  </a:lnTo>
                  <a:lnTo>
                    <a:pt x="1236" y="325"/>
                  </a:lnTo>
                  <a:lnTo>
                    <a:pt x="1232" y="329"/>
                  </a:lnTo>
                  <a:lnTo>
                    <a:pt x="1228" y="332"/>
                  </a:lnTo>
                  <a:lnTo>
                    <a:pt x="1224" y="334"/>
                  </a:lnTo>
                  <a:lnTo>
                    <a:pt x="1223" y="338"/>
                  </a:lnTo>
                  <a:lnTo>
                    <a:pt x="1219" y="340"/>
                  </a:lnTo>
                  <a:lnTo>
                    <a:pt x="1215" y="344"/>
                  </a:lnTo>
                  <a:lnTo>
                    <a:pt x="1211" y="348"/>
                  </a:lnTo>
                  <a:lnTo>
                    <a:pt x="1207" y="351"/>
                  </a:lnTo>
                  <a:lnTo>
                    <a:pt x="1204" y="357"/>
                  </a:lnTo>
                  <a:lnTo>
                    <a:pt x="1198" y="361"/>
                  </a:lnTo>
                  <a:lnTo>
                    <a:pt x="1194" y="367"/>
                  </a:lnTo>
                  <a:lnTo>
                    <a:pt x="1188" y="370"/>
                  </a:lnTo>
                  <a:lnTo>
                    <a:pt x="1183" y="376"/>
                  </a:lnTo>
                  <a:lnTo>
                    <a:pt x="1177" y="382"/>
                  </a:lnTo>
                  <a:lnTo>
                    <a:pt x="1173" y="388"/>
                  </a:lnTo>
                  <a:lnTo>
                    <a:pt x="1167" y="393"/>
                  </a:lnTo>
                  <a:lnTo>
                    <a:pt x="1160" y="399"/>
                  </a:lnTo>
                  <a:lnTo>
                    <a:pt x="1156" y="407"/>
                  </a:lnTo>
                  <a:lnTo>
                    <a:pt x="1148" y="412"/>
                  </a:lnTo>
                  <a:lnTo>
                    <a:pt x="1143" y="418"/>
                  </a:lnTo>
                  <a:lnTo>
                    <a:pt x="1137" y="426"/>
                  </a:lnTo>
                  <a:lnTo>
                    <a:pt x="1131" y="431"/>
                  </a:lnTo>
                  <a:lnTo>
                    <a:pt x="1126" y="439"/>
                  </a:lnTo>
                  <a:lnTo>
                    <a:pt x="1118" y="447"/>
                  </a:lnTo>
                  <a:lnTo>
                    <a:pt x="1112" y="454"/>
                  </a:lnTo>
                  <a:lnTo>
                    <a:pt x="1107" y="462"/>
                  </a:lnTo>
                  <a:lnTo>
                    <a:pt x="1099" y="467"/>
                  </a:lnTo>
                  <a:lnTo>
                    <a:pt x="1093" y="475"/>
                  </a:lnTo>
                  <a:lnTo>
                    <a:pt x="1088" y="485"/>
                  </a:lnTo>
                  <a:lnTo>
                    <a:pt x="1080" y="492"/>
                  </a:lnTo>
                  <a:lnTo>
                    <a:pt x="1074" y="500"/>
                  </a:lnTo>
                  <a:lnTo>
                    <a:pt x="1069" y="507"/>
                  </a:lnTo>
                  <a:lnTo>
                    <a:pt x="1061" y="517"/>
                  </a:lnTo>
                  <a:lnTo>
                    <a:pt x="1055" y="524"/>
                  </a:lnTo>
                  <a:lnTo>
                    <a:pt x="1050" y="532"/>
                  </a:lnTo>
                  <a:lnTo>
                    <a:pt x="1042" y="542"/>
                  </a:lnTo>
                  <a:lnTo>
                    <a:pt x="1036" y="549"/>
                  </a:lnTo>
                  <a:lnTo>
                    <a:pt x="1031" y="559"/>
                  </a:lnTo>
                  <a:lnTo>
                    <a:pt x="1025" y="566"/>
                  </a:lnTo>
                  <a:lnTo>
                    <a:pt x="1019" y="576"/>
                  </a:lnTo>
                  <a:lnTo>
                    <a:pt x="1013" y="583"/>
                  </a:lnTo>
                  <a:lnTo>
                    <a:pt x="1010" y="593"/>
                  </a:lnTo>
                  <a:lnTo>
                    <a:pt x="1004" y="602"/>
                  </a:lnTo>
                  <a:lnTo>
                    <a:pt x="998" y="610"/>
                  </a:lnTo>
                  <a:lnTo>
                    <a:pt x="993" y="620"/>
                  </a:lnTo>
                  <a:lnTo>
                    <a:pt x="989" y="629"/>
                  </a:lnTo>
                  <a:lnTo>
                    <a:pt x="985" y="637"/>
                  </a:lnTo>
                  <a:lnTo>
                    <a:pt x="981" y="646"/>
                  </a:lnTo>
                  <a:lnTo>
                    <a:pt x="977" y="654"/>
                  </a:lnTo>
                  <a:lnTo>
                    <a:pt x="974" y="663"/>
                  </a:lnTo>
                  <a:lnTo>
                    <a:pt x="970" y="671"/>
                  </a:lnTo>
                  <a:lnTo>
                    <a:pt x="966" y="678"/>
                  </a:lnTo>
                  <a:lnTo>
                    <a:pt x="962" y="688"/>
                  </a:lnTo>
                  <a:lnTo>
                    <a:pt x="960" y="696"/>
                  </a:lnTo>
                  <a:lnTo>
                    <a:pt x="958" y="705"/>
                  </a:lnTo>
                  <a:lnTo>
                    <a:pt x="956" y="713"/>
                  </a:lnTo>
                  <a:lnTo>
                    <a:pt x="954" y="720"/>
                  </a:lnTo>
                  <a:lnTo>
                    <a:pt x="954" y="730"/>
                  </a:lnTo>
                  <a:lnTo>
                    <a:pt x="569" y="293"/>
                  </a:lnTo>
                  <a:lnTo>
                    <a:pt x="569" y="291"/>
                  </a:lnTo>
                  <a:lnTo>
                    <a:pt x="571" y="287"/>
                  </a:lnTo>
                  <a:lnTo>
                    <a:pt x="572" y="283"/>
                  </a:lnTo>
                  <a:lnTo>
                    <a:pt x="578" y="283"/>
                  </a:lnTo>
                  <a:lnTo>
                    <a:pt x="580" y="285"/>
                  </a:lnTo>
                  <a:lnTo>
                    <a:pt x="582" y="289"/>
                  </a:lnTo>
                  <a:lnTo>
                    <a:pt x="586" y="291"/>
                  </a:lnTo>
                  <a:lnTo>
                    <a:pt x="588" y="294"/>
                  </a:lnTo>
                  <a:lnTo>
                    <a:pt x="591" y="296"/>
                  </a:lnTo>
                  <a:lnTo>
                    <a:pt x="595" y="302"/>
                  </a:lnTo>
                  <a:lnTo>
                    <a:pt x="599" y="306"/>
                  </a:lnTo>
                  <a:lnTo>
                    <a:pt x="603" y="312"/>
                  </a:lnTo>
                  <a:lnTo>
                    <a:pt x="609" y="315"/>
                  </a:lnTo>
                  <a:lnTo>
                    <a:pt x="612" y="323"/>
                  </a:lnTo>
                  <a:lnTo>
                    <a:pt x="618" y="329"/>
                  </a:lnTo>
                  <a:lnTo>
                    <a:pt x="626" y="334"/>
                  </a:lnTo>
                  <a:lnTo>
                    <a:pt x="631" y="342"/>
                  </a:lnTo>
                  <a:lnTo>
                    <a:pt x="637" y="350"/>
                  </a:lnTo>
                  <a:lnTo>
                    <a:pt x="645" y="357"/>
                  </a:lnTo>
                  <a:lnTo>
                    <a:pt x="650" y="363"/>
                  </a:lnTo>
                  <a:lnTo>
                    <a:pt x="658" y="372"/>
                  </a:lnTo>
                  <a:lnTo>
                    <a:pt x="666" y="380"/>
                  </a:lnTo>
                  <a:lnTo>
                    <a:pt x="671" y="388"/>
                  </a:lnTo>
                  <a:lnTo>
                    <a:pt x="681" y="397"/>
                  </a:lnTo>
                  <a:lnTo>
                    <a:pt x="688" y="407"/>
                  </a:lnTo>
                  <a:lnTo>
                    <a:pt x="696" y="416"/>
                  </a:lnTo>
                  <a:lnTo>
                    <a:pt x="704" y="424"/>
                  </a:lnTo>
                  <a:lnTo>
                    <a:pt x="713" y="433"/>
                  </a:lnTo>
                  <a:lnTo>
                    <a:pt x="721" y="443"/>
                  </a:lnTo>
                  <a:lnTo>
                    <a:pt x="728" y="452"/>
                  </a:lnTo>
                  <a:lnTo>
                    <a:pt x="738" y="462"/>
                  </a:lnTo>
                  <a:lnTo>
                    <a:pt x="745" y="471"/>
                  </a:lnTo>
                  <a:lnTo>
                    <a:pt x="755" y="481"/>
                  </a:lnTo>
                  <a:lnTo>
                    <a:pt x="764" y="492"/>
                  </a:lnTo>
                  <a:lnTo>
                    <a:pt x="772" y="500"/>
                  </a:lnTo>
                  <a:lnTo>
                    <a:pt x="780" y="509"/>
                  </a:lnTo>
                  <a:lnTo>
                    <a:pt x="787" y="519"/>
                  </a:lnTo>
                  <a:lnTo>
                    <a:pt x="797" y="528"/>
                  </a:lnTo>
                  <a:lnTo>
                    <a:pt x="804" y="538"/>
                  </a:lnTo>
                  <a:lnTo>
                    <a:pt x="814" y="547"/>
                  </a:lnTo>
                  <a:lnTo>
                    <a:pt x="821" y="557"/>
                  </a:lnTo>
                  <a:lnTo>
                    <a:pt x="829" y="566"/>
                  </a:lnTo>
                  <a:lnTo>
                    <a:pt x="837" y="574"/>
                  </a:lnTo>
                  <a:lnTo>
                    <a:pt x="844" y="583"/>
                  </a:lnTo>
                  <a:lnTo>
                    <a:pt x="852" y="591"/>
                  </a:lnTo>
                  <a:lnTo>
                    <a:pt x="859" y="601"/>
                  </a:lnTo>
                  <a:lnTo>
                    <a:pt x="867" y="608"/>
                  </a:lnTo>
                  <a:lnTo>
                    <a:pt x="875" y="616"/>
                  </a:lnTo>
                  <a:lnTo>
                    <a:pt x="880" y="623"/>
                  </a:lnTo>
                  <a:lnTo>
                    <a:pt x="888" y="631"/>
                  </a:lnTo>
                  <a:lnTo>
                    <a:pt x="894" y="639"/>
                  </a:lnTo>
                  <a:lnTo>
                    <a:pt x="899" y="646"/>
                  </a:lnTo>
                  <a:lnTo>
                    <a:pt x="905" y="652"/>
                  </a:lnTo>
                  <a:lnTo>
                    <a:pt x="911" y="658"/>
                  </a:lnTo>
                  <a:lnTo>
                    <a:pt x="915" y="663"/>
                  </a:lnTo>
                  <a:lnTo>
                    <a:pt x="920" y="669"/>
                  </a:lnTo>
                  <a:lnTo>
                    <a:pt x="924" y="673"/>
                  </a:lnTo>
                  <a:lnTo>
                    <a:pt x="928" y="678"/>
                  </a:lnTo>
                  <a:lnTo>
                    <a:pt x="932" y="680"/>
                  </a:lnTo>
                  <a:lnTo>
                    <a:pt x="934" y="686"/>
                  </a:lnTo>
                  <a:lnTo>
                    <a:pt x="937" y="688"/>
                  </a:lnTo>
                  <a:lnTo>
                    <a:pt x="939" y="690"/>
                  </a:lnTo>
                  <a:lnTo>
                    <a:pt x="943" y="694"/>
                  </a:lnTo>
                  <a:lnTo>
                    <a:pt x="945" y="696"/>
                  </a:lnTo>
                  <a:lnTo>
                    <a:pt x="945" y="694"/>
                  </a:lnTo>
                  <a:lnTo>
                    <a:pt x="945" y="690"/>
                  </a:lnTo>
                  <a:lnTo>
                    <a:pt x="947" y="688"/>
                  </a:lnTo>
                  <a:lnTo>
                    <a:pt x="947" y="682"/>
                  </a:lnTo>
                  <a:lnTo>
                    <a:pt x="949" y="678"/>
                  </a:lnTo>
                  <a:lnTo>
                    <a:pt x="949" y="671"/>
                  </a:lnTo>
                  <a:lnTo>
                    <a:pt x="953" y="665"/>
                  </a:lnTo>
                  <a:lnTo>
                    <a:pt x="953" y="661"/>
                  </a:lnTo>
                  <a:lnTo>
                    <a:pt x="954" y="658"/>
                  </a:lnTo>
                  <a:lnTo>
                    <a:pt x="954" y="652"/>
                  </a:lnTo>
                  <a:lnTo>
                    <a:pt x="956" y="648"/>
                  </a:lnTo>
                  <a:lnTo>
                    <a:pt x="958" y="644"/>
                  </a:lnTo>
                  <a:lnTo>
                    <a:pt x="960" y="639"/>
                  </a:lnTo>
                  <a:lnTo>
                    <a:pt x="962" y="635"/>
                  </a:lnTo>
                  <a:lnTo>
                    <a:pt x="964" y="629"/>
                  </a:lnTo>
                  <a:lnTo>
                    <a:pt x="966" y="623"/>
                  </a:lnTo>
                  <a:lnTo>
                    <a:pt x="968" y="620"/>
                  </a:lnTo>
                  <a:lnTo>
                    <a:pt x="972" y="612"/>
                  </a:lnTo>
                  <a:lnTo>
                    <a:pt x="974" y="608"/>
                  </a:lnTo>
                  <a:lnTo>
                    <a:pt x="977" y="601"/>
                  </a:lnTo>
                  <a:lnTo>
                    <a:pt x="979" y="595"/>
                  </a:lnTo>
                  <a:lnTo>
                    <a:pt x="983" y="589"/>
                  </a:lnTo>
                  <a:lnTo>
                    <a:pt x="987" y="583"/>
                  </a:lnTo>
                  <a:lnTo>
                    <a:pt x="989" y="578"/>
                  </a:lnTo>
                  <a:lnTo>
                    <a:pt x="993" y="570"/>
                  </a:lnTo>
                  <a:lnTo>
                    <a:pt x="996" y="563"/>
                  </a:lnTo>
                  <a:lnTo>
                    <a:pt x="1000" y="557"/>
                  </a:lnTo>
                  <a:lnTo>
                    <a:pt x="1004" y="549"/>
                  </a:lnTo>
                  <a:lnTo>
                    <a:pt x="1010" y="542"/>
                  </a:lnTo>
                  <a:lnTo>
                    <a:pt x="1013" y="534"/>
                  </a:lnTo>
                  <a:lnTo>
                    <a:pt x="1019" y="528"/>
                  </a:lnTo>
                  <a:lnTo>
                    <a:pt x="1023" y="519"/>
                  </a:lnTo>
                  <a:lnTo>
                    <a:pt x="1029" y="513"/>
                  </a:lnTo>
                  <a:lnTo>
                    <a:pt x="1034" y="505"/>
                  </a:lnTo>
                  <a:lnTo>
                    <a:pt x="1040" y="498"/>
                  </a:lnTo>
                  <a:lnTo>
                    <a:pt x="1046" y="488"/>
                  </a:lnTo>
                  <a:lnTo>
                    <a:pt x="1051" y="481"/>
                  </a:lnTo>
                  <a:lnTo>
                    <a:pt x="1059" y="473"/>
                  </a:lnTo>
                  <a:lnTo>
                    <a:pt x="1065" y="466"/>
                  </a:lnTo>
                  <a:lnTo>
                    <a:pt x="1070" y="456"/>
                  </a:lnTo>
                  <a:lnTo>
                    <a:pt x="1078" y="448"/>
                  </a:lnTo>
                  <a:lnTo>
                    <a:pt x="1086" y="439"/>
                  </a:lnTo>
                  <a:lnTo>
                    <a:pt x="1093" y="431"/>
                  </a:lnTo>
                  <a:lnTo>
                    <a:pt x="1101" y="422"/>
                  </a:lnTo>
                  <a:lnTo>
                    <a:pt x="1108" y="414"/>
                  </a:lnTo>
                  <a:lnTo>
                    <a:pt x="1118" y="407"/>
                  </a:lnTo>
                  <a:lnTo>
                    <a:pt x="1127" y="397"/>
                  </a:lnTo>
                  <a:lnTo>
                    <a:pt x="1135" y="388"/>
                  </a:lnTo>
                  <a:lnTo>
                    <a:pt x="1145" y="380"/>
                  </a:lnTo>
                  <a:lnTo>
                    <a:pt x="1154" y="370"/>
                  </a:lnTo>
                  <a:lnTo>
                    <a:pt x="1164" y="363"/>
                  </a:lnTo>
                  <a:lnTo>
                    <a:pt x="1173" y="353"/>
                  </a:lnTo>
                  <a:lnTo>
                    <a:pt x="1185" y="344"/>
                  </a:lnTo>
                  <a:lnTo>
                    <a:pt x="1194" y="334"/>
                  </a:lnTo>
                  <a:lnTo>
                    <a:pt x="1205" y="327"/>
                  </a:lnTo>
                  <a:lnTo>
                    <a:pt x="1202" y="325"/>
                  </a:lnTo>
                  <a:lnTo>
                    <a:pt x="1198" y="323"/>
                  </a:lnTo>
                  <a:lnTo>
                    <a:pt x="1192" y="321"/>
                  </a:lnTo>
                  <a:lnTo>
                    <a:pt x="1188" y="319"/>
                  </a:lnTo>
                  <a:lnTo>
                    <a:pt x="1185" y="319"/>
                  </a:lnTo>
                  <a:lnTo>
                    <a:pt x="1181" y="317"/>
                  </a:lnTo>
                  <a:lnTo>
                    <a:pt x="1177" y="315"/>
                  </a:lnTo>
                  <a:lnTo>
                    <a:pt x="1173" y="313"/>
                  </a:lnTo>
                  <a:lnTo>
                    <a:pt x="1167" y="312"/>
                  </a:lnTo>
                  <a:lnTo>
                    <a:pt x="1162" y="310"/>
                  </a:lnTo>
                  <a:lnTo>
                    <a:pt x="1158" y="308"/>
                  </a:lnTo>
                  <a:lnTo>
                    <a:pt x="1150" y="306"/>
                  </a:lnTo>
                  <a:lnTo>
                    <a:pt x="1145" y="304"/>
                  </a:lnTo>
                  <a:lnTo>
                    <a:pt x="1137" y="300"/>
                  </a:lnTo>
                  <a:lnTo>
                    <a:pt x="1131" y="298"/>
                  </a:lnTo>
                  <a:lnTo>
                    <a:pt x="1124" y="296"/>
                  </a:lnTo>
                  <a:lnTo>
                    <a:pt x="1118" y="294"/>
                  </a:lnTo>
                  <a:lnTo>
                    <a:pt x="1110" y="291"/>
                  </a:lnTo>
                  <a:lnTo>
                    <a:pt x="1103" y="289"/>
                  </a:lnTo>
                  <a:lnTo>
                    <a:pt x="1095" y="285"/>
                  </a:lnTo>
                  <a:lnTo>
                    <a:pt x="1088" y="283"/>
                  </a:lnTo>
                  <a:lnTo>
                    <a:pt x="1080" y="281"/>
                  </a:lnTo>
                  <a:lnTo>
                    <a:pt x="1070" y="279"/>
                  </a:lnTo>
                  <a:lnTo>
                    <a:pt x="1063" y="275"/>
                  </a:lnTo>
                  <a:lnTo>
                    <a:pt x="1053" y="274"/>
                  </a:lnTo>
                  <a:lnTo>
                    <a:pt x="1046" y="270"/>
                  </a:lnTo>
                  <a:lnTo>
                    <a:pt x="1038" y="268"/>
                  </a:lnTo>
                  <a:lnTo>
                    <a:pt x="1029" y="264"/>
                  </a:lnTo>
                  <a:lnTo>
                    <a:pt x="1019" y="262"/>
                  </a:lnTo>
                  <a:lnTo>
                    <a:pt x="1010" y="260"/>
                  </a:lnTo>
                  <a:lnTo>
                    <a:pt x="1000" y="256"/>
                  </a:lnTo>
                  <a:lnTo>
                    <a:pt x="991" y="255"/>
                  </a:lnTo>
                  <a:lnTo>
                    <a:pt x="981" y="251"/>
                  </a:lnTo>
                  <a:lnTo>
                    <a:pt x="972" y="249"/>
                  </a:lnTo>
                  <a:lnTo>
                    <a:pt x="962" y="247"/>
                  </a:lnTo>
                  <a:lnTo>
                    <a:pt x="953" y="243"/>
                  </a:lnTo>
                  <a:lnTo>
                    <a:pt x="943" y="241"/>
                  </a:lnTo>
                  <a:lnTo>
                    <a:pt x="934" y="237"/>
                  </a:lnTo>
                  <a:lnTo>
                    <a:pt x="924" y="236"/>
                  </a:lnTo>
                  <a:lnTo>
                    <a:pt x="915" y="234"/>
                  </a:lnTo>
                  <a:lnTo>
                    <a:pt x="905" y="232"/>
                  </a:lnTo>
                  <a:lnTo>
                    <a:pt x="896" y="230"/>
                  </a:lnTo>
                  <a:lnTo>
                    <a:pt x="886" y="228"/>
                  </a:lnTo>
                  <a:lnTo>
                    <a:pt x="877" y="226"/>
                  </a:lnTo>
                  <a:lnTo>
                    <a:pt x="867" y="224"/>
                  </a:lnTo>
                  <a:lnTo>
                    <a:pt x="858" y="220"/>
                  </a:lnTo>
                  <a:lnTo>
                    <a:pt x="848" y="220"/>
                  </a:lnTo>
                  <a:lnTo>
                    <a:pt x="837" y="218"/>
                  </a:lnTo>
                  <a:lnTo>
                    <a:pt x="829" y="216"/>
                  </a:lnTo>
                  <a:lnTo>
                    <a:pt x="820" y="215"/>
                  </a:lnTo>
                  <a:lnTo>
                    <a:pt x="812" y="215"/>
                  </a:lnTo>
                  <a:lnTo>
                    <a:pt x="802" y="213"/>
                  </a:lnTo>
                  <a:lnTo>
                    <a:pt x="793" y="213"/>
                  </a:lnTo>
                  <a:lnTo>
                    <a:pt x="783" y="211"/>
                  </a:lnTo>
                  <a:lnTo>
                    <a:pt x="776" y="211"/>
                  </a:lnTo>
                  <a:lnTo>
                    <a:pt x="768" y="209"/>
                  </a:lnTo>
                  <a:lnTo>
                    <a:pt x="761" y="209"/>
                  </a:lnTo>
                  <a:lnTo>
                    <a:pt x="751" y="209"/>
                  </a:lnTo>
                  <a:lnTo>
                    <a:pt x="743" y="209"/>
                  </a:lnTo>
                  <a:lnTo>
                    <a:pt x="743" y="207"/>
                  </a:lnTo>
                  <a:lnTo>
                    <a:pt x="743" y="203"/>
                  </a:lnTo>
                  <a:lnTo>
                    <a:pt x="743" y="199"/>
                  </a:lnTo>
                  <a:lnTo>
                    <a:pt x="747" y="197"/>
                  </a:lnTo>
                  <a:lnTo>
                    <a:pt x="749" y="197"/>
                  </a:lnTo>
                  <a:lnTo>
                    <a:pt x="751" y="197"/>
                  </a:lnTo>
                  <a:lnTo>
                    <a:pt x="755" y="197"/>
                  </a:lnTo>
                  <a:lnTo>
                    <a:pt x="759" y="197"/>
                  </a:lnTo>
                  <a:lnTo>
                    <a:pt x="761" y="197"/>
                  </a:lnTo>
                  <a:lnTo>
                    <a:pt x="763" y="197"/>
                  </a:lnTo>
                  <a:lnTo>
                    <a:pt x="766" y="197"/>
                  </a:lnTo>
                  <a:lnTo>
                    <a:pt x="772" y="197"/>
                  </a:lnTo>
                  <a:lnTo>
                    <a:pt x="778" y="197"/>
                  </a:lnTo>
                  <a:lnTo>
                    <a:pt x="783" y="197"/>
                  </a:lnTo>
                  <a:lnTo>
                    <a:pt x="787" y="197"/>
                  </a:lnTo>
                  <a:lnTo>
                    <a:pt x="793" y="199"/>
                  </a:lnTo>
                  <a:lnTo>
                    <a:pt x="797" y="199"/>
                  </a:lnTo>
                  <a:lnTo>
                    <a:pt x="801" y="199"/>
                  </a:lnTo>
                  <a:lnTo>
                    <a:pt x="804" y="199"/>
                  </a:lnTo>
                  <a:lnTo>
                    <a:pt x="810" y="199"/>
                  </a:lnTo>
                  <a:lnTo>
                    <a:pt x="814" y="201"/>
                  </a:lnTo>
                  <a:lnTo>
                    <a:pt x="820" y="201"/>
                  </a:lnTo>
                  <a:lnTo>
                    <a:pt x="825" y="201"/>
                  </a:lnTo>
                  <a:lnTo>
                    <a:pt x="831" y="203"/>
                  </a:lnTo>
                  <a:lnTo>
                    <a:pt x="837" y="203"/>
                  </a:lnTo>
                  <a:lnTo>
                    <a:pt x="842" y="205"/>
                  </a:lnTo>
                  <a:lnTo>
                    <a:pt x="848" y="205"/>
                  </a:lnTo>
                  <a:lnTo>
                    <a:pt x="856" y="205"/>
                  </a:lnTo>
                  <a:lnTo>
                    <a:pt x="861" y="207"/>
                  </a:lnTo>
                  <a:lnTo>
                    <a:pt x="869" y="207"/>
                  </a:lnTo>
                  <a:lnTo>
                    <a:pt x="875" y="209"/>
                  </a:lnTo>
                  <a:lnTo>
                    <a:pt x="882" y="209"/>
                  </a:lnTo>
                  <a:lnTo>
                    <a:pt x="890" y="211"/>
                  </a:lnTo>
                  <a:lnTo>
                    <a:pt x="897" y="213"/>
                  </a:lnTo>
                  <a:lnTo>
                    <a:pt x="905" y="215"/>
                  </a:lnTo>
                  <a:lnTo>
                    <a:pt x="913" y="215"/>
                  </a:lnTo>
                  <a:lnTo>
                    <a:pt x="920" y="216"/>
                  </a:lnTo>
                  <a:lnTo>
                    <a:pt x="930" y="218"/>
                  </a:lnTo>
                  <a:lnTo>
                    <a:pt x="937" y="220"/>
                  </a:lnTo>
                  <a:lnTo>
                    <a:pt x="945" y="222"/>
                  </a:lnTo>
                  <a:lnTo>
                    <a:pt x="954" y="224"/>
                  </a:lnTo>
                  <a:lnTo>
                    <a:pt x="964" y="226"/>
                  </a:lnTo>
                  <a:lnTo>
                    <a:pt x="972" y="228"/>
                  </a:lnTo>
                  <a:lnTo>
                    <a:pt x="981" y="230"/>
                  </a:lnTo>
                  <a:lnTo>
                    <a:pt x="991" y="232"/>
                  </a:lnTo>
                  <a:lnTo>
                    <a:pt x="1000" y="236"/>
                  </a:lnTo>
                  <a:lnTo>
                    <a:pt x="1010" y="237"/>
                  </a:lnTo>
                  <a:lnTo>
                    <a:pt x="1019" y="239"/>
                  </a:lnTo>
                  <a:lnTo>
                    <a:pt x="1029" y="243"/>
                  </a:lnTo>
                  <a:lnTo>
                    <a:pt x="1040" y="245"/>
                  </a:lnTo>
                  <a:lnTo>
                    <a:pt x="1050" y="247"/>
                  </a:lnTo>
                  <a:lnTo>
                    <a:pt x="1059" y="251"/>
                  </a:lnTo>
                  <a:lnTo>
                    <a:pt x="1070" y="255"/>
                  </a:lnTo>
                  <a:lnTo>
                    <a:pt x="1080" y="258"/>
                  </a:lnTo>
                  <a:lnTo>
                    <a:pt x="1091" y="260"/>
                  </a:lnTo>
                  <a:lnTo>
                    <a:pt x="1103" y="264"/>
                  </a:lnTo>
                  <a:lnTo>
                    <a:pt x="1114" y="268"/>
                  </a:lnTo>
                  <a:lnTo>
                    <a:pt x="1126" y="272"/>
                  </a:lnTo>
                  <a:lnTo>
                    <a:pt x="1135" y="275"/>
                  </a:lnTo>
                  <a:lnTo>
                    <a:pt x="1146" y="279"/>
                  </a:lnTo>
                  <a:lnTo>
                    <a:pt x="1158" y="283"/>
                  </a:lnTo>
                  <a:lnTo>
                    <a:pt x="1169" y="289"/>
                  </a:lnTo>
                  <a:lnTo>
                    <a:pt x="1183" y="293"/>
                  </a:lnTo>
                  <a:lnTo>
                    <a:pt x="1194" y="296"/>
                  </a:lnTo>
                  <a:lnTo>
                    <a:pt x="1205" y="302"/>
                  </a:lnTo>
                  <a:lnTo>
                    <a:pt x="1219" y="308"/>
                  </a:lnTo>
                  <a:lnTo>
                    <a:pt x="1219" y="306"/>
                  </a:lnTo>
                  <a:lnTo>
                    <a:pt x="1219" y="300"/>
                  </a:lnTo>
                  <a:lnTo>
                    <a:pt x="1219" y="296"/>
                  </a:lnTo>
                  <a:lnTo>
                    <a:pt x="1219" y="293"/>
                  </a:lnTo>
                  <a:lnTo>
                    <a:pt x="1219" y="289"/>
                  </a:lnTo>
                  <a:lnTo>
                    <a:pt x="1219" y="285"/>
                  </a:lnTo>
                  <a:lnTo>
                    <a:pt x="1219" y="279"/>
                  </a:lnTo>
                  <a:lnTo>
                    <a:pt x="1221" y="272"/>
                  </a:lnTo>
                  <a:lnTo>
                    <a:pt x="1221" y="266"/>
                  </a:lnTo>
                  <a:lnTo>
                    <a:pt x="1223" y="260"/>
                  </a:lnTo>
                  <a:lnTo>
                    <a:pt x="1223" y="255"/>
                  </a:lnTo>
                  <a:lnTo>
                    <a:pt x="1223" y="251"/>
                  </a:lnTo>
                  <a:lnTo>
                    <a:pt x="1224" y="247"/>
                  </a:lnTo>
                  <a:lnTo>
                    <a:pt x="1224" y="243"/>
                  </a:lnTo>
                  <a:lnTo>
                    <a:pt x="1224" y="239"/>
                  </a:lnTo>
                  <a:lnTo>
                    <a:pt x="1226" y="236"/>
                  </a:lnTo>
                  <a:lnTo>
                    <a:pt x="1226" y="232"/>
                  </a:lnTo>
                  <a:lnTo>
                    <a:pt x="1228" y="228"/>
                  </a:lnTo>
                  <a:lnTo>
                    <a:pt x="1228" y="224"/>
                  </a:lnTo>
                  <a:lnTo>
                    <a:pt x="1230" y="218"/>
                  </a:lnTo>
                  <a:lnTo>
                    <a:pt x="1230" y="215"/>
                  </a:lnTo>
                  <a:lnTo>
                    <a:pt x="1232" y="211"/>
                  </a:lnTo>
                  <a:lnTo>
                    <a:pt x="1232" y="205"/>
                  </a:lnTo>
                  <a:lnTo>
                    <a:pt x="1234" y="201"/>
                  </a:lnTo>
                  <a:lnTo>
                    <a:pt x="1236" y="197"/>
                  </a:lnTo>
                  <a:lnTo>
                    <a:pt x="1238" y="194"/>
                  </a:lnTo>
                  <a:lnTo>
                    <a:pt x="1238" y="188"/>
                  </a:lnTo>
                  <a:lnTo>
                    <a:pt x="1240" y="184"/>
                  </a:lnTo>
                  <a:lnTo>
                    <a:pt x="1240" y="178"/>
                  </a:lnTo>
                  <a:lnTo>
                    <a:pt x="1243" y="175"/>
                  </a:lnTo>
                  <a:lnTo>
                    <a:pt x="1243" y="169"/>
                  </a:lnTo>
                  <a:lnTo>
                    <a:pt x="1245" y="165"/>
                  </a:lnTo>
                  <a:lnTo>
                    <a:pt x="1247" y="159"/>
                  </a:lnTo>
                  <a:lnTo>
                    <a:pt x="1249" y="156"/>
                  </a:lnTo>
                  <a:lnTo>
                    <a:pt x="1251" y="150"/>
                  </a:lnTo>
                  <a:lnTo>
                    <a:pt x="1253" y="146"/>
                  </a:lnTo>
                  <a:lnTo>
                    <a:pt x="1255" y="140"/>
                  </a:lnTo>
                  <a:lnTo>
                    <a:pt x="1257" y="137"/>
                  </a:lnTo>
                  <a:lnTo>
                    <a:pt x="1259" y="131"/>
                  </a:lnTo>
                  <a:lnTo>
                    <a:pt x="1262" y="127"/>
                  </a:lnTo>
                  <a:lnTo>
                    <a:pt x="1264" y="121"/>
                  </a:lnTo>
                  <a:lnTo>
                    <a:pt x="1268" y="118"/>
                  </a:lnTo>
                  <a:lnTo>
                    <a:pt x="1270" y="114"/>
                  </a:lnTo>
                  <a:lnTo>
                    <a:pt x="1272" y="110"/>
                  </a:lnTo>
                  <a:lnTo>
                    <a:pt x="1276" y="104"/>
                  </a:lnTo>
                  <a:lnTo>
                    <a:pt x="1278" y="101"/>
                  </a:lnTo>
                  <a:lnTo>
                    <a:pt x="1281" y="97"/>
                  </a:lnTo>
                  <a:lnTo>
                    <a:pt x="1285" y="93"/>
                  </a:lnTo>
                  <a:lnTo>
                    <a:pt x="1287" y="89"/>
                  </a:lnTo>
                  <a:lnTo>
                    <a:pt x="1291" y="85"/>
                  </a:lnTo>
                  <a:lnTo>
                    <a:pt x="1289" y="83"/>
                  </a:lnTo>
                  <a:lnTo>
                    <a:pt x="1287" y="83"/>
                  </a:lnTo>
                  <a:lnTo>
                    <a:pt x="1285" y="82"/>
                  </a:lnTo>
                  <a:lnTo>
                    <a:pt x="1281" y="80"/>
                  </a:lnTo>
                  <a:lnTo>
                    <a:pt x="1278" y="80"/>
                  </a:lnTo>
                  <a:lnTo>
                    <a:pt x="1276" y="78"/>
                  </a:lnTo>
                  <a:lnTo>
                    <a:pt x="1270" y="76"/>
                  </a:lnTo>
                  <a:lnTo>
                    <a:pt x="1266" y="74"/>
                  </a:lnTo>
                  <a:lnTo>
                    <a:pt x="1261" y="72"/>
                  </a:lnTo>
                  <a:lnTo>
                    <a:pt x="1257" y="70"/>
                  </a:lnTo>
                  <a:lnTo>
                    <a:pt x="1249" y="68"/>
                  </a:lnTo>
                  <a:lnTo>
                    <a:pt x="1243" y="66"/>
                  </a:lnTo>
                  <a:lnTo>
                    <a:pt x="1238" y="64"/>
                  </a:lnTo>
                  <a:lnTo>
                    <a:pt x="1230" y="63"/>
                  </a:lnTo>
                  <a:lnTo>
                    <a:pt x="1223" y="59"/>
                  </a:lnTo>
                  <a:lnTo>
                    <a:pt x="1215" y="57"/>
                  </a:lnTo>
                  <a:lnTo>
                    <a:pt x="1205" y="55"/>
                  </a:lnTo>
                  <a:lnTo>
                    <a:pt x="1198" y="53"/>
                  </a:lnTo>
                  <a:lnTo>
                    <a:pt x="1188" y="49"/>
                  </a:lnTo>
                  <a:lnTo>
                    <a:pt x="1179" y="47"/>
                  </a:lnTo>
                  <a:lnTo>
                    <a:pt x="1167" y="45"/>
                  </a:lnTo>
                  <a:lnTo>
                    <a:pt x="1158" y="43"/>
                  </a:lnTo>
                  <a:lnTo>
                    <a:pt x="1146" y="42"/>
                  </a:lnTo>
                  <a:lnTo>
                    <a:pt x="1135" y="38"/>
                  </a:lnTo>
                  <a:lnTo>
                    <a:pt x="1124" y="36"/>
                  </a:lnTo>
                  <a:lnTo>
                    <a:pt x="1112" y="36"/>
                  </a:lnTo>
                  <a:lnTo>
                    <a:pt x="1099" y="34"/>
                  </a:lnTo>
                  <a:lnTo>
                    <a:pt x="1088" y="32"/>
                  </a:lnTo>
                  <a:lnTo>
                    <a:pt x="1072" y="30"/>
                  </a:lnTo>
                  <a:lnTo>
                    <a:pt x="1061" y="30"/>
                  </a:lnTo>
                  <a:lnTo>
                    <a:pt x="1046" y="26"/>
                  </a:lnTo>
                  <a:lnTo>
                    <a:pt x="1032" y="26"/>
                  </a:lnTo>
                  <a:lnTo>
                    <a:pt x="1017" y="24"/>
                  </a:lnTo>
                  <a:lnTo>
                    <a:pt x="1002" y="24"/>
                  </a:lnTo>
                  <a:lnTo>
                    <a:pt x="987" y="24"/>
                  </a:lnTo>
                  <a:lnTo>
                    <a:pt x="972" y="24"/>
                  </a:lnTo>
                  <a:lnTo>
                    <a:pt x="954" y="24"/>
                  </a:lnTo>
                  <a:lnTo>
                    <a:pt x="939" y="24"/>
                  </a:lnTo>
                  <a:lnTo>
                    <a:pt x="922" y="24"/>
                  </a:lnTo>
                  <a:lnTo>
                    <a:pt x="905" y="24"/>
                  </a:lnTo>
                  <a:lnTo>
                    <a:pt x="886" y="26"/>
                  </a:lnTo>
                  <a:lnTo>
                    <a:pt x="871" y="28"/>
                  </a:lnTo>
                  <a:lnTo>
                    <a:pt x="852" y="30"/>
                  </a:lnTo>
                  <a:lnTo>
                    <a:pt x="833" y="32"/>
                  </a:lnTo>
                  <a:lnTo>
                    <a:pt x="816" y="34"/>
                  </a:lnTo>
                  <a:lnTo>
                    <a:pt x="797" y="38"/>
                  </a:lnTo>
                  <a:lnTo>
                    <a:pt x="778" y="40"/>
                  </a:lnTo>
                  <a:lnTo>
                    <a:pt x="757" y="43"/>
                  </a:lnTo>
                  <a:lnTo>
                    <a:pt x="738" y="47"/>
                  </a:lnTo>
                  <a:lnTo>
                    <a:pt x="719" y="51"/>
                  </a:lnTo>
                  <a:lnTo>
                    <a:pt x="698" y="55"/>
                  </a:lnTo>
                  <a:lnTo>
                    <a:pt x="677" y="61"/>
                  </a:lnTo>
                  <a:lnTo>
                    <a:pt x="656" y="68"/>
                  </a:lnTo>
                  <a:lnTo>
                    <a:pt x="635" y="74"/>
                  </a:lnTo>
                  <a:lnTo>
                    <a:pt x="614" y="80"/>
                  </a:lnTo>
                  <a:lnTo>
                    <a:pt x="591" y="87"/>
                  </a:lnTo>
                  <a:lnTo>
                    <a:pt x="571" y="95"/>
                  </a:lnTo>
                  <a:lnTo>
                    <a:pt x="550" y="102"/>
                  </a:lnTo>
                  <a:lnTo>
                    <a:pt x="527" y="110"/>
                  </a:lnTo>
                  <a:lnTo>
                    <a:pt x="504" y="120"/>
                  </a:lnTo>
                  <a:lnTo>
                    <a:pt x="481" y="129"/>
                  </a:lnTo>
                  <a:lnTo>
                    <a:pt x="458" y="140"/>
                  </a:lnTo>
                  <a:lnTo>
                    <a:pt x="445" y="152"/>
                  </a:lnTo>
                  <a:lnTo>
                    <a:pt x="365" y="76"/>
                  </a:lnTo>
                  <a:lnTo>
                    <a:pt x="363" y="74"/>
                  </a:lnTo>
                  <a:lnTo>
                    <a:pt x="360" y="76"/>
                  </a:lnTo>
                  <a:lnTo>
                    <a:pt x="356" y="76"/>
                  </a:lnTo>
                  <a:lnTo>
                    <a:pt x="354" y="78"/>
                  </a:lnTo>
                  <a:lnTo>
                    <a:pt x="352" y="80"/>
                  </a:lnTo>
                  <a:lnTo>
                    <a:pt x="350" y="85"/>
                  </a:lnTo>
                  <a:lnTo>
                    <a:pt x="392" y="197"/>
                  </a:lnTo>
                  <a:lnTo>
                    <a:pt x="390" y="197"/>
                  </a:lnTo>
                  <a:lnTo>
                    <a:pt x="388" y="199"/>
                  </a:lnTo>
                  <a:lnTo>
                    <a:pt x="384" y="199"/>
                  </a:lnTo>
                  <a:lnTo>
                    <a:pt x="380" y="203"/>
                  </a:lnTo>
                  <a:lnTo>
                    <a:pt x="375" y="205"/>
                  </a:lnTo>
                  <a:lnTo>
                    <a:pt x="369" y="209"/>
                  </a:lnTo>
                  <a:lnTo>
                    <a:pt x="363" y="211"/>
                  </a:lnTo>
                  <a:lnTo>
                    <a:pt x="360" y="215"/>
                  </a:lnTo>
                  <a:lnTo>
                    <a:pt x="356" y="216"/>
                  </a:lnTo>
                  <a:lnTo>
                    <a:pt x="352" y="220"/>
                  </a:lnTo>
                  <a:lnTo>
                    <a:pt x="346" y="224"/>
                  </a:lnTo>
                  <a:lnTo>
                    <a:pt x="342" y="228"/>
                  </a:lnTo>
                  <a:lnTo>
                    <a:pt x="337" y="234"/>
                  </a:lnTo>
                  <a:lnTo>
                    <a:pt x="331" y="237"/>
                  </a:lnTo>
                  <a:lnTo>
                    <a:pt x="325" y="243"/>
                  </a:lnTo>
                  <a:lnTo>
                    <a:pt x="320" y="249"/>
                  </a:lnTo>
                  <a:lnTo>
                    <a:pt x="314" y="255"/>
                  </a:lnTo>
                  <a:lnTo>
                    <a:pt x="308" y="262"/>
                  </a:lnTo>
                  <a:lnTo>
                    <a:pt x="302" y="268"/>
                  </a:lnTo>
                  <a:lnTo>
                    <a:pt x="297" y="275"/>
                  </a:lnTo>
                  <a:lnTo>
                    <a:pt x="289" y="283"/>
                  </a:lnTo>
                  <a:lnTo>
                    <a:pt x="283" y="293"/>
                  </a:lnTo>
                  <a:lnTo>
                    <a:pt x="276" y="300"/>
                  </a:lnTo>
                  <a:lnTo>
                    <a:pt x="270" y="312"/>
                  </a:lnTo>
                  <a:lnTo>
                    <a:pt x="263" y="321"/>
                  </a:lnTo>
                  <a:lnTo>
                    <a:pt x="257" y="332"/>
                  </a:lnTo>
                  <a:lnTo>
                    <a:pt x="249" y="342"/>
                  </a:lnTo>
                  <a:lnTo>
                    <a:pt x="242" y="355"/>
                  </a:lnTo>
                  <a:lnTo>
                    <a:pt x="234" y="367"/>
                  </a:lnTo>
                  <a:lnTo>
                    <a:pt x="228" y="380"/>
                  </a:lnTo>
                  <a:lnTo>
                    <a:pt x="221" y="393"/>
                  </a:lnTo>
                  <a:lnTo>
                    <a:pt x="213" y="409"/>
                  </a:lnTo>
                  <a:lnTo>
                    <a:pt x="206" y="424"/>
                  </a:lnTo>
                  <a:lnTo>
                    <a:pt x="198" y="439"/>
                  </a:lnTo>
                  <a:lnTo>
                    <a:pt x="190" y="456"/>
                  </a:lnTo>
                  <a:lnTo>
                    <a:pt x="183" y="473"/>
                  </a:lnTo>
                  <a:lnTo>
                    <a:pt x="175" y="492"/>
                  </a:lnTo>
                  <a:lnTo>
                    <a:pt x="169" y="511"/>
                  </a:lnTo>
                  <a:lnTo>
                    <a:pt x="160" y="528"/>
                  </a:lnTo>
                  <a:lnTo>
                    <a:pt x="154" y="551"/>
                  </a:lnTo>
                  <a:lnTo>
                    <a:pt x="147" y="572"/>
                  </a:lnTo>
                  <a:lnTo>
                    <a:pt x="139" y="593"/>
                  </a:lnTo>
                  <a:lnTo>
                    <a:pt x="131" y="616"/>
                  </a:lnTo>
                  <a:lnTo>
                    <a:pt x="126" y="639"/>
                  </a:lnTo>
                  <a:lnTo>
                    <a:pt x="118" y="663"/>
                  </a:lnTo>
                  <a:lnTo>
                    <a:pt x="110" y="690"/>
                  </a:lnTo>
                  <a:lnTo>
                    <a:pt x="103" y="715"/>
                  </a:lnTo>
                  <a:lnTo>
                    <a:pt x="97" y="743"/>
                  </a:lnTo>
                  <a:lnTo>
                    <a:pt x="90" y="770"/>
                  </a:lnTo>
                  <a:lnTo>
                    <a:pt x="82" y="800"/>
                  </a:lnTo>
                  <a:lnTo>
                    <a:pt x="76" y="829"/>
                  </a:lnTo>
                  <a:lnTo>
                    <a:pt x="69" y="861"/>
                  </a:lnTo>
                  <a:lnTo>
                    <a:pt x="63" y="891"/>
                  </a:lnTo>
                  <a:lnTo>
                    <a:pt x="57" y="924"/>
                  </a:lnTo>
                  <a:lnTo>
                    <a:pt x="52" y="958"/>
                  </a:lnTo>
                  <a:lnTo>
                    <a:pt x="44" y="994"/>
                  </a:lnTo>
                  <a:lnTo>
                    <a:pt x="40" y="1030"/>
                  </a:lnTo>
                  <a:lnTo>
                    <a:pt x="34" y="1066"/>
                  </a:lnTo>
                  <a:lnTo>
                    <a:pt x="38" y="1066"/>
                  </a:lnTo>
                  <a:lnTo>
                    <a:pt x="40" y="1064"/>
                  </a:lnTo>
                  <a:lnTo>
                    <a:pt x="46" y="1064"/>
                  </a:lnTo>
                  <a:lnTo>
                    <a:pt x="48" y="1063"/>
                  </a:lnTo>
                  <a:lnTo>
                    <a:pt x="52" y="1063"/>
                  </a:lnTo>
                  <a:lnTo>
                    <a:pt x="55" y="1063"/>
                  </a:lnTo>
                  <a:lnTo>
                    <a:pt x="59" y="1061"/>
                  </a:lnTo>
                  <a:lnTo>
                    <a:pt x="63" y="1061"/>
                  </a:lnTo>
                  <a:lnTo>
                    <a:pt x="69" y="1061"/>
                  </a:lnTo>
                  <a:lnTo>
                    <a:pt x="72" y="1059"/>
                  </a:lnTo>
                  <a:lnTo>
                    <a:pt x="78" y="1059"/>
                  </a:lnTo>
                  <a:lnTo>
                    <a:pt x="84" y="1057"/>
                  </a:lnTo>
                  <a:lnTo>
                    <a:pt x="90" y="1057"/>
                  </a:lnTo>
                  <a:lnTo>
                    <a:pt x="93" y="1055"/>
                  </a:lnTo>
                  <a:lnTo>
                    <a:pt x="101" y="1055"/>
                  </a:lnTo>
                  <a:lnTo>
                    <a:pt x="107" y="1053"/>
                  </a:lnTo>
                  <a:lnTo>
                    <a:pt x="112" y="1053"/>
                  </a:lnTo>
                  <a:lnTo>
                    <a:pt x="118" y="1051"/>
                  </a:lnTo>
                  <a:lnTo>
                    <a:pt x="126" y="1051"/>
                  </a:lnTo>
                  <a:lnTo>
                    <a:pt x="131" y="1049"/>
                  </a:lnTo>
                  <a:lnTo>
                    <a:pt x="139" y="1047"/>
                  </a:lnTo>
                  <a:lnTo>
                    <a:pt x="145" y="1047"/>
                  </a:lnTo>
                  <a:lnTo>
                    <a:pt x="152" y="1045"/>
                  </a:lnTo>
                  <a:lnTo>
                    <a:pt x="160" y="1045"/>
                  </a:lnTo>
                  <a:lnTo>
                    <a:pt x="168" y="1044"/>
                  </a:lnTo>
                  <a:lnTo>
                    <a:pt x="173" y="1044"/>
                  </a:lnTo>
                  <a:lnTo>
                    <a:pt x="181" y="1044"/>
                  </a:lnTo>
                  <a:lnTo>
                    <a:pt x="188" y="1042"/>
                  </a:lnTo>
                  <a:lnTo>
                    <a:pt x="196" y="1042"/>
                  </a:lnTo>
                  <a:lnTo>
                    <a:pt x="204" y="1040"/>
                  </a:lnTo>
                  <a:lnTo>
                    <a:pt x="211" y="1038"/>
                  </a:lnTo>
                  <a:lnTo>
                    <a:pt x="217" y="1038"/>
                  </a:lnTo>
                  <a:lnTo>
                    <a:pt x="225" y="1038"/>
                  </a:lnTo>
                  <a:lnTo>
                    <a:pt x="232" y="1036"/>
                  </a:lnTo>
                  <a:lnTo>
                    <a:pt x="240" y="1036"/>
                  </a:lnTo>
                  <a:lnTo>
                    <a:pt x="247" y="1036"/>
                  </a:lnTo>
                  <a:lnTo>
                    <a:pt x="255" y="1034"/>
                  </a:lnTo>
                  <a:lnTo>
                    <a:pt x="263" y="1034"/>
                  </a:lnTo>
                  <a:lnTo>
                    <a:pt x="268" y="1034"/>
                  </a:lnTo>
                  <a:lnTo>
                    <a:pt x="276" y="1034"/>
                  </a:lnTo>
                  <a:lnTo>
                    <a:pt x="283" y="1034"/>
                  </a:lnTo>
                  <a:lnTo>
                    <a:pt x="289" y="1034"/>
                  </a:lnTo>
                  <a:lnTo>
                    <a:pt x="297" y="1034"/>
                  </a:lnTo>
                  <a:lnTo>
                    <a:pt x="302" y="1034"/>
                  </a:lnTo>
                  <a:lnTo>
                    <a:pt x="308" y="1034"/>
                  </a:lnTo>
                  <a:lnTo>
                    <a:pt x="316" y="1034"/>
                  </a:lnTo>
                  <a:lnTo>
                    <a:pt x="321" y="1034"/>
                  </a:lnTo>
                  <a:lnTo>
                    <a:pt x="327" y="1034"/>
                  </a:lnTo>
                  <a:lnTo>
                    <a:pt x="333" y="1034"/>
                  </a:lnTo>
                  <a:lnTo>
                    <a:pt x="339" y="1034"/>
                  </a:lnTo>
                  <a:lnTo>
                    <a:pt x="344" y="1036"/>
                  </a:lnTo>
                  <a:lnTo>
                    <a:pt x="350" y="1036"/>
                  </a:lnTo>
                  <a:lnTo>
                    <a:pt x="354" y="1038"/>
                  </a:lnTo>
                  <a:lnTo>
                    <a:pt x="360" y="1038"/>
                  </a:lnTo>
                  <a:lnTo>
                    <a:pt x="363" y="1040"/>
                  </a:lnTo>
                  <a:lnTo>
                    <a:pt x="369" y="1040"/>
                  </a:lnTo>
                  <a:lnTo>
                    <a:pt x="373" y="1042"/>
                  </a:lnTo>
                  <a:lnTo>
                    <a:pt x="375" y="1044"/>
                  </a:lnTo>
                  <a:lnTo>
                    <a:pt x="380" y="1045"/>
                  </a:lnTo>
                  <a:lnTo>
                    <a:pt x="379" y="1044"/>
                  </a:lnTo>
                  <a:lnTo>
                    <a:pt x="379" y="1040"/>
                  </a:lnTo>
                  <a:lnTo>
                    <a:pt x="377" y="1036"/>
                  </a:lnTo>
                  <a:lnTo>
                    <a:pt x="377" y="1034"/>
                  </a:lnTo>
                  <a:lnTo>
                    <a:pt x="377" y="1028"/>
                  </a:lnTo>
                  <a:lnTo>
                    <a:pt x="377" y="1025"/>
                  </a:lnTo>
                  <a:lnTo>
                    <a:pt x="375" y="1019"/>
                  </a:lnTo>
                  <a:lnTo>
                    <a:pt x="375" y="1013"/>
                  </a:lnTo>
                  <a:lnTo>
                    <a:pt x="375" y="1005"/>
                  </a:lnTo>
                  <a:lnTo>
                    <a:pt x="375" y="1000"/>
                  </a:lnTo>
                  <a:lnTo>
                    <a:pt x="373" y="992"/>
                  </a:lnTo>
                  <a:lnTo>
                    <a:pt x="373" y="985"/>
                  </a:lnTo>
                  <a:lnTo>
                    <a:pt x="371" y="977"/>
                  </a:lnTo>
                  <a:lnTo>
                    <a:pt x="371" y="969"/>
                  </a:lnTo>
                  <a:lnTo>
                    <a:pt x="371" y="960"/>
                  </a:lnTo>
                  <a:lnTo>
                    <a:pt x="369" y="950"/>
                  </a:lnTo>
                  <a:lnTo>
                    <a:pt x="369" y="939"/>
                  </a:lnTo>
                  <a:lnTo>
                    <a:pt x="367" y="929"/>
                  </a:lnTo>
                  <a:lnTo>
                    <a:pt x="365" y="918"/>
                  </a:lnTo>
                  <a:lnTo>
                    <a:pt x="365" y="909"/>
                  </a:lnTo>
                  <a:lnTo>
                    <a:pt x="365" y="897"/>
                  </a:lnTo>
                  <a:lnTo>
                    <a:pt x="365" y="886"/>
                  </a:lnTo>
                  <a:lnTo>
                    <a:pt x="363" y="874"/>
                  </a:lnTo>
                  <a:lnTo>
                    <a:pt x="363" y="861"/>
                  </a:lnTo>
                  <a:lnTo>
                    <a:pt x="361" y="850"/>
                  </a:lnTo>
                  <a:lnTo>
                    <a:pt x="361" y="836"/>
                  </a:lnTo>
                  <a:lnTo>
                    <a:pt x="361" y="825"/>
                  </a:lnTo>
                  <a:lnTo>
                    <a:pt x="360" y="812"/>
                  </a:lnTo>
                  <a:lnTo>
                    <a:pt x="360" y="800"/>
                  </a:lnTo>
                  <a:lnTo>
                    <a:pt x="360" y="787"/>
                  </a:lnTo>
                  <a:lnTo>
                    <a:pt x="360" y="774"/>
                  </a:lnTo>
                  <a:lnTo>
                    <a:pt x="360" y="760"/>
                  </a:lnTo>
                  <a:lnTo>
                    <a:pt x="358" y="745"/>
                  </a:lnTo>
                  <a:lnTo>
                    <a:pt x="358" y="732"/>
                  </a:lnTo>
                  <a:lnTo>
                    <a:pt x="358" y="718"/>
                  </a:lnTo>
                  <a:lnTo>
                    <a:pt x="358" y="705"/>
                  </a:lnTo>
                  <a:lnTo>
                    <a:pt x="358" y="690"/>
                  </a:lnTo>
                  <a:lnTo>
                    <a:pt x="358" y="677"/>
                  </a:lnTo>
                  <a:lnTo>
                    <a:pt x="358" y="663"/>
                  </a:lnTo>
                  <a:lnTo>
                    <a:pt x="358" y="650"/>
                  </a:lnTo>
                  <a:lnTo>
                    <a:pt x="358" y="635"/>
                  </a:lnTo>
                  <a:lnTo>
                    <a:pt x="358" y="621"/>
                  </a:lnTo>
                  <a:lnTo>
                    <a:pt x="358" y="608"/>
                  </a:lnTo>
                  <a:lnTo>
                    <a:pt x="360" y="595"/>
                  </a:lnTo>
                  <a:lnTo>
                    <a:pt x="360" y="582"/>
                  </a:lnTo>
                  <a:lnTo>
                    <a:pt x="361" y="568"/>
                  </a:lnTo>
                  <a:lnTo>
                    <a:pt x="361" y="555"/>
                  </a:lnTo>
                  <a:lnTo>
                    <a:pt x="363" y="542"/>
                  </a:lnTo>
                  <a:lnTo>
                    <a:pt x="363" y="528"/>
                  </a:lnTo>
                  <a:lnTo>
                    <a:pt x="365" y="515"/>
                  </a:lnTo>
                  <a:lnTo>
                    <a:pt x="367" y="504"/>
                  </a:lnTo>
                  <a:lnTo>
                    <a:pt x="369" y="492"/>
                  </a:lnTo>
                  <a:lnTo>
                    <a:pt x="371" y="479"/>
                  </a:lnTo>
                  <a:lnTo>
                    <a:pt x="373" y="467"/>
                  </a:lnTo>
                  <a:lnTo>
                    <a:pt x="375" y="456"/>
                  </a:lnTo>
                  <a:lnTo>
                    <a:pt x="377" y="445"/>
                  </a:lnTo>
                  <a:lnTo>
                    <a:pt x="380" y="433"/>
                  </a:lnTo>
                  <a:lnTo>
                    <a:pt x="382" y="422"/>
                  </a:lnTo>
                  <a:lnTo>
                    <a:pt x="384" y="412"/>
                  </a:lnTo>
                  <a:lnTo>
                    <a:pt x="388" y="403"/>
                  </a:lnTo>
                  <a:lnTo>
                    <a:pt x="392" y="393"/>
                  </a:lnTo>
                  <a:lnTo>
                    <a:pt x="396" y="386"/>
                  </a:lnTo>
                  <a:lnTo>
                    <a:pt x="405" y="390"/>
                  </a:lnTo>
                  <a:lnTo>
                    <a:pt x="403" y="391"/>
                  </a:lnTo>
                  <a:lnTo>
                    <a:pt x="403" y="395"/>
                  </a:lnTo>
                  <a:lnTo>
                    <a:pt x="403" y="399"/>
                  </a:lnTo>
                  <a:lnTo>
                    <a:pt x="401" y="401"/>
                  </a:lnTo>
                  <a:lnTo>
                    <a:pt x="401" y="405"/>
                  </a:lnTo>
                  <a:lnTo>
                    <a:pt x="399" y="409"/>
                  </a:lnTo>
                  <a:lnTo>
                    <a:pt x="399" y="412"/>
                  </a:lnTo>
                  <a:lnTo>
                    <a:pt x="398" y="418"/>
                  </a:lnTo>
                  <a:lnTo>
                    <a:pt x="398" y="422"/>
                  </a:lnTo>
                  <a:lnTo>
                    <a:pt x="396" y="428"/>
                  </a:lnTo>
                  <a:lnTo>
                    <a:pt x="396" y="433"/>
                  </a:lnTo>
                  <a:lnTo>
                    <a:pt x="396" y="439"/>
                  </a:lnTo>
                  <a:lnTo>
                    <a:pt x="394" y="445"/>
                  </a:lnTo>
                  <a:lnTo>
                    <a:pt x="394" y="450"/>
                  </a:lnTo>
                  <a:lnTo>
                    <a:pt x="392" y="458"/>
                  </a:lnTo>
                  <a:lnTo>
                    <a:pt x="392" y="464"/>
                  </a:lnTo>
                  <a:lnTo>
                    <a:pt x="390" y="471"/>
                  </a:lnTo>
                  <a:lnTo>
                    <a:pt x="390" y="479"/>
                  </a:lnTo>
                  <a:lnTo>
                    <a:pt x="390" y="488"/>
                  </a:lnTo>
                  <a:lnTo>
                    <a:pt x="388" y="496"/>
                  </a:lnTo>
                  <a:lnTo>
                    <a:pt x="386" y="504"/>
                  </a:lnTo>
                  <a:lnTo>
                    <a:pt x="386" y="513"/>
                  </a:lnTo>
                  <a:lnTo>
                    <a:pt x="384" y="523"/>
                  </a:lnTo>
                  <a:lnTo>
                    <a:pt x="384" y="532"/>
                  </a:lnTo>
                  <a:lnTo>
                    <a:pt x="384" y="544"/>
                  </a:lnTo>
                  <a:lnTo>
                    <a:pt x="382" y="553"/>
                  </a:lnTo>
                  <a:lnTo>
                    <a:pt x="382" y="564"/>
                  </a:lnTo>
                  <a:lnTo>
                    <a:pt x="382" y="574"/>
                  </a:lnTo>
                  <a:lnTo>
                    <a:pt x="380" y="585"/>
                  </a:lnTo>
                  <a:lnTo>
                    <a:pt x="380" y="597"/>
                  </a:lnTo>
                  <a:lnTo>
                    <a:pt x="380" y="608"/>
                  </a:lnTo>
                  <a:lnTo>
                    <a:pt x="380" y="620"/>
                  </a:lnTo>
                  <a:lnTo>
                    <a:pt x="379" y="633"/>
                  </a:lnTo>
                  <a:lnTo>
                    <a:pt x="379" y="646"/>
                  </a:lnTo>
                  <a:lnTo>
                    <a:pt x="379" y="659"/>
                  </a:lnTo>
                  <a:lnTo>
                    <a:pt x="379" y="671"/>
                  </a:lnTo>
                  <a:lnTo>
                    <a:pt x="379" y="684"/>
                  </a:lnTo>
                  <a:lnTo>
                    <a:pt x="379" y="699"/>
                  </a:lnTo>
                  <a:lnTo>
                    <a:pt x="379" y="713"/>
                  </a:lnTo>
                  <a:lnTo>
                    <a:pt x="379" y="728"/>
                  </a:lnTo>
                  <a:lnTo>
                    <a:pt x="379" y="743"/>
                  </a:lnTo>
                  <a:lnTo>
                    <a:pt x="380" y="756"/>
                  </a:lnTo>
                  <a:lnTo>
                    <a:pt x="380" y="774"/>
                  </a:lnTo>
                  <a:lnTo>
                    <a:pt x="380" y="789"/>
                  </a:lnTo>
                  <a:lnTo>
                    <a:pt x="380" y="804"/>
                  </a:lnTo>
                  <a:lnTo>
                    <a:pt x="382" y="821"/>
                  </a:lnTo>
                  <a:lnTo>
                    <a:pt x="382" y="836"/>
                  </a:lnTo>
                  <a:lnTo>
                    <a:pt x="384" y="853"/>
                  </a:lnTo>
                  <a:lnTo>
                    <a:pt x="384" y="871"/>
                  </a:lnTo>
                  <a:lnTo>
                    <a:pt x="386" y="888"/>
                  </a:lnTo>
                  <a:lnTo>
                    <a:pt x="390" y="907"/>
                  </a:lnTo>
                  <a:lnTo>
                    <a:pt x="390" y="924"/>
                  </a:lnTo>
                  <a:lnTo>
                    <a:pt x="392" y="943"/>
                  </a:lnTo>
                  <a:lnTo>
                    <a:pt x="394" y="960"/>
                  </a:lnTo>
                  <a:lnTo>
                    <a:pt x="396" y="979"/>
                  </a:lnTo>
                  <a:lnTo>
                    <a:pt x="399" y="998"/>
                  </a:lnTo>
                  <a:lnTo>
                    <a:pt x="401" y="1017"/>
                  </a:lnTo>
                  <a:lnTo>
                    <a:pt x="403" y="1038"/>
                  </a:lnTo>
                  <a:lnTo>
                    <a:pt x="407" y="1059"/>
                  </a:lnTo>
                  <a:lnTo>
                    <a:pt x="405" y="1057"/>
                  </a:lnTo>
                  <a:lnTo>
                    <a:pt x="401" y="1057"/>
                  </a:lnTo>
                  <a:lnTo>
                    <a:pt x="399" y="1057"/>
                  </a:lnTo>
                  <a:lnTo>
                    <a:pt x="396" y="1057"/>
                  </a:lnTo>
                  <a:lnTo>
                    <a:pt x="392" y="1057"/>
                  </a:lnTo>
                  <a:lnTo>
                    <a:pt x="388" y="1057"/>
                  </a:lnTo>
                  <a:lnTo>
                    <a:pt x="382" y="1057"/>
                  </a:lnTo>
                  <a:lnTo>
                    <a:pt x="377" y="1057"/>
                  </a:lnTo>
                  <a:lnTo>
                    <a:pt x="371" y="1057"/>
                  </a:lnTo>
                  <a:lnTo>
                    <a:pt x="365" y="1057"/>
                  </a:lnTo>
                  <a:lnTo>
                    <a:pt x="358" y="1057"/>
                  </a:lnTo>
                  <a:lnTo>
                    <a:pt x="352" y="1057"/>
                  </a:lnTo>
                  <a:lnTo>
                    <a:pt x="344" y="1057"/>
                  </a:lnTo>
                  <a:lnTo>
                    <a:pt x="337" y="1057"/>
                  </a:lnTo>
                  <a:lnTo>
                    <a:pt x="333" y="1057"/>
                  </a:lnTo>
                  <a:lnTo>
                    <a:pt x="327" y="1057"/>
                  </a:lnTo>
                  <a:lnTo>
                    <a:pt x="323" y="1057"/>
                  </a:lnTo>
                  <a:lnTo>
                    <a:pt x="320" y="1057"/>
                  </a:lnTo>
                  <a:lnTo>
                    <a:pt x="316" y="1057"/>
                  </a:lnTo>
                  <a:lnTo>
                    <a:pt x="312" y="1057"/>
                  </a:lnTo>
                  <a:lnTo>
                    <a:pt x="306" y="1057"/>
                  </a:lnTo>
                  <a:lnTo>
                    <a:pt x="302" y="1059"/>
                  </a:lnTo>
                  <a:lnTo>
                    <a:pt x="297" y="1059"/>
                  </a:lnTo>
                  <a:lnTo>
                    <a:pt x="293" y="1059"/>
                  </a:lnTo>
                  <a:lnTo>
                    <a:pt x="287" y="1059"/>
                  </a:lnTo>
                  <a:lnTo>
                    <a:pt x="283" y="1059"/>
                  </a:lnTo>
                  <a:lnTo>
                    <a:pt x="278" y="1059"/>
                  </a:lnTo>
                  <a:lnTo>
                    <a:pt x="274" y="1059"/>
                  </a:lnTo>
                  <a:lnTo>
                    <a:pt x="268" y="1061"/>
                  </a:lnTo>
                  <a:lnTo>
                    <a:pt x="264" y="1061"/>
                  </a:lnTo>
                  <a:lnTo>
                    <a:pt x="259" y="1061"/>
                  </a:lnTo>
                  <a:lnTo>
                    <a:pt x="253" y="1061"/>
                  </a:lnTo>
                  <a:lnTo>
                    <a:pt x="247" y="1061"/>
                  </a:lnTo>
                  <a:lnTo>
                    <a:pt x="244" y="1063"/>
                  </a:lnTo>
                  <a:lnTo>
                    <a:pt x="238" y="1063"/>
                  </a:lnTo>
                  <a:lnTo>
                    <a:pt x="232" y="1063"/>
                  </a:lnTo>
                  <a:lnTo>
                    <a:pt x="226" y="1063"/>
                  </a:lnTo>
                  <a:lnTo>
                    <a:pt x="223" y="1064"/>
                  </a:lnTo>
                  <a:lnTo>
                    <a:pt x="217" y="1064"/>
                  </a:lnTo>
                  <a:lnTo>
                    <a:pt x="211" y="1064"/>
                  </a:lnTo>
                  <a:lnTo>
                    <a:pt x="206" y="1064"/>
                  </a:lnTo>
                  <a:lnTo>
                    <a:pt x="200" y="1066"/>
                  </a:lnTo>
                  <a:lnTo>
                    <a:pt x="196" y="1066"/>
                  </a:lnTo>
                  <a:lnTo>
                    <a:pt x="190" y="1066"/>
                  </a:lnTo>
                  <a:lnTo>
                    <a:pt x="185" y="1068"/>
                  </a:lnTo>
                  <a:lnTo>
                    <a:pt x="179" y="1070"/>
                  </a:lnTo>
                  <a:lnTo>
                    <a:pt x="173" y="1070"/>
                  </a:lnTo>
                  <a:lnTo>
                    <a:pt x="168" y="1070"/>
                  </a:lnTo>
                  <a:lnTo>
                    <a:pt x="164" y="1070"/>
                  </a:lnTo>
                  <a:lnTo>
                    <a:pt x="158" y="1072"/>
                  </a:lnTo>
                  <a:lnTo>
                    <a:pt x="152" y="1072"/>
                  </a:lnTo>
                  <a:lnTo>
                    <a:pt x="147" y="1072"/>
                  </a:lnTo>
                  <a:lnTo>
                    <a:pt x="141" y="1074"/>
                  </a:lnTo>
                  <a:lnTo>
                    <a:pt x="137" y="1074"/>
                  </a:lnTo>
                  <a:lnTo>
                    <a:pt x="131" y="1074"/>
                  </a:lnTo>
                  <a:lnTo>
                    <a:pt x="128" y="1076"/>
                  </a:lnTo>
                  <a:lnTo>
                    <a:pt x="122" y="1076"/>
                  </a:lnTo>
                  <a:lnTo>
                    <a:pt x="118" y="1078"/>
                  </a:lnTo>
                  <a:lnTo>
                    <a:pt x="114" y="1078"/>
                  </a:lnTo>
                  <a:lnTo>
                    <a:pt x="110" y="1080"/>
                  </a:lnTo>
                  <a:lnTo>
                    <a:pt x="107" y="1080"/>
                  </a:lnTo>
                  <a:lnTo>
                    <a:pt x="101" y="1082"/>
                  </a:lnTo>
                  <a:lnTo>
                    <a:pt x="97" y="1082"/>
                  </a:lnTo>
                  <a:lnTo>
                    <a:pt x="93" y="1082"/>
                  </a:lnTo>
                  <a:lnTo>
                    <a:pt x="90" y="1082"/>
                  </a:lnTo>
                  <a:lnTo>
                    <a:pt x="84" y="1083"/>
                  </a:lnTo>
                  <a:lnTo>
                    <a:pt x="78" y="1083"/>
                  </a:lnTo>
                  <a:lnTo>
                    <a:pt x="71" y="1085"/>
                  </a:lnTo>
                  <a:lnTo>
                    <a:pt x="63" y="1085"/>
                  </a:lnTo>
                  <a:lnTo>
                    <a:pt x="57" y="1087"/>
                  </a:lnTo>
                  <a:lnTo>
                    <a:pt x="52" y="1089"/>
                  </a:lnTo>
                  <a:lnTo>
                    <a:pt x="46" y="1091"/>
                  </a:lnTo>
                  <a:lnTo>
                    <a:pt x="40" y="1091"/>
                  </a:lnTo>
                  <a:lnTo>
                    <a:pt x="34" y="1091"/>
                  </a:lnTo>
                  <a:lnTo>
                    <a:pt x="31" y="1093"/>
                  </a:lnTo>
                  <a:lnTo>
                    <a:pt x="27" y="1093"/>
                  </a:lnTo>
                  <a:lnTo>
                    <a:pt x="21" y="1093"/>
                  </a:lnTo>
                  <a:lnTo>
                    <a:pt x="17" y="1095"/>
                  </a:lnTo>
                  <a:lnTo>
                    <a:pt x="14" y="1095"/>
                  </a:lnTo>
                  <a:lnTo>
                    <a:pt x="12" y="1097"/>
                  </a:lnTo>
                  <a:lnTo>
                    <a:pt x="6" y="1097"/>
                  </a:lnTo>
                  <a:lnTo>
                    <a:pt x="2" y="1099"/>
                  </a:lnTo>
                  <a:lnTo>
                    <a:pt x="0" y="10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26"/>
            <p:cNvSpPr>
              <a:spLocks/>
            </p:cNvSpPr>
            <p:nvPr/>
          </p:nvSpPr>
          <p:spPr bwMode="auto">
            <a:xfrm>
              <a:off x="4544" y="3095"/>
              <a:ext cx="279" cy="170"/>
            </a:xfrm>
            <a:custGeom>
              <a:avLst/>
              <a:gdLst>
                <a:gd name="T0" fmla="*/ 1 w 557"/>
                <a:gd name="T1" fmla="*/ 39 h 340"/>
                <a:gd name="T2" fmla="*/ 3 w 557"/>
                <a:gd name="T3" fmla="*/ 37 h 340"/>
                <a:gd name="T4" fmla="*/ 6 w 557"/>
                <a:gd name="T5" fmla="*/ 35 h 340"/>
                <a:gd name="T6" fmla="*/ 8 w 557"/>
                <a:gd name="T7" fmla="*/ 33 h 340"/>
                <a:gd name="T8" fmla="*/ 10 w 557"/>
                <a:gd name="T9" fmla="*/ 31 h 340"/>
                <a:gd name="T10" fmla="*/ 12 w 557"/>
                <a:gd name="T11" fmla="*/ 29 h 340"/>
                <a:gd name="T12" fmla="*/ 14 w 557"/>
                <a:gd name="T13" fmla="*/ 27 h 340"/>
                <a:gd name="T14" fmla="*/ 17 w 557"/>
                <a:gd name="T15" fmla="*/ 25 h 340"/>
                <a:gd name="T16" fmla="*/ 19 w 557"/>
                <a:gd name="T17" fmla="*/ 24 h 340"/>
                <a:gd name="T18" fmla="*/ 22 w 557"/>
                <a:gd name="T19" fmla="*/ 22 h 340"/>
                <a:gd name="T20" fmla="*/ 25 w 557"/>
                <a:gd name="T21" fmla="*/ 20 h 340"/>
                <a:gd name="T22" fmla="*/ 28 w 557"/>
                <a:gd name="T23" fmla="*/ 18 h 340"/>
                <a:gd name="T24" fmla="*/ 32 w 557"/>
                <a:gd name="T25" fmla="*/ 15 h 340"/>
                <a:gd name="T26" fmla="*/ 35 w 557"/>
                <a:gd name="T27" fmla="*/ 13 h 340"/>
                <a:gd name="T28" fmla="*/ 38 w 557"/>
                <a:gd name="T29" fmla="*/ 12 h 340"/>
                <a:gd name="T30" fmla="*/ 41 w 557"/>
                <a:gd name="T31" fmla="*/ 11 h 340"/>
                <a:gd name="T32" fmla="*/ 45 w 557"/>
                <a:gd name="T33" fmla="*/ 9 h 340"/>
                <a:gd name="T34" fmla="*/ 48 w 557"/>
                <a:gd name="T35" fmla="*/ 7 h 340"/>
                <a:gd name="T36" fmla="*/ 51 w 557"/>
                <a:gd name="T37" fmla="*/ 5 h 340"/>
                <a:gd name="T38" fmla="*/ 55 w 557"/>
                <a:gd name="T39" fmla="*/ 5 h 340"/>
                <a:gd name="T40" fmla="*/ 57 w 557"/>
                <a:gd name="T41" fmla="*/ 3 h 340"/>
                <a:gd name="T42" fmla="*/ 60 w 557"/>
                <a:gd name="T43" fmla="*/ 3 h 340"/>
                <a:gd name="T44" fmla="*/ 62 w 557"/>
                <a:gd name="T45" fmla="*/ 1 h 340"/>
                <a:gd name="T46" fmla="*/ 65 w 557"/>
                <a:gd name="T47" fmla="*/ 1 h 340"/>
                <a:gd name="T48" fmla="*/ 67 w 557"/>
                <a:gd name="T49" fmla="*/ 1 h 340"/>
                <a:gd name="T50" fmla="*/ 70 w 557"/>
                <a:gd name="T51" fmla="*/ 3 h 340"/>
                <a:gd name="T52" fmla="*/ 69 w 557"/>
                <a:gd name="T53" fmla="*/ 3 h 340"/>
                <a:gd name="T54" fmla="*/ 66 w 557"/>
                <a:gd name="T55" fmla="*/ 3 h 340"/>
                <a:gd name="T56" fmla="*/ 64 w 557"/>
                <a:gd name="T57" fmla="*/ 4 h 340"/>
                <a:gd name="T58" fmla="*/ 61 w 557"/>
                <a:gd name="T59" fmla="*/ 5 h 340"/>
                <a:gd name="T60" fmla="*/ 59 w 557"/>
                <a:gd name="T61" fmla="*/ 5 h 340"/>
                <a:gd name="T62" fmla="*/ 56 w 557"/>
                <a:gd name="T63" fmla="*/ 7 h 340"/>
                <a:gd name="T64" fmla="*/ 52 w 557"/>
                <a:gd name="T65" fmla="*/ 9 h 340"/>
                <a:gd name="T66" fmla="*/ 49 w 557"/>
                <a:gd name="T67" fmla="*/ 10 h 340"/>
                <a:gd name="T68" fmla="*/ 46 w 557"/>
                <a:gd name="T69" fmla="*/ 11 h 340"/>
                <a:gd name="T70" fmla="*/ 43 w 557"/>
                <a:gd name="T71" fmla="*/ 13 h 340"/>
                <a:gd name="T72" fmla="*/ 39 w 557"/>
                <a:gd name="T73" fmla="*/ 14 h 340"/>
                <a:gd name="T74" fmla="*/ 36 w 557"/>
                <a:gd name="T75" fmla="*/ 17 h 340"/>
                <a:gd name="T76" fmla="*/ 33 w 557"/>
                <a:gd name="T77" fmla="*/ 19 h 340"/>
                <a:gd name="T78" fmla="*/ 30 w 557"/>
                <a:gd name="T79" fmla="*/ 21 h 340"/>
                <a:gd name="T80" fmla="*/ 27 w 557"/>
                <a:gd name="T81" fmla="*/ 23 h 340"/>
                <a:gd name="T82" fmla="*/ 24 w 557"/>
                <a:gd name="T83" fmla="*/ 25 h 340"/>
                <a:gd name="T84" fmla="*/ 22 w 557"/>
                <a:gd name="T85" fmla="*/ 27 h 340"/>
                <a:gd name="T86" fmla="*/ 19 w 557"/>
                <a:gd name="T87" fmla="*/ 29 h 340"/>
                <a:gd name="T88" fmla="*/ 17 w 557"/>
                <a:gd name="T89" fmla="*/ 31 h 340"/>
                <a:gd name="T90" fmla="*/ 14 w 557"/>
                <a:gd name="T91" fmla="*/ 33 h 340"/>
                <a:gd name="T92" fmla="*/ 12 w 557"/>
                <a:gd name="T93" fmla="*/ 35 h 340"/>
                <a:gd name="T94" fmla="*/ 10 w 557"/>
                <a:gd name="T95" fmla="*/ 37 h 340"/>
                <a:gd name="T96" fmla="*/ 8 w 557"/>
                <a:gd name="T97" fmla="*/ 38 h 340"/>
                <a:gd name="T98" fmla="*/ 5 w 557"/>
                <a:gd name="T99" fmla="*/ 40 h 340"/>
                <a:gd name="T100" fmla="*/ 3 w 557"/>
                <a:gd name="T101" fmla="*/ 42 h 340"/>
                <a:gd name="T102" fmla="*/ 2 w 557"/>
                <a:gd name="T103" fmla="*/ 43 h 34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57"/>
                <a:gd name="T157" fmla="*/ 0 h 340"/>
                <a:gd name="T158" fmla="*/ 557 w 557"/>
                <a:gd name="T159" fmla="*/ 340 h 34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57" h="340">
                  <a:moveTo>
                    <a:pt x="0" y="313"/>
                  </a:moveTo>
                  <a:lnTo>
                    <a:pt x="0" y="312"/>
                  </a:lnTo>
                  <a:lnTo>
                    <a:pt x="3" y="310"/>
                  </a:lnTo>
                  <a:lnTo>
                    <a:pt x="5" y="306"/>
                  </a:lnTo>
                  <a:lnTo>
                    <a:pt x="7" y="304"/>
                  </a:lnTo>
                  <a:lnTo>
                    <a:pt x="11" y="300"/>
                  </a:lnTo>
                  <a:lnTo>
                    <a:pt x="15" y="298"/>
                  </a:lnTo>
                  <a:lnTo>
                    <a:pt x="19" y="294"/>
                  </a:lnTo>
                  <a:lnTo>
                    <a:pt x="24" y="291"/>
                  </a:lnTo>
                  <a:lnTo>
                    <a:pt x="28" y="285"/>
                  </a:lnTo>
                  <a:lnTo>
                    <a:pt x="36" y="281"/>
                  </a:lnTo>
                  <a:lnTo>
                    <a:pt x="41" y="275"/>
                  </a:lnTo>
                  <a:lnTo>
                    <a:pt x="47" y="272"/>
                  </a:lnTo>
                  <a:lnTo>
                    <a:pt x="51" y="268"/>
                  </a:lnTo>
                  <a:lnTo>
                    <a:pt x="55" y="266"/>
                  </a:lnTo>
                  <a:lnTo>
                    <a:pt x="59" y="262"/>
                  </a:lnTo>
                  <a:lnTo>
                    <a:pt x="62" y="260"/>
                  </a:lnTo>
                  <a:lnTo>
                    <a:pt x="66" y="256"/>
                  </a:lnTo>
                  <a:lnTo>
                    <a:pt x="70" y="253"/>
                  </a:lnTo>
                  <a:lnTo>
                    <a:pt x="74" y="251"/>
                  </a:lnTo>
                  <a:lnTo>
                    <a:pt x="78" y="247"/>
                  </a:lnTo>
                  <a:lnTo>
                    <a:pt x="83" y="243"/>
                  </a:lnTo>
                  <a:lnTo>
                    <a:pt x="87" y="241"/>
                  </a:lnTo>
                  <a:lnTo>
                    <a:pt x="91" y="235"/>
                  </a:lnTo>
                  <a:lnTo>
                    <a:pt x="97" y="234"/>
                  </a:lnTo>
                  <a:lnTo>
                    <a:pt x="100" y="230"/>
                  </a:lnTo>
                  <a:lnTo>
                    <a:pt x="104" y="226"/>
                  </a:lnTo>
                  <a:lnTo>
                    <a:pt x="110" y="222"/>
                  </a:lnTo>
                  <a:lnTo>
                    <a:pt x="114" y="218"/>
                  </a:lnTo>
                  <a:lnTo>
                    <a:pt x="119" y="215"/>
                  </a:lnTo>
                  <a:lnTo>
                    <a:pt x="125" y="211"/>
                  </a:lnTo>
                  <a:lnTo>
                    <a:pt x="129" y="207"/>
                  </a:lnTo>
                  <a:lnTo>
                    <a:pt x="135" y="205"/>
                  </a:lnTo>
                  <a:lnTo>
                    <a:pt x="140" y="199"/>
                  </a:lnTo>
                  <a:lnTo>
                    <a:pt x="146" y="196"/>
                  </a:lnTo>
                  <a:lnTo>
                    <a:pt x="152" y="192"/>
                  </a:lnTo>
                  <a:lnTo>
                    <a:pt x="157" y="188"/>
                  </a:lnTo>
                  <a:lnTo>
                    <a:pt x="163" y="184"/>
                  </a:lnTo>
                  <a:lnTo>
                    <a:pt x="169" y="180"/>
                  </a:lnTo>
                  <a:lnTo>
                    <a:pt x="175" y="177"/>
                  </a:lnTo>
                  <a:lnTo>
                    <a:pt x="180" y="173"/>
                  </a:lnTo>
                  <a:lnTo>
                    <a:pt x="186" y="169"/>
                  </a:lnTo>
                  <a:lnTo>
                    <a:pt x="192" y="165"/>
                  </a:lnTo>
                  <a:lnTo>
                    <a:pt x="197" y="159"/>
                  </a:lnTo>
                  <a:lnTo>
                    <a:pt x="203" y="156"/>
                  </a:lnTo>
                  <a:lnTo>
                    <a:pt x="211" y="152"/>
                  </a:lnTo>
                  <a:lnTo>
                    <a:pt x="216" y="148"/>
                  </a:lnTo>
                  <a:lnTo>
                    <a:pt x="222" y="144"/>
                  </a:lnTo>
                  <a:lnTo>
                    <a:pt x="230" y="140"/>
                  </a:lnTo>
                  <a:lnTo>
                    <a:pt x="235" y="135"/>
                  </a:lnTo>
                  <a:lnTo>
                    <a:pt x="241" y="131"/>
                  </a:lnTo>
                  <a:lnTo>
                    <a:pt x="249" y="127"/>
                  </a:lnTo>
                  <a:lnTo>
                    <a:pt x="254" y="123"/>
                  </a:lnTo>
                  <a:lnTo>
                    <a:pt x="262" y="119"/>
                  </a:lnTo>
                  <a:lnTo>
                    <a:pt x="268" y="114"/>
                  </a:lnTo>
                  <a:lnTo>
                    <a:pt x="275" y="110"/>
                  </a:lnTo>
                  <a:lnTo>
                    <a:pt x="281" y="108"/>
                  </a:lnTo>
                  <a:lnTo>
                    <a:pt x="289" y="102"/>
                  </a:lnTo>
                  <a:lnTo>
                    <a:pt x="294" y="100"/>
                  </a:lnTo>
                  <a:lnTo>
                    <a:pt x="302" y="97"/>
                  </a:lnTo>
                  <a:lnTo>
                    <a:pt x="309" y="93"/>
                  </a:lnTo>
                  <a:lnTo>
                    <a:pt x="315" y="89"/>
                  </a:lnTo>
                  <a:lnTo>
                    <a:pt x="323" y="85"/>
                  </a:lnTo>
                  <a:lnTo>
                    <a:pt x="328" y="81"/>
                  </a:lnTo>
                  <a:lnTo>
                    <a:pt x="336" y="80"/>
                  </a:lnTo>
                  <a:lnTo>
                    <a:pt x="342" y="76"/>
                  </a:lnTo>
                  <a:lnTo>
                    <a:pt x="349" y="72"/>
                  </a:lnTo>
                  <a:lnTo>
                    <a:pt x="357" y="70"/>
                  </a:lnTo>
                  <a:lnTo>
                    <a:pt x="363" y="66"/>
                  </a:lnTo>
                  <a:lnTo>
                    <a:pt x="368" y="62"/>
                  </a:lnTo>
                  <a:lnTo>
                    <a:pt x="376" y="61"/>
                  </a:lnTo>
                  <a:lnTo>
                    <a:pt x="382" y="59"/>
                  </a:lnTo>
                  <a:lnTo>
                    <a:pt x="389" y="55"/>
                  </a:lnTo>
                  <a:lnTo>
                    <a:pt x="395" y="53"/>
                  </a:lnTo>
                  <a:lnTo>
                    <a:pt x="401" y="49"/>
                  </a:lnTo>
                  <a:lnTo>
                    <a:pt x="408" y="47"/>
                  </a:lnTo>
                  <a:lnTo>
                    <a:pt x="414" y="45"/>
                  </a:lnTo>
                  <a:lnTo>
                    <a:pt x="420" y="42"/>
                  </a:lnTo>
                  <a:lnTo>
                    <a:pt x="427" y="40"/>
                  </a:lnTo>
                  <a:lnTo>
                    <a:pt x="433" y="38"/>
                  </a:lnTo>
                  <a:lnTo>
                    <a:pt x="439" y="36"/>
                  </a:lnTo>
                  <a:lnTo>
                    <a:pt x="444" y="34"/>
                  </a:lnTo>
                  <a:lnTo>
                    <a:pt x="450" y="32"/>
                  </a:lnTo>
                  <a:lnTo>
                    <a:pt x="456" y="30"/>
                  </a:lnTo>
                  <a:lnTo>
                    <a:pt x="462" y="26"/>
                  </a:lnTo>
                  <a:lnTo>
                    <a:pt x="465" y="24"/>
                  </a:lnTo>
                  <a:lnTo>
                    <a:pt x="471" y="23"/>
                  </a:lnTo>
                  <a:lnTo>
                    <a:pt x="477" y="21"/>
                  </a:lnTo>
                  <a:lnTo>
                    <a:pt x="481" y="21"/>
                  </a:lnTo>
                  <a:lnTo>
                    <a:pt x="486" y="17"/>
                  </a:lnTo>
                  <a:lnTo>
                    <a:pt x="490" y="15"/>
                  </a:lnTo>
                  <a:lnTo>
                    <a:pt x="496" y="15"/>
                  </a:lnTo>
                  <a:lnTo>
                    <a:pt x="500" y="13"/>
                  </a:lnTo>
                  <a:lnTo>
                    <a:pt x="503" y="11"/>
                  </a:lnTo>
                  <a:lnTo>
                    <a:pt x="507" y="11"/>
                  </a:lnTo>
                  <a:lnTo>
                    <a:pt x="513" y="9"/>
                  </a:lnTo>
                  <a:lnTo>
                    <a:pt x="517" y="7"/>
                  </a:lnTo>
                  <a:lnTo>
                    <a:pt x="522" y="5"/>
                  </a:lnTo>
                  <a:lnTo>
                    <a:pt x="528" y="4"/>
                  </a:lnTo>
                  <a:lnTo>
                    <a:pt x="534" y="2"/>
                  </a:lnTo>
                  <a:lnTo>
                    <a:pt x="538" y="2"/>
                  </a:lnTo>
                  <a:lnTo>
                    <a:pt x="543" y="0"/>
                  </a:lnTo>
                  <a:lnTo>
                    <a:pt x="547" y="0"/>
                  </a:lnTo>
                  <a:lnTo>
                    <a:pt x="557" y="17"/>
                  </a:lnTo>
                  <a:lnTo>
                    <a:pt x="555" y="17"/>
                  </a:lnTo>
                  <a:lnTo>
                    <a:pt x="551" y="17"/>
                  </a:lnTo>
                  <a:lnTo>
                    <a:pt x="547" y="19"/>
                  </a:lnTo>
                  <a:lnTo>
                    <a:pt x="543" y="21"/>
                  </a:lnTo>
                  <a:lnTo>
                    <a:pt x="538" y="23"/>
                  </a:lnTo>
                  <a:lnTo>
                    <a:pt x="530" y="24"/>
                  </a:lnTo>
                  <a:lnTo>
                    <a:pt x="524" y="26"/>
                  </a:lnTo>
                  <a:lnTo>
                    <a:pt x="519" y="26"/>
                  </a:lnTo>
                  <a:lnTo>
                    <a:pt x="515" y="28"/>
                  </a:lnTo>
                  <a:lnTo>
                    <a:pt x="509" y="30"/>
                  </a:lnTo>
                  <a:lnTo>
                    <a:pt x="505" y="32"/>
                  </a:lnTo>
                  <a:lnTo>
                    <a:pt x="500" y="34"/>
                  </a:lnTo>
                  <a:lnTo>
                    <a:pt x="496" y="34"/>
                  </a:lnTo>
                  <a:lnTo>
                    <a:pt x="490" y="36"/>
                  </a:lnTo>
                  <a:lnTo>
                    <a:pt x="486" y="40"/>
                  </a:lnTo>
                  <a:lnTo>
                    <a:pt x="481" y="42"/>
                  </a:lnTo>
                  <a:lnTo>
                    <a:pt x="475" y="43"/>
                  </a:lnTo>
                  <a:lnTo>
                    <a:pt x="469" y="45"/>
                  </a:lnTo>
                  <a:lnTo>
                    <a:pt x="465" y="47"/>
                  </a:lnTo>
                  <a:lnTo>
                    <a:pt x="458" y="49"/>
                  </a:lnTo>
                  <a:lnTo>
                    <a:pt x="452" y="51"/>
                  </a:lnTo>
                  <a:lnTo>
                    <a:pt x="446" y="53"/>
                  </a:lnTo>
                  <a:lnTo>
                    <a:pt x="441" y="57"/>
                  </a:lnTo>
                  <a:lnTo>
                    <a:pt x="435" y="59"/>
                  </a:lnTo>
                  <a:lnTo>
                    <a:pt x="429" y="61"/>
                  </a:lnTo>
                  <a:lnTo>
                    <a:pt x="422" y="62"/>
                  </a:lnTo>
                  <a:lnTo>
                    <a:pt x="416" y="66"/>
                  </a:lnTo>
                  <a:lnTo>
                    <a:pt x="408" y="68"/>
                  </a:lnTo>
                  <a:lnTo>
                    <a:pt x="403" y="72"/>
                  </a:lnTo>
                  <a:lnTo>
                    <a:pt x="397" y="74"/>
                  </a:lnTo>
                  <a:lnTo>
                    <a:pt x="389" y="78"/>
                  </a:lnTo>
                  <a:lnTo>
                    <a:pt x="384" y="80"/>
                  </a:lnTo>
                  <a:lnTo>
                    <a:pt x="376" y="83"/>
                  </a:lnTo>
                  <a:lnTo>
                    <a:pt x="370" y="87"/>
                  </a:lnTo>
                  <a:lnTo>
                    <a:pt x="365" y="89"/>
                  </a:lnTo>
                  <a:lnTo>
                    <a:pt x="357" y="93"/>
                  </a:lnTo>
                  <a:lnTo>
                    <a:pt x="349" y="97"/>
                  </a:lnTo>
                  <a:lnTo>
                    <a:pt x="344" y="100"/>
                  </a:lnTo>
                  <a:lnTo>
                    <a:pt x="338" y="104"/>
                  </a:lnTo>
                  <a:lnTo>
                    <a:pt x="330" y="106"/>
                  </a:lnTo>
                  <a:lnTo>
                    <a:pt x="323" y="110"/>
                  </a:lnTo>
                  <a:lnTo>
                    <a:pt x="317" y="114"/>
                  </a:lnTo>
                  <a:lnTo>
                    <a:pt x="309" y="118"/>
                  </a:lnTo>
                  <a:lnTo>
                    <a:pt x="304" y="121"/>
                  </a:lnTo>
                  <a:lnTo>
                    <a:pt x="296" y="125"/>
                  </a:lnTo>
                  <a:lnTo>
                    <a:pt x="290" y="129"/>
                  </a:lnTo>
                  <a:lnTo>
                    <a:pt x="285" y="135"/>
                  </a:lnTo>
                  <a:lnTo>
                    <a:pt x="277" y="137"/>
                  </a:lnTo>
                  <a:lnTo>
                    <a:pt x="271" y="140"/>
                  </a:lnTo>
                  <a:lnTo>
                    <a:pt x="264" y="146"/>
                  </a:lnTo>
                  <a:lnTo>
                    <a:pt x="258" y="150"/>
                  </a:lnTo>
                  <a:lnTo>
                    <a:pt x="252" y="154"/>
                  </a:lnTo>
                  <a:lnTo>
                    <a:pt x="247" y="158"/>
                  </a:lnTo>
                  <a:lnTo>
                    <a:pt x="241" y="163"/>
                  </a:lnTo>
                  <a:lnTo>
                    <a:pt x="235" y="167"/>
                  </a:lnTo>
                  <a:lnTo>
                    <a:pt x="230" y="171"/>
                  </a:lnTo>
                  <a:lnTo>
                    <a:pt x="224" y="177"/>
                  </a:lnTo>
                  <a:lnTo>
                    <a:pt x="218" y="180"/>
                  </a:lnTo>
                  <a:lnTo>
                    <a:pt x="213" y="184"/>
                  </a:lnTo>
                  <a:lnTo>
                    <a:pt x="207" y="188"/>
                  </a:lnTo>
                  <a:lnTo>
                    <a:pt x="201" y="194"/>
                  </a:lnTo>
                  <a:lnTo>
                    <a:pt x="195" y="197"/>
                  </a:lnTo>
                  <a:lnTo>
                    <a:pt x="190" y="201"/>
                  </a:lnTo>
                  <a:lnTo>
                    <a:pt x="184" y="205"/>
                  </a:lnTo>
                  <a:lnTo>
                    <a:pt x="180" y="209"/>
                  </a:lnTo>
                  <a:lnTo>
                    <a:pt x="173" y="213"/>
                  </a:lnTo>
                  <a:lnTo>
                    <a:pt x="169" y="216"/>
                  </a:lnTo>
                  <a:lnTo>
                    <a:pt x="163" y="220"/>
                  </a:lnTo>
                  <a:lnTo>
                    <a:pt x="159" y="226"/>
                  </a:lnTo>
                  <a:lnTo>
                    <a:pt x="154" y="230"/>
                  </a:lnTo>
                  <a:lnTo>
                    <a:pt x="150" y="234"/>
                  </a:lnTo>
                  <a:lnTo>
                    <a:pt x="144" y="237"/>
                  </a:lnTo>
                  <a:lnTo>
                    <a:pt x="138" y="241"/>
                  </a:lnTo>
                  <a:lnTo>
                    <a:pt x="133" y="245"/>
                  </a:lnTo>
                  <a:lnTo>
                    <a:pt x="129" y="249"/>
                  </a:lnTo>
                  <a:lnTo>
                    <a:pt x="123" y="253"/>
                  </a:lnTo>
                  <a:lnTo>
                    <a:pt x="119" y="254"/>
                  </a:lnTo>
                  <a:lnTo>
                    <a:pt x="114" y="258"/>
                  </a:lnTo>
                  <a:lnTo>
                    <a:pt x="110" y="262"/>
                  </a:lnTo>
                  <a:lnTo>
                    <a:pt x="106" y="266"/>
                  </a:lnTo>
                  <a:lnTo>
                    <a:pt x="102" y="270"/>
                  </a:lnTo>
                  <a:lnTo>
                    <a:pt x="97" y="272"/>
                  </a:lnTo>
                  <a:lnTo>
                    <a:pt x="93" y="275"/>
                  </a:lnTo>
                  <a:lnTo>
                    <a:pt x="89" y="279"/>
                  </a:lnTo>
                  <a:lnTo>
                    <a:pt x="85" y="283"/>
                  </a:lnTo>
                  <a:lnTo>
                    <a:pt x="81" y="285"/>
                  </a:lnTo>
                  <a:lnTo>
                    <a:pt x="78" y="289"/>
                  </a:lnTo>
                  <a:lnTo>
                    <a:pt x="74" y="291"/>
                  </a:lnTo>
                  <a:lnTo>
                    <a:pt x="70" y="294"/>
                  </a:lnTo>
                  <a:lnTo>
                    <a:pt x="66" y="296"/>
                  </a:lnTo>
                  <a:lnTo>
                    <a:pt x="62" y="300"/>
                  </a:lnTo>
                  <a:lnTo>
                    <a:pt x="57" y="304"/>
                  </a:lnTo>
                  <a:lnTo>
                    <a:pt x="49" y="310"/>
                  </a:lnTo>
                  <a:lnTo>
                    <a:pt x="43" y="313"/>
                  </a:lnTo>
                  <a:lnTo>
                    <a:pt x="38" y="319"/>
                  </a:lnTo>
                  <a:lnTo>
                    <a:pt x="34" y="323"/>
                  </a:lnTo>
                  <a:lnTo>
                    <a:pt x="28" y="327"/>
                  </a:lnTo>
                  <a:lnTo>
                    <a:pt x="24" y="329"/>
                  </a:lnTo>
                  <a:lnTo>
                    <a:pt x="21" y="332"/>
                  </a:lnTo>
                  <a:lnTo>
                    <a:pt x="17" y="334"/>
                  </a:lnTo>
                  <a:lnTo>
                    <a:pt x="15" y="336"/>
                  </a:lnTo>
                  <a:lnTo>
                    <a:pt x="13" y="340"/>
                  </a:lnTo>
                  <a:lnTo>
                    <a:pt x="11" y="340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27"/>
            <p:cNvSpPr>
              <a:spLocks/>
            </p:cNvSpPr>
            <p:nvPr/>
          </p:nvSpPr>
          <p:spPr bwMode="auto">
            <a:xfrm>
              <a:off x="4840" y="2952"/>
              <a:ext cx="232" cy="281"/>
            </a:xfrm>
            <a:custGeom>
              <a:avLst/>
              <a:gdLst>
                <a:gd name="T0" fmla="*/ 31 w 464"/>
                <a:gd name="T1" fmla="*/ 10 h 560"/>
                <a:gd name="T2" fmla="*/ 29 w 464"/>
                <a:gd name="T3" fmla="*/ 12 h 560"/>
                <a:gd name="T4" fmla="*/ 28 w 464"/>
                <a:gd name="T5" fmla="*/ 15 h 560"/>
                <a:gd name="T6" fmla="*/ 28 w 464"/>
                <a:gd name="T7" fmla="*/ 15 h 560"/>
                <a:gd name="T8" fmla="*/ 30 w 464"/>
                <a:gd name="T9" fmla="*/ 13 h 560"/>
                <a:gd name="T10" fmla="*/ 34 w 464"/>
                <a:gd name="T11" fmla="*/ 11 h 560"/>
                <a:gd name="T12" fmla="*/ 36 w 464"/>
                <a:gd name="T13" fmla="*/ 9 h 560"/>
                <a:gd name="T14" fmla="*/ 54 w 464"/>
                <a:gd name="T15" fmla="*/ 5 h 560"/>
                <a:gd name="T16" fmla="*/ 53 w 464"/>
                <a:gd name="T17" fmla="*/ 8 h 560"/>
                <a:gd name="T18" fmla="*/ 52 w 464"/>
                <a:gd name="T19" fmla="*/ 10 h 560"/>
                <a:gd name="T20" fmla="*/ 50 w 464"/>
                <a:gd name="T21" fmla="*/ 12 h 560"/>
                <a:gd name="T22" fmla="*/ 48 w 464"/>
                <a:gd name="T23" fmla="*/ 16 h 560"/>
                <a:gd name="T24" fmla="*/ 46 w 464"/>
                <a:gd name="T25" fmla="*/ 20 h 560"/>
                <a:gd name="T26" fmla="*/ 43 w 464"/>
                <a:gd name="T27" fmla="*/ 24 h 560"/>
                <a:gd name="T28" fmla="*/ 40 w 464"/>
                <a:gd name="T29" fmla="*/ 28 h 560"/>
                <a:gd name="T30" fmla="*/ 36 w 464"/>
                <a:gd name="T31" fmla="*/ 33 h 560"/>
                <a:gd name="T32" fmla="*/ 31 w 464"/>
                <a:gd name="T33" fmla="*/ 38 h 560"/>
                <a:gd name="T34" fmla="*/ 27 w 464"/>
                <a:gd name="T35" fmla="*/ 44 h 560"/>
                <a:gd name="T36" fmla="*/ 21 w 464"/>
                <a:gd name="T37" fmla="*/ 49 h 560"/>
                <a:gd name="T38" fmla="*/ 15 w 464"/>
                <a:gd name="T39" fmla="*/ 55 h 560"/>
                <a:gd name="T40" fmla="*/ 7 w 464"/>
                <a:gd name="T41" fmla="*/ 61 h 560"/>
                <a:gd name="T42" fmla="*/ 0 w 464"/>
                <a:gd name="T43" fmla="*/ 67 h 560"/>
                <a:gd name="T44" fmla="*/ 2 w 464"/>
                <a:gd name="T45" fmla="*/ 70 h 560"/>
                <a:gd name="T46" fmla="*/ 4 w 464"/>
                <a:gd name="T47" fmla="*/ 68 h 560"/>
                <a:gd name="T48" fmla="*/ 6 w 464"/>
                <a:gd name="T49" fmla="*/ 66 h 560"/>
                <a:gd name="T50" fmla="*/ 10 w 464"/>
                <a:gd name="T51" fmla="*/ 63 h 560"/>
                <a:gd name="T52" fmla="*/ 13 w 464"/>
                <a:gd name="T53" fmla="*/ 60 h 560"/>
                <a:gd name="T54" fmla="*/ 18 w 464"/>
                <a:gd name="T55" fmla="*/ 57 h 560"/>
                <a:gd name="T56" fmla="*/ 23 w 464"/>
                <a:gd name="T57" fmla="*/ 52 h 560"/>
                <a:gd name="T58" fmla="*/ 28 w 464"/>
                <a:gd name="T59" fmla="*/ 48 h 560"/>
                <a:gd name="T60" fmla="*/ 32 w 464"/>
                <a:gd name="T61" fmla="*/ 42 h 560"/>
                <a:gd name="T62" fmla="*/ 37 w 464"/>
                <a:gd name="T63" fmla="*/ 37 h 560"/>
                <a:gd name="T64" fmla="*/ 42 w 464"/>
                <a:gd name="T65" fmla="*/ 32 h 560"/>
                <a:gd name="T66" fmla="*/ 47 w 464"/>
                <a:gd name="T67" fmla="*/ 26 h 560"/>
                <a:gd name="T68" fmla="*/ 51 w 464"/>
                <a:gd name="T69" fmla="*/ 20 h 560"/>
                <a:gd name="T70" fmla="*/ 54 w 464"/>
                <a:gd name="T71" fmla="*/ 14 h 560"/>
                <a:gd name="T72" fmla="*/ 57 w 464"/>
                <a:gd name="T73" fmla="*/ 8 h 560"/>
                <a:gd name="T74" fmla="*/ 58 w 464"/>
                <a:gd name="T75" fmla="*/ 3 h 560"/>
                <a:gd name="T76" fmla="*/ 57 w 464"/>
                <a:gd name="T77" fmla="*/ 2 h 560"/>
                <a:gd name="T78" fmla="*/ 56 w 464"/>
                <a:gd name="T79" fmla="*/ 1 h 560"/>
                <a:gd name="T80" fmla="*/ 54 w 464"/>
                <a:gd name="T81" fmla="*/ 1 h 560"/>
                <a:gd name="T82" fmla="*/ 51 w 464"/>
                <a:gd name="T83" fmla="*/ 2 h 560"/>
                <a:gd name="T84" fmla="*/ 48 w 464"/>
                <a:gd name="T85" fmla="*/ 3 h 560"/>
                <a:gd name="T86" fmla="*/ 46 w 464"/>
                <a:gd name="T87" fmla="*/ 4 h 560"/>
                <a:gd name="T88" fmla="*/ 44 w 464"/>
                <a:gd name="T89" fmla="*/ 4 h 560"/>
                <a:gd name="T90" fmla="*/ 41 w 464"/>
                <a:gd name="T91" fmla="*/ 5 h 560"/>
                <a:gd name="T92" fmla="*/ 37 w 464"/>
                <a:gd name="T93" fmla="*/ 6 h 560"/>
                <a:gd name="T94" fmla="*/ 35 w 464"/>
                <a:gd name="T95" fmla="*/ 7 h 560"/>
                <a:gd name="T96" fmla="*/ 15 w 464"/>
                <a:gd name="T97" fmla="*/ 3 h 56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4"/>
                <a:gd name="T148" fmla="*/ 0 h 560"/>
                <a:gd name="T149" fmla="*/ 464 w 464"/>
                <a:gd name="T150" fmla="*/ 560 h 56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4" h="560">
                  <a:moveTo>
                    <a:pt x="114" y="24"/>
                  </a:moveTo>
                  <a:lnTo>
                    <a:pt x="256" y="72"/>
                  </a:lnTo>
                  <a:lnTo>
                    <a:pt x="255" y="74"/>
                  </a:lnTo>
                  <a:lnTo>
                    <a:pt x="249" y="79"/>
                  </a:lnTo>
                  <a:lnTo>
                    <a:pt x="243" y="83"/>
                  </a:lnTo>
                  <a:lnTo>
                    <a:pt x="239" y="87"/>
                  </a:lnTo>
                  <a:lnTo>
                    <a:pt x="236" y="91"/>
                  </a:lnTo>
                  <a:lnTo>
                    <a:pt x="230" y="96"/>
                  </a:lnTo>
                  <a:lnTo>
                    <a:pt x="226" y="100"/>
                  </a:lnTo>
                  <a:lnTo>
                    <a:pt x="222" y="106"/>
                  </a:lnTo>
                  <a:lnTo>
                    <a:pt x="218" y="110"/>
                  </a:lnTo>
                  <a:lnTo>
                    <a:pt x="217" y="114"/>
                  </a:lnTo>
                  <a:lnTo>
                    <a:pt x="213" y="119"/>
                  </a:lnTo>
                  <a:lnTo>
                    <a:pt x="217" y="121"/>
                  </a:lnTo>
                  <a:lnTo>
                    <a:pt x="220" y="119"/>
                  </a:lnTo>
                  <a:lnTo>
                    <a:pt x="224" y="117"/>
                  </a:lnTo>
                  <a:lnTo>
                    <a:pt x="228" y="116"/>
                  </a:lnTo>
                  <a:lnTo>
                    <a:pt x="234" y="112"/>
                  </a:lnTo>
                  <a:lnTo>
                    <a:pt x="239" y="108"/>
                  </a:lnTo>
                  <a:lnTo>
                    <a:pt x="245" y="104"/>
                  </a:lnTo>
                  <a:lnTo>
                    <a:pt x="251" y="98"/>
                  </a:lnTo>
                  <a:lnTo>
                    <a:pt x="258" y="95"/>
                  </a:lnTo>
                  <a:lnTo>
                    <a:pt x="262" y="89"/>
                  </a:lnTo>
                  <a:lnTo>
                    <a:pt x="268" y="85"/>
                  </a:lnTo>
                  <a:lnTo>
                    <a:pt x="274" y="81"/>
                  </a:lnTo>
                  <a:lnTo>
                    <a:pt x="277" y="77"/>
                  </a:lnTo>
                  <a:lnTo>
                    <a:pt x="281" y="74"/>
                  </a:lnTo>
                  <a:lnTo>
                    <a:pt x="285" y="72"/>
                  </a:lnTo>
                  <a:lnTo>
                    <a:pt x="285" y="70"/>
                  </a:lnTo>
                  <a:lnTo>
                    <a:pt x="287" y="70"/>
                  </a:lnTo>
                  <a:lnTo>
                    <a:pt x="428" y="34"/>
                  </a:lnTo>
                  <a:lnTo>
                    <a:pt x="428" y="36"/>
                  </a:lnTo>
                  <a:lnTo>
                    <a:pt x="426" y="39"/>
                  </a:lnTo>
                  <a:lnTo>
                    <a:pt x="424" y="45"/>
                  </a:lnTo>
                  <a:lnTo>
                    <a:pt x="422" y="49"/>
                  </a:lnTo>
                  <a:lnTo>
                    <a:pt x="418" y="57"/>
                  </a:lnTo>
                  <a:lnTo>
                    <a:pt x="416" y="60"/>
                  </a:lnTo>
                  <a:lnTo>
                    <a:pt x="414" y="66"/>
                  </a:lnTo>
                  <a:lnTo>
                    <a:pt x="412" y="70"/>
                  </a:lnTo>
                  <a:lnTo>
                    <a:pt x="410" y="76"/>
                  </a:lnTo>
                  <a:lnTo>
                    <a:pt x="407" y="79"/>
                  </a:lnTo>
                  <a:lnTo>
                    <a:pt x="405" y="85"/>
                  </a:lnTo>
                  <a:lnTo>
                    <a:pt x="401" y="91"/>
                  </a:lnTo>
                  <a:lnTo>
                    <a:pt x="397" y="96"/>
                  </a:lnTo>
                  <a:lnTo>
                    <a:pt x="393" y="102"/>
                  </a:lnTo>
                  <a:lnTo>
                    <a:pt x="391" y="108"/>
                  </a:lnTo>
                  <a:lnTo>
                    <a:pt x="386" y="116"/>
                  </a:lnTo>
                  <a:lnTo>
                    <a:pt x="384" y="123"/>
                  </a:lnTo>
                  <a:lnTo>
                    <a:pt x="378" y="131"/>
                  </a:lnTo>
                  <a:lnTo>
                    <a:pt x="374" y="136"/>
                  </a:lnTo>
                  <a:lnTo>
                    <a:pt x="369" y="144"/>
                  </a:lnTo>
                  <a:lnTo>
                    <a:pt x="365" y="154"/>
                  </a:lnTo>
                  <a:lnTo>
                    <a:pt x="359" y="161"/>
                  </a:lnTo>
                  <a:lnTo>
                    <a:pt x="353" y="169"/>
                  </a:lnTo>
                  <a:lnTo>
                    <a:pt x="348" y="176"/>
                  </a:lnTo>
                  <a:lnTo>
                    <a:pt x="344" y="186"/>
                  </a:lnTo>
                  <a:lnTo>
                    <a:pt x="336" y="193"/>
                  </a:lnTo>
                  <a:lnTo>
                    <a:pt x="331" y="203"/>
                  </a:lnTo>
                  <a:lnTo>
                    <a:pt x="323" y="212"/>
                  </a:lnTo>
                  <a:lnTo>
                    <a:pt x="317" y="222"/>
                  </a:lnTo>
                  <a:lnTo>
                    <a:pt x="310" y="231"/>
                  </a:lnTo>
                  <a:lnTo>
                    <a:pt x="302" y="241"/>
                  </a:lnTo>
                  <a:lnTo>
                    <a:pt x="293" y="250"/>
                  </a:lnTo>
                  <a:lnTo>
                    <a:pt x="287" y="260"/>
                  </a:lnTo>
                  <a:lnTo>
                    <a:pt x="277" y="269"/>
                  </a:lnTo>
                  <a:lnTo>
                    <a:pt x="268" y="281"/>
                  </a:lnTo>
                  <a:lnTo>
                    <a:pt x="258" y="290"/>
                  </a:lnTo>
                  <a:lnTo>
                    <a:pt x="251" y="302"/>
                  </a:lnTo>
                  <a:lnTo>
                    <a:pt x="241" y="311"/>
                  </a:lnTo>
                  <a:lnTo>
                    <a:pt x="232" y="323"/>
                  </a:lnTo>
                  <a:lnTo>
                    <a:pt x="220" y="334"/>
                  </a:lnTo>
                  <a:lnTo>
                    <a:pt x="211" y="346"/>
                  </a:lnTo>
                  <a:lnTo>
                    <a:pt x="199" y="357"/>
                  </a:lnTo>
                  <a:lnTo>
                    <a:pt x="188" y="368"/>
                  </a:lnTo>
                  <a:lnTo>
                    <a:pt x="177" y="378"/>
                  </a:lnTo>
                  <a:lnTo>
                    <a:pt x="165" y="389"/>
                  </a:lnTo>
                  <a:lnTo>
                    <a:pt x="154" y="403"/>
                  </a:lnTo>
                  <a:lnTo>
                    <a:pt x="140" y="414"/>
                  </a:lnTo>
                  <a:lnTo>
                    <a:pt x="129" y="425"/>
                  </a:lnTo>
                  <a:lnTo>
                    <a:pt x="116" y="439"/>
                  </a:lnTo>
                  <a:lnTo>
                    <a:pt x="102" y="450"/>
                  </a:lnTo>
                  <a:lnTo>
                    <a:pt x="89" y="462"/>
                  </a:lnTo>
                  <a:lnTo>
                    <a:pt x="74" y="473"/>
                  </a:lnTo>
                  <a:lnTo>
                    <a:pt x="61" y="484"/>
                  </a:lnTo>
                  <a:lnTo>
                    <a:pt x="44" y="498"/>
                  </a:lnTo>
                  <a:lnTo>
                    <a:pt x="30" y="509"/>
                  </a:lnTo>
                  <a:lnTo>
                    <a:pt x="13" y="522"/>
                  </a:lnTo>
                  <a:lnTo>
                    <a:pt x="0" y="534"/>
                  </a:lnTo>
                  <a:lnTo>
                    <a:pt x="7" y="560"/>
                  </a:lnTo>
                  <a:lnTo>
                    <a:pt x="7" y="558"/>
                  </a:lnTo>
                  <a:lnTo>
                    <a:pt x="11" y="557"/>
                  </a:lnTo>
                  <a:lnTo>
                    <a:pt x="13" y="555"/>
                  </a:lnTo>
                  <a:lnTo>
                    <a:pt x="15" y="551"/>
                  </a:lnTo>
                  <a:lnTo>
                    <a:pt x="19" y="549"/>
                  </a:lnTo>
                  <a:lnTo>
                    <a:pt x="23" y="547"/>
                  </a:lnTo>
                  <a:lnTo>
                    <a:pt x="26" y="541"/>
                  </a:lnTo>
                  <a:lnTo>
                    <a:pt x="32" y="539"/>
                  </a:lnTo>
                  <a:lnTo>
                    <a:pt x="36" y="536"/>
                  </a:lnTo>
                  <a:lnTo>
                    <a:pt x="42" y="530"/>
                  </a:lnTo>
                  <a:lnTo>
                    <a:pt x="47" y="526"/>
                  </a:lnTo>
                  <a:lnTo>
                    <a:pt x="53" y="520"/>
                  </a:lnTo>
                  <a:lnTo>
                    <a:pt x="61" y="517"/>
                  </a:lnTo>
                  <a:lnTo>
                    <a:pt x="68" y="511"/>
                  </a:lnTo>
                  <a:lnTo>
                    <a:pt x="74" y="503"/>
                  </a:lnTo>
                  <a:lnTo>
                    <a:pt x="82" y="498"/>
                  </a:lnTo>
                  <a:lnTo>
                    <a:pt x="89" y="492"/>
                  </a:lnTo>
                  <a:lnTo>
                    <a:pt x="97" y="484"/>
                  </a:lnTo>
                  <a:lnTo>
                    <a:pt x="104" y="479"/>
                  </a:lnTo>
                  <a:lnTo>
                    <a:pt x="114" y="471"/>
                  </a:lnTo>
                  <a:lnTo>
                    <a:pt x="121" y="463"/>
                  </a:lnTo>
                  <a:lnTo>
                    <a:pt x="131" y="456"/>
                  </a:lnTo>
                  <a:lnTo>
                    <a:pt x="140" y="448"/>
                  </a:lnTo>
                  <a:lnTo>
                    <a:pt x="150" y="439"/>
                  </a:lnTo>
                  <a:lnTo>
                    <a:pt x="159" y="431"/>
                  </a:lnTo>
                  <a:lnTo>
                    <a:pt x="169" y="422"/>
                  </a:lnTo>
                  <a:lnTo>
                    <a:pt x="178" y="412"/>
                  </a:lnTo>
                  <a:lnTo>
                    <a:pt x="188" y="404"/>
                  </a:lnTo>
                  <a:lnTo>
                    <a:pt x="198" y="395"/>
                  </a:lnTo>
                  <a:lnTo>
                    <a:pt x="209" y="385"/>
                  </a:lnTo>
                  <a:lnTo>
                    <a:pt x="218" y="376"/>
                  </a:lnTo>
                  <a:lnTo>
                    <a:pt x="228" y="366"/>
                  </a:lnTo>
                  <a:lnTo>
                    <a:pt x="237" y="355"/>
                  </a:lnTo>
                  <a:lnTo>
                    <a:pt x="247" y="346"/>
                  </a:lnTo>
                  <a:lnTo>
                    <a:pt x="256" y="334"/>
                  </a:lnTo>
                  <a:lnTo>
                    <a:pt x="268" y="325"/>
                  </a:lnTo>
                  <a:lnTo>
                    <a:pt x="277" y="313"/>
                  </a:lnTo>
                  <a:lnTo>
                    <a:pt x="287" y="304"/>
                  </a:lnTo>
                  <a:lnTo>
                    <a:pt x="296" y="292"/>
                  </a:lnTo>
                  <a:lnTo>
                    <a:pt x="306" y="281"/>
                  </a:lnTo>
                  <a:lnTo>
                    <a:pt x="315" y="269"/>
                  </a:lnTo>
                  <a:lnTo>
                    <a:pt x="325" y="260"/>
                  </a:lnTo>
                  <a:lnTo>
                    <a:pt x="334" y="249"/>
                  </a:lnTo>
                  <a:lnTo>
                    <a:pt x="344" y="237"/>
                  </a:lnTo>
                  <a:lnTo>
                    <a:pt x="351" y="224"/>
                  </a:lnTo>
                  <a:lnTo>
                    <a:pt x="361" y="214"/>
                  </a:lnTo>
                  <a:lnTo>
                    <a:pt x="369" y="201"/>
                  </a:lnTo>
                  <a:lnTo>
                    <a:pt x="378" y="190"/>
                  </a:lnTo>
                  <a:lnTo>
                    <a:pt x="386" y="178"/>
                  </a:lnTo>
                  <a:lnTo>
                    <a:pt x="393" y="167"/>
                  </a:lnTo>
                  <a:lnTo>
                    <a:pt x="401" y="154"/>
                  </a:lnTo>
                  <a:lnTo>
                    <a:pt x="409" y="142"/>
                  </a:lnTo>
                  <a:lnTo>
                    <a:pt x="414" y="131"/>
                  </a:lnTo>
                  <a:lnTo>
                    <a:pt x="422" y="119"/>
                  </a:lnTo>
                  <a:lnTo>
                    <a:pt x="428" y="106"/>
                  </a:lnTo>
                  <a:lnTo>
                    <a:pt x="435" y="95"/>
                  </a:lnTo>
                  <a:lnTo>
                    <a:pt x="439" y="83"/>
                  </a:lnTo>
                  <a:lnTo>
                    <a:pt x="445" y="70"/>
                  </a:lnTo>
                  <a:lnTo>
                    <a:pt x="450" y="58"/>
                  </a:lnTo>
                  <a:lnTo>
                    <a:pt x="454" y="47"/>
                  </a:lnTo>
                  <a:lnTo>
                    <a:pt x="458" y="36"/>
                  </a:lnTo>
                  <a:lnTo>
                    <a:pt x="464" y="24"/>
                  </a:lnTo>
                  <a:lnTo>
                    <a:pt x="462" y="22"/>
                  </a:lnTo>
                  <a:lnTo>
                    <a:pt x="460" y="20"/>
                  </a:lnTo>
                  <a:lnTo>
                    <a:pt x="458" y="17"/>
                  </a:lnTo>
                  <a:lnTo>
                    <a:pt x="456" y="13"/>
                  </a:lnTo>
                  <a:lnTo>
                    <a:pt x="452" y="9"/>
                  </a:lnTo>
                  <a:lnTo>
                    <a:pt x="448" y="5"/>
                  </a:lnTo>
                  <a:lnTo>
                    <a:pt x="445" y="3"/>
                  </a:lnTo>
                  <a:lnTo>
                    <a:pt x="443" y="3"/>
                  </a:lnTo>
                  <a:lnTo>
                    <a:pt x="441" y="3"/>
                  </a:lnTo>
                  <a:lnTo>
                    <a:pt x="439" y="3"/>
                  </a:lnTo>
                  <a:lnTo>
                    <a:pt x="437" y="5"/>
                  </a:lnTo>
                  <a:lnTo>
                    <a:pt x="433" y="7"/>
                  </a:lnTo>
                  <a:lnTo>
                    <a:pt x="428" y="7"/>
                  </a:lnTo>
                  <a:lnTo>
                    <a:pt x="424" y="9"/>
                  </a:lnTo>
                  <a:lnTo>
                    <a:pt x="418" y="11"/>
                  </a:lnTo>
                  <a:lnTo>
                    <a:pt x="414" y="13"/>
                  </a:lnTo>
                  <a:lnTo>
                    <a:pt x="407" y="13"/>
                  </a:lnTo>
                  <a:lnTo>
                    <a:pt x="401" y="17"/>
                  </a:lnTo>
                  <a:lnTo>
                    <a:pt x="393" y="19"/>
                  </a:lnTo>
                  <a:lnTo>
                    <a:pt x="388" y="20"/>
                  </a:lnTo>
                  <a:lnTo>
                    <a:pt x="384" y="20"/>
                  </a:lnTo>
                  <a:lnTo>
                    <a:pt x="380" y="22"/>
                  </a:lnTo>
                  <a:lnTo>
                    <a:pt x="376" y="22"/>
                  </a:lnTo>
                  <a:lnTo>
                    <a:pt x="372" y="24"/>
                  </a:lnTo>
                  <a:lnTo>
                    <a:pt x="365" y="26"/>
                  </a:lnTo>
                  <a:lnTo>
                    <a:pt x="357" y="30"/>
                  </a:lnTo>
                  <a:lnTo>
                    <a:pt x="353" y="30"/>
                  </a:lnTo>
                  <a:lnTo>
                    <a:pt x="350" y="32"/>
                  </a:lnTo>
                  <a:lnTo>
                    <a:pt x="346" y="32"/>
                  </a:lnTo>
                  <a:lnTo>
                    <a:pt x="342" y="34"/>
                  </a:lnTo>
                  <a:lnTo>
                    <a:pt x="334" y="36"/>
                  </a:lnTo>
                  <a:lnTo>
                    <a:pt x="329" y="38"/>
                  </a:lnTo>
                  <a:lnTo>
                    <a:pt x="321" y="39"/>
                  </a:lnTo>
                  <a:lnTo>
                    <a:pt x="315" y="41"/>
                  </a:lnTo>
                  <a:lnTo>
                    <a:pt x="308" y="43"/>
                  </a:lnTo>
                  <a:lnTo>
                    <a:pt x="302" y="45"/>
                  </a:lnTo>
                  <a:lnTo>
                    <a:pt x="296" y="47"/>
                  </a:lnTo>
                  <a:lnTo>
                    <a:pt x="293" y="49"/>
                  </a:lnTo>
                  <a:lnTo>
                    <a:pt x="289" y="49"/>
                  </a:lnTo>
                  <a:lnTo>
                    <a:pt x="285" y="51"/>
                  </a:lnTo>
                  <a:lnTo>
                    <a:pt x="279" y="53"/>
                  </a:lnTo>
                  <a:lnTo>
                    <a:pt x="279" y="55"/>
                  </a:lnTo>
                  <a:lnTo>
                    <a:pt x="131" y="0"/>
                  </a:lnTo>
                  <a:lnTo>
                    <a:pt x="114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28"/>
            <p:cNvSpPr>
              <a:spLocks/>
            </p:cNvSpPr>
            <p:nvPr/>
          </p:nvSpPr>
          <p:spPr bwMode="auto">
            <a:xfrm>
              <a:off x="4973" y="3099"/>
              <a:ext cx="40" cy="44"/>
            </a:xfrm>
            <a:custGeom>
              <a:avLst/>
              <a:gdLst>
                <a:gd name="T0" fmla="*/ 1 w 80"/>
                <a:gd name="T1" fmla="*/ 1 h 90"/>
                <a:gd name="T2" fmla="*/ 1 w 80"/>
                <a:gd name="T3" fmla="*/ 1 h 90"/>
                <a:gd name="T4" fmla="*/ 3 w 80"/>
                <a:gd name="T5" fmla="*/ 2 h 90"/>
                <a:gd name="T6" fmla="*/ 3 w 80"/>
                <a:gd name="T7" fmla="*/ 2 h 90"/>
                <a:gd name="T8" fmla="*/ 3 w 80"/>
                <a:gd name="T9" fmla="*/ 3 h 90"/>
                <a:gd name="T10" fmla="*/ 3 w 80"/>
                <a:gd name="T11" fmla="*/ 3 h 90"/>
                <a:gd name="T12" fmla="*/ 3 w 80"/>
                <a:gd name="T13" fmla="*/ 4 h 90"/>
                <a:gd name="T14" fmla="*/ 3 w 80"/>
                <a:gd name="T15" fmla="*/ 4 h 90"/>
                <a:gd name="T16" fmla="*/ 5 w 80"/>
                <a:gd name="T17" fmla="*/ 5 h 90"/>
                <a:gd name="T18" fmla="*/ 5 w 80"/>
                <a:gd name="T19" fmla="*/ 5 h 90"/>
                <a:gd name="T20" fmla="*/ 5 w 80"/>
                <a:gd name="T21" fmla="*/ 5 h 90"/>
                <a:gd name="T22" fmla="*/ 5 w 80"/>
                <a:gd name="T23" fmla="*/ 6 h 90"/>
                <a:gd name="T24" fmla="*/ 5 w 80"/>
                <a:gd name="T25" fmla="*/ 7 h 90"/>
                <a:gd name="T26" fmla="*/ 5 w 80"/>
                <a:gd name="T27" fmla="*/ 7 h 90"/>
                <a:gd name="T28" fmla="*/ 4 w 80"/>
                <a:gd name="T29" fmla="*/ 7 h 90"/>
                <a:gd name="T30" fmla="*/ 3 w 80"/>
                <a:gd name="T31" fmla="*/ 8 h 90"/>
                <a:gd name="T32" fmla="*/ 3 w 80"/>
                <a:gd name="T33" fmla="*/ 8 h 90"/>
                <a:gd name="T34" fmla="*/ 3 w 80"/>
                <a:gd name="T35" fmla="*/ 8 h 90"/>
                <a:gd name="T36" fmla="*/ 3 w 80"/>
                <a:gd name="T37" fmla="*/ 8 h 90"/>
                <a:gd name="T38" fmla="*/ 1 w 80"/>
                <a:gd name="T39" fmla="*/ 9 h 90"/>
                <a:gd name="T40" fmla="*/ 1 w 80"/>
                <a:gd name="T41" fmla="*/ 9 h 90"/>
                <a:gd name="T42" fmla="*/ 1 w 80"/>
                <a:gd name="T43" fmla="*/ 9 h 90"/>
                <a:gd name="T44" fmla="*/ 1 w 80"/>
                <a:gd name="T45" fmla="*/ 9 h 90"/>
                <a:gd name="T46" fmla="*/ 0 w 80"/>
                <a:gd name="T47" fmla="*/ 10 h 90"/>
                <a:gd name="T48" fmla="*/ 0 w 80"/>
                <a:gd name="T49" fmla="*/ 10 h 90"/>
                <a:gd name="T50" fmla="*/ 1 w 80"/>
                <a:gd name="T51" fmla="*/ 10 h 90"/>
                <a:gd name="T52" fmla="*/ 1 w 80"/>
                <a:gd name="T53" fmla="*/ 11 h 90"/>
                <a:gd name="T54" fmla="*/ 1 w 80"/>
                <a:gd name="T55" fmla="*/ 11 h 90"/>
                <a:gd name="T56" fmla="*/ 3 w 80"/>
                <a:gd name="T57" fmla="*/ 11 h 90"/>
                <a:gd name="T58" fmla="*/ 3 w 80"/>
                <a:gd name="T59" fmla="*/ 10 h 90"/>
                <a:gd name="T60" fmla="*/ 4 w 80"/>
                <a:gd name="T61" fmla="*/ 10 h 90"/>
                <a:gd name="T62" fmla="*/ 5 w 80"/>
                <a:gd name="T63" fmla="*/ 10 h 90"/>
                <a:gd name="T64" fmla="*/ 5 w 80"/>
                <a:gd name="T65" fmla="*/ 10 h 90"/>
                <a:gd name="T66" fmla="*/ 6 w 80"/>
                <a:gd name="T67" fmla="*/ 9 h 90"/>
                <a:gd name="T68" fmla="*/ 7 w 80"/>
                <a:gd name="T69" fmla="*/ 9 h 90"/>
                <a:gd name="T70" fmla="*/ 9 w 80"/>
                <a:gd name="T71" fmla="*/ 8 h 90"/>
                <a:gd name="T72" fmla="*/ 9 w 80"/>
                <a:gd name="T73" fmla="*/ 7 h 90"/>
                <a:gd name="T74" fmla="*/ 10 w 80"/>
                <a:gd name="T75" fmla="*/ 7 h 90"/>
                <a:gd name="T76" fmla="*/ 10 w 80"/>
                <a:gd name="T77" fmla="*/ 6 h 90"/>
                <a:gd name="T78" fmla="*/ 10 w 80"/>
                <a:gd name="T79" fmla="*/ 6 h 90"/>
                <a:gd name="T80" fmla="*/ 10 w 80"/>
                <a:gd name="T81" fmla="*/ 5 h 90"/>
                <a:gd name="T82" fmla="*/ 10 w 80"/>
                <a:gd name="T83" fmla="*/ 5 h 90"/>
                <a:gd name="T84" fmla="*/ 9 w 80"/>
                <a:gd name="T85" fmla="*/ 5 h 90"/>
                <a:gd name="T86" fmla="*/ 9 w 80"/>
                <a:gd name="T87" fmla="*/ 5 h 90"/>
                <a:gd name="T88" fmla="*/ 9 w 80"/>
                <a:gd name="T89" fmla="*/ 5 h 90"/>
                <a:gd name="T90" fmla="*/ 7 w 80"/>
                <a:gd name="T91" fmla="*/ 5 h 90"/>
                <a:gd name="T92" fmla="*/ 7 w 80"/>
                <a:gd name="T93" fmla="*/ 5 h 90"/>
                <a:gd name="T94" fmla="*/ 6 w 80"/>
                <a:gd name="T95" fmla="*/ 6 h 90"/>
                <a:gd name="T96" fmla="*/ 6 w 80"/>
                <a:gd name="T97" fmla="*/ 6 h 90"/>
                <a:gd name="T98" fmla="*/ 3 w 80"/>
                <a:gd name="T99" fmla="*/ 0 h 90"/>
                <a:gd name="T100" fmla="*/ 1 w 80"/>
                <a:gd name="T101" fmla="*/ 1 h 90"/>
                <a:gd name="T102" fmla="*/ 1 w 80"/>
                <a:gd name="T103" fmla="*/ 1 h 9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0"/>
                <a:gd name="T157" fmla="*/ 0 h 90"/>
                <a:gd name="T158" fmla="*/ 80 w 80"/>
                <a:gd name="T159" fmla="*/ 90 h 9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0" h="90">
                  <a:moveTo>
                    <a:pt x="15" y="12"/>
                  </a:moveTo>
                  <a:lnTo>
                    <a:pt x="15" y="14"/>
                  </a:lnTo>
                  <a:lnTo>
                    <a:pt x="19" y="19"/>
                  </a:lnTo>
                  <a:lnTo>
                    <a:pt x="21" y="21"/>
                  </a:lnTo>
                  <a:lnTo>
                    <a:pt x="23" y="25"/>
                  </a:lnTo>
                  <a:lnTo>
                    <a:pt x="25" y="29"/>
                  </a:lnTo>
                  <a:lnTo>
                    <a:pt x="28" y="35"/>
                  </a:lnTo>
                  <a:lnTo>
                    <a:pt x="30" y="36"/>
                  </a:lnTo>
                  <a:lnTo>
                    <a:pt x="34" y="42"/>
                  </a:lnTo>
                  <a:lnTo>
                    <a:pt x="36" y="44"/>
                  </a:lnTo>
                  <a:lnTo>
                    <a:pt x="38" y="48"/>
                  </a:lnTo>
                  <a:lnTo>
                    <a:pt x="40" y="54"/>
                  </a:lnTo>
                  <a:lnTo>
                    <a:pt x="40" y="57"/>
                  </a:lnTo>
                  <a:lnTo>
                    <a:pt x="36" y="59"/>
                  </a:lnTo>
                  <a:lnTo>
                    <a:pt x="32" y="63"/>
                  </a:lnTo>
                  <a:lnTo>
                    <a:pt x="28" y="65"/>
                  </a:lnTo>
                  <a:lnTo>
                    <a:pt x="25" y="67"/>
                  </a:lnTo>
                  <a:lnTo>
                    <a:pt x="21" y="69"/>
                  </a:lnTo>
                  <a:lnTo>
                    <a:pt x="19" y="71"/>
                  </a:lnTo>
                  <a:lnTo>
                    <a:pt x="13" y="73"/>
                  </a:lnTo>
                  <a:lnTo>
                    <a:pt x="9" y="74"/>
                  </a:lnTo>
                  <a:lnTo>
                    <a:pt x="6" y="76"/>
                  </a:lnTo>
                  <a:lnTo>
                    <a:pt x="4" y="80"/>
                  </a:lnTo>
                  <a:lnTo>
                    <a:pt x="0" y="84"/>
                  </a:lnTo>
                  <a:lnTo>
                    <a:pt x="0" y="88"/>
                  </a:lnTo>
                  <a:lnTo>
                    <a:pt x="2" y="88"/>
                  </a:lnTo>
                  <a:lnTo>
                    <a:pt x="6" y="90"/>
                  </a:lnTo>
                  <a:lnTo>
                    <a:pt x="11" y="90"/>
                  </a:lnTo>
                  <a:lnTo>
                    <a:pt x="19" y="90"/>
                  </a:lnTo>
                  <a:lnTo>
                    <a:pt x="25" y="88"/>
                  </a:lnTo>
                  <a:lnTo>
                    <a:pt x="32" y="88"/>
                  </a:lnTo>
                  <a:lnTo>
                    <a:pt x="40" y="86"/>
                  </a:lnTo>
                  <a:lnTo>
                    <a:pt x="46" y="84"/>
                  </a:lnTo>
                  <a:lnTo>
                    <a:pt x="51" y="80"/>
                  </a:lnTo>
                  <a:lnTo>
                    <a:pt x="59" y="74"/>
                  </a:lnTo>
                  <a:lnTo>
                    <a:pt x="65" y="69"/>
                  </a:lnTo>
                  <a:lnTo>
                    <a:pt x="70" y="63"/>
                  </a:lnTo>
                  <a:lnTo>
                    <a:pt x="76" y="57"/>
                  </a:lnTo>
                  <a:lnTo>
                    <a:pt x="78" y="54"/>
                  </a:lnTo>
                  <a:lnTo>
                    <a:pt x="80" y="50"/>
                  </a:lnTo>
                  <a:lnTo>
                    <a:pt x="80" y="48"/>
                  </a:lnTo>
                  <a:lnTo>
                    <a:pt x="76" y="46"/>
                  </a:lnTo>
                  <a:lnTo>
                    <a:pt x="72" y="46"/>
                  </a:lnTo>
                  <a:lnTo>
                    <a:pt x="68" y="46"/>
                  </a:lnTo>
                  <a:lnTo>
                    <a:pt x="65" y="48"/>
                  </a:lnTo>
                  <a:lnTo>
                    <a:pt x="61" y="48"/>
                  </a:lnTo>
                  <a:lnTo>
                    <a:pt x="57" y="48"/>
                  </a:lnTo>
                  <a:lnTo>
                    <a:pt x="53" y="50"/>
                  </a:lnTo>
                  <a:lnTo>
                    <a:pt x="27" y="0"/>
                  </a:lnTo>
                  <a:lnTo>
                    <a:pt x="15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Freeform 29"/>
            <p:cNvSpPr>
              <a:spLocks/>
            </p:cNvSpPr>
            <p:nvPr/>
          </p:nvSpPr>
          <p:spPr bwMode="auto">
            <a:xfrm>
              <a:off x="5001" y="3069"/>
              <a:ext cx="72" cy="219"/>
            </a:xfrm>
            <a:custGeom>
              <a:avLst/>
              <a:gdLst>
                <a:gd name="T0" fmla="*/ 0 w 145"/>
                <a:gd name="T1" fmla="*/ 3 h 438"/>
                <a:gd name="T2" fmla="*/ 1 w 145"/>
                <a:gd name="T3" fmla="*/ 6 h 438"/>
                <a:gd name="T4" fmla="*/ 3 w 145"/>
                <a:gd name="T5" fmla="*/ 7 h 438"/>
                <a:gd name="T6" fmla="*/ 5 w 145"/>
                <a:gd name="T7" fmla="*/ 10 h 438"/>
                <a:gd name="T8" fmla="*/ 6 w 145"/>
                <a:gd name="T9" fmla="*/ 11 h 438"/>
                <a:gd name="T10" fmla="*/ 7 w 145"/>
                <a:gd name="T11" fmla="*/ 11 h 438"/>
                <a:gd name="T12" fmla="*/ 9 w 145"/>
                <a:gd name="T13" fmla="*/ 11 h 438"/>
                <a:gd name="T14" fmla="*/ 11 w 145"/>
                <a:gd name="T15" fmla="*/ 11 h 438"/>
                <a:gd name="T16" fmla="*/ 13 w 145"/>
                <a:gd name="T17" fmla="*/ 11 h 438"/>
                <a:gd name="T18" fmla="*/ 14 w 145"/>
                <a:gd name="T19" fmla="*/ 12 h 438"/>
                <a:gd name="T20" fmla="*/ 15 w 145"/>
                <a:gd name="T21" fmla="*/ 14 h 438"/>
                <a:gd name="T22" fmla="*/ 14 w 145"/>
                <a:gd name="T23" fmla="*/ 15 h 438"/>
                <a:gd name="T24" fmla="*/ 13 w 145"/>
                <a:gd name="T25" fmla="*/ 18 h 438"/>
                <a:gd name="T26" fmla="*/ 12 w 145"/>
                <a:gd name="T27" fmla="*/ 20 h 438"/>
                <a:gd name="T28" fmla="*/ 11 w 145"/>
                <a:gd name="T29" fmla="*/ 21 h 438"/>
                <a:gd name="T30" fmla="*/ 11 w 145"/>
                <a:gd name="T31" fmla="*/ 22 h 438"/>
                <a:gd name="T32" fmla="*/ 12 w 145"/>
                <a:gd name="T33" fmla="*/ 24 h 438"/>
                <a:gd name="T34" fmla="*/ 12 w 145"/>
                <a:gd name="T35" fmla="*/ 25 h 438"/>
                <a:gd name="T36" fmla="*/ 12 w 145"/>
                <a:gd name="T37" fmla="*/ 27 h 438"/>
                <a:gd name="T38" fmla="*/ 12 w 145"/>
                <a:gd name="T39" fmla="*/ 27 h 438"/>
                <a:gd name="T40" fmla="*/ 12 w 145"/>
                <a:gd name="T41" fmla="*/ 29 h 438"/>
                <a:gd name="T42" fmla="*/ 12 w 145"/>
                <a:gd name="T43" fmla="*/ 31 h 438"/>
                <a:gd name="T44" fmla="*/ 12 w 145"/>
                <a:gd name="T45" fmla="*/ 34 h 438"/>
                <a:gd name="T46" fmla="*/ 12 w 145"/>
                <a:gd name="T47" fmla="*/ 35 h 438"/>
                <a:gd name="T48" fmla="*/ 12 w 145"/>
                <a:gd name="T49" fmla="*/ 37 h 438"/>
                <a:gd name="T50" fmla="*/ 11 w 145"/>
                <a:gd name="T51" fmla="*/ 39 h 438"/>
                <a:gd name="T52" fmla="*/ 11 w 145"/>
                <a:gd name="T53" fmla="*/ 42 h 438"/>
                <a:gd name="T54" fmla="*/ 10 w 145"/>
                <a:gd name="T55" fmla="*/ 44 h 438"/>
                <a:gd name="T56" fmla="*/ 9 w 145"/>
                <a:gd name="T57" fmla="*/ 46 h 438"/>
                <a:gd name="T58" fmla="*/ 7 w 145"/>
                <a:gd name="T59" fmla="*/ 48 h 438"/>
                <a:gd name="T60" fmla="*/ 6 w 145"/>
                <a:gd name="T61" fmla="*/ 50 h 438"/>
                <a:gd name="T62" fmla="*/ 4 w 145"/>
                <a:gd name="T63" fmla="*/ 52 h 438"/>
                <a:gd name="T64" fmla="*/ 2 w 145"/>
                <a:gd name="T65" fmla="*/ 53 h 438"/>
                <a:gd name="T66" fmla="*/ 4 w 145"/>
                <a:gd name="T67" fmla="*/ 55 h 438"/>
                <a:gd name="T68" fmla="*/ 5 w 145"/>
                <a:gd name="T69" fmla="*/ 54 h 438"/>
                <a:gd name="T70" fmla="*/ 7 w 145"/>
                <a:gd name="T71" fmla="*/ 53 h 438"/>
                <a:gd name="T72" fmla="*/ 9 w 145"/>
                <a:gd name="T73" fmla="*/ 51 h 438"/>
                <a:gd name="T74" fmla="*/ 11 w 145"/>
                <a:gd name="T75" fmla="*/ 48 h 438"/>
                <a:gd name="T76" fmla="*/ 11 w 145"/>
                <a:gd name="T77" fmla="*/ 47 h 438"/>
                <a:gd name="T78" fmla="*/ 12 w 145"/>
                <a:gd name="T79" fmla="*/ 45 h 438"/>
                <a:gd name="T80" fmla="*/ 13 w 145"/>
                <a:gd name="T81" fmla="*/ 43 h 438"/>
                <a:gd name="T82" fmla="*/ 14 w 145"/>
                <a:gd name="T83" fmla="*/ 42 h 438"/>
                <a:gd name="T84" fmla="*/ 15 w 145"/>
                <a:gd name="T85" fmla="*/ 40 h 438"/>
                <a:gd name="T86" fmla="*/ 15 w 145"/>
                <a:gd name="T87" fmla="*/ 37 h 438"/>
                <a:gd name="T88" fmla="*/ 15 w 145"/>
                <a:gd name="T89" fmla="*/ 35 h 438"/>
                <a:gd name="T90" fmla="*/ 15 w 145"/>
                <a:gd name="T91" fmla="*/ 33 h 438"/>
                <a:gd name="T92" fmla="*/ 15 w 145"/>
                <a:gd name="T93" fmla="*/ 29 h 438"/>
                <a:gd name="T94" fmla="*/ 15 w 145"/>
                <a:gd name="T95" fmla="*/ 27 h 438"/>
                <a:gd name="T96" fmla="*/ 14 w 145"/>
                <a:gd name="T97" fmla="*/ 24 h 438"/>
                <a:gd name="T98" fmla="*/ 14 w 145"/>
                <a:gd name="T99" fmla="*/ 22 h 438"/>
                <a:gd name="T100" fmla="*/ 15 w 145"/>
                <a:gd name="T101" fmla="*/ 20 h 438"/>
                <a:gd name="T102" fmla="*/ 16 w 145"/>
                <a:gd name="T103" fmla="*/ 18 h 438"/>
                <a:gd name="T104" fmla="*/ 17 w 145"/>
                <a:gd name="T105" fmla="*/ 15 h 438"/>
                <a:gd name="T106" fmla="*/ 18 w 145"/>
                <a:gd name="T107" fmla="*/ 14 h 438"/>
                <a:gd name="T108" fmla="*/ 17 w 145"/>
                <a:gd name="T109" fmla="*/ 12 h 438"/>
                <a:gd name="T110" fmla="*/ 15 w 145"/>
                <a:gd name="T111" fmla="*/ 11 h 438"/>
                <a:gd name="T112" fmla="*/ 13 w 145"/>
                <a:gd name="T113" fmla="*/ 10 h 438"/>
                <a:gd name="T114" fmla="*/ 11 w 145"/>
                <a:gd name="T115" fmla="*/ 10 h 438"/>
                <a:gd name="T116" fmla="*/ 9 w 145"/>
                <a:gd name="T117" fmla="*/ 10 h 438"/>
                <a:gd name="T118" fmla="*/ 7 w 145"/>
                <a:gd name="T119" fmla="*/ 10 h 438"/>
                <a:gd name="T120" fmla="*/ 7 w 145"/>
                <a:gd name="T121" fmla="*/ 10 h 438"/>
                <a:gd name="T122" fmla="*/ 0 w 145"/>
                <a:gd name="T123" fmla="*/ 3 h 43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5"/>
                <a:gd name="T187" fmla="*/ 0 h 438"/>
                <a:gd name="T188" fmla="*/ 145 w 145"/>
                <a:gd name="T189" fmla="*/ 438 h 43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5" h="438">
                  <a:moveTo>
                    <a:pt x="0" y="23"/>
                  </a:moveTo>
                  <a:lnTo>
                    <a:pt x="2" y="25"/>
                  </a:lnTo>
                  <a:lnTo>
                    <a:pt x="4" y="29"/>
                  </a:lnTo>
                  <a:lnTo>
                    <a:pt x="8" y="33"/>
                  </a:lnTo>
                  <a:lnTo>
                    <a:pt x="11" y="36"/>
                  </a:lnTo>
                  <a:lnTo>
                    <a:pt x="15" y="42"/>
                  </a:lnTo>
                  <a:lnTo>
                    <a:pt x="21" y="48"/>
                  </a:lnTo>
                  <a:lnTo>
                    <a:pt x="27" y="56"/>
                  </a:lnTo>
                  <a:lnTo>
                    <a:pt x="30" y="59"/>
                  </a:lnTo>
                  <a:lnTo>
                    <a:pt x="34" y="65"/>
                  </a:lnTo>
                  <a:lnTo>
                    <a:pt x="40" y="71"/>
                  </a:lnTo>
                  <a:lnTo>
                    <a:pt x="44" y="76"/>
                  </a:lnTo>
                  <a:lnTo>
                    <a:pt x="48" y="80"/>
                  </a:lnTo>
                  <a:lnTo>
                    <a:pt x="51" y="84"/>
                  </a:lnTo>
                  <a:lnTo>
                    <a:pt x="53" y="86"/>
                  </a:lnTo>
                  <a:lnTo>
                    <a:pt x="55" y="86"/>
                  </a:lnTo>
                  <a:lnTo>
                    <a:pt x="57" y="86"/>
                  </a:lnTo>
                  <a:lnTo>
                    <a:pt x="63" y="86"/>
                  </a:lnTo>
                  <a:lnTo>
                    <a:pt x="67" y="84"/>
                  </a:lnTo>
                  <a:lnTo>
                    <a:pt x="70" y="84"/>
                  </a:lnTo>
                  <a:lnTo>
                    <a:pt x="76" y="84"/>
                  </a:lnTo>
                  <a:lnTo>
                    <a:pt x="82" y="84"/>
                  </a:lnTo>
                  <a:lnTo>
                    <a:pt x="86" y="84"/>
                  </a:lnTo>
                  <a:lnTo>
                    <a:pt x="91" y="84"/>
                  </a:lnTo>
                  <a:lnTo>
                    <a:pt x="95" y="84"/>
                  </a:lnTo>
                  <a:lnTo>
                    <a:pt x="101" y="86"/>
                  </a:lnTo>
                  <a:lnTo>
                    <a:pt x="105" y="88"/>
                  </a:lnTo>
                  <a:lnTo>
                    <a:pt x="110" y="90"/>
                  </a:lnTo>
                  <a:lnTo>
                    <a:pt x="114" y="92"/>
                  </a:lnTo>
                  <a:lnTo>
                    <a:pt x="118" y="95"/>
                  </a:lnTo>
                  <a:lnTo>
                    <a:pt x="120" y="97"/>
                  </a:lnTo>
                  <a:lnTo>
                    <a:pt x="122" y="101"/>
                  </a:lnTo>
                  <a:lnTo>
                    <a:pt x="122" y="105"/>
                  </a:lnTo>
                  <a:lnTo>
                    <a:pt x="122" y="111"/>
                  </a:lnTo>
                  <a:lnTo>
                    <a:pt x="118" y="116"/>
                  </a:lnTo>
                  <a:lnTo>
                    <a:pt x="116" y="122"/>
                  </a:lnTo>
                  <a:lnTo>
                    <a:pt x="114" y="130"/>
                  </a:lnTo>
                  <a:lnTo>
                    <a:pt x="112" y="135"/>
                  </a:lnTo>
                  <a:lnTo>
                    <a:pt x="108" y="141"/>
                  </a:lnTo>
                  <a:lnTo>
                    <a:pt x="105" y="147"/>
                  </a:lnTo>
                  <a:lnTo>
                    <a:pt x="101" y="152"/>
                  </a:lnTo>
                  <a:lnTo>
                    <a:pt x="99" y="156"/>
                  </a:lnTo>
                  <a:lnTo>
                    <a:pt x="95" y="160"/>
                  </a:lnTo>
                  <a:lnTo>
                    <a:pt x="93" y="164"/>
                  </a:lnTo>
                  <a:lnTo>
                    <a:pt x="93" y="166"/>
                  </a:lnTo>
                  <a:lnTo>
                    <a:pt x="93" y="168"/>
                  </a:lnTo>
                  <a:lnTo>
                    <a:pt x="95" y="173"/>
                  </a:lnTo>
                  <a:lnTo>
                    <a:pt x="95" y="175"/>
                  </a:lnTo>
                  <a:lnTo>
                    <a:pt x="95" y="181"/>
                  </a:lnTo>
                  <a:lnTo>
                    <a:pt x="97" y="187"/>
                  </a:lnTo>
                  <a:lnTo>
                    <a:pt x="99" y="192"/>
                  </a:lnTo>
                  <a:lnTo>
                    <a:pt x="99" y="196"/>
                  </a:lnTo>
                  <a:lnTo>
                    <a:pt x="99" y="198"/>
                  </a:lnTo>
                  <a:lnTo>
                    <a:pt x="99" y="202"/>
                  </a:lnTo>
                  <a:lnTo>
                    <a:pt x="101" y="206"/>
                  </a:lnTo>
                  <a:lnTo>
                    <a:pt x="101" y="210"/>
                  </a:lnTo>
                  <a:lnTo>
                    <a:pt x="101" y="213"/>
                  </a:lnTo>
                  <a:lnTo>
                    <a:pt x="101" y="217"/>
                  </a:lnTo>
                  <a:lnTo>
                    <a:pt x="103" y="223"/>
                  </a:lnTo>
                  <a:lnTo>
                    <a:pt x="103" y="227"/>
                  </a:lnTo>
                  <a:lnTo>
                    <a:pt x="103" y="230"/>
                  </a:lnTo>
                  <a:lnTo>
                    <a:pt x="103" y="236"/>
                  </a:lnTo>
                  <a:lnTo>
                    <a:pt x="103" y="240"/>
                  </a:lnTo>
                  <a:lnTo>
                    <a:pt x="103" y="246"/>
                  </a:lnTo>
                  <a:lnTo>
                    <a:pt x="103" y="249"/>
                  </a:lnTo>
                  <a:lnTo>
                    <a:pt x="103" y="255"/>
                  </a:lnTo>
                  <a:lnTo>
                    <a:pt x="103" y="261"/>
                  </a:lnTo>
                  <a:lnTo>
                    <a:pt x="103" y="265"/>
                  </a:lnTo>
                  <a:lnTo>
                    <a:pt x="101" y="270"/>
                  </a:lnTo>
                  <a:lnTo>
                    <a:pt x="101" y="274"/>
                  </a:lnTo>
                  <a:lnTo>
                    <a:pt x="101" y="280"/>
                  </a:lnTo>
                  <a:lnTo>
                    <a:pt x="99" y="286"/>
                  </a:lnTo>
                  <a:lnTo>
                    <a:pt x="99" y="291"/>
                  </a:lnTo>
                  <a:lnTo>
                    <a:pt x="97" y="295"/>
                  </a:lnTo>
                  <a:lnTo>
                    <a:pt x="97" y="303"/>
                  </a:lnTo>
                  <a:lnTo>
                    <a:pt x="95" y="306"/>
                  </a:lnTo>
                  <a:lnTo>
                    <a:pt x="93" y="312"/>
                  </a:lnTo>
                  <a:lnTo>
                    <a:pt x="91" y="318"/>
                  </a:lnTo>
                  <a:lnTo>
                    <a:pt x="89" y="324"/>
                  </a:lnTo>
                  <a:lnTo>
                    <a:pt x="88" y="329"/>
                  </a:lnTo>
                  <a:lnTo>
                    <a:pt x="86" y="335"/>
                  </a:lnTo>
                  <a:lnTo>
                    <a:pt x="84" y="339"/>
                  </a:lnTo>
                  <a:lnTo>
                    <a:pt x="82" y="346"/>
                  </a:lnTo>
                  <a:lnTo>
                    <a:pt x="78" y="350"/>
                  </a:lnTo>
                  <a:lnTo>
                    <a:pt x="74" y="356"/>
                  </a:lnTo>
                  <a:lnTo>
                    <a:pt x="72" y="362"/>
                  </a:lnTo>
                  <a:lnTo>
                    <a:pt x="69" y="367"/>
                  </a:lnTo>
                  <a:lnTo>
                    <a:pt x="65" y="373"/>
                  </a:lnTo>
                  <a:lnTo>
                    <a:pt x="61" y="377"/>
                  </a:lnTo>
                  <a:lnTo>
                    <a:pt x="57" y="383"/>
                  </a:lnTo>
                  <a:lnTo>
                    <a:pt x="53" y="388"/>
                  </a:lnTo>
                  <a:lnTo>
                    <a:pt x="48" y="394"/>
                  </a:lnTo>
                  <a:lnTo>
                    <a:pt x="44" y="400"/>
                  </a:lnTo>
                  <a:lnTo>
                    <a:pt x="38" y="403"/>
                  </a:lnTo>
                  <a:lnTo>
                    <a:pt x="34" y="409"/>
                  </a:lnTo>
                  <a:lnTo>
                    <a:pt x="29" y="413"/>
                  </a:lnTo>
                  <a:lnTo>
                    <a:pt x="23" y="419"/>
                  </a:lnTo>
                  <a:lnTo>
                    <a:pt x="17" y="422"/>
                  </a:lnTo>
                  <a:lnTo>
                    <a:pt x="11" y="428"/>
                  </a:lnTo>
                  <a:lnTo>
                    <a:pt x="34" y="438"/>
                  </a:lnTo>
                  <a:lnTo>
                    <a:pt x="36" y="438"/>
                  </a:lnTo>
                  <a:lnTo>
                    <a:pt x="40" y="434"/>
                  </a:lnTo>
                  <a:lnTo>
                    <a:pt x="42" y="430"/>
                  </a:lnTo>
                  <a:lnTo>
                    <a:pt x="46" y="428"/>
                  </a:lnTo>
                  <a:lnTo>
                    <a:pt x="51" y="424"/>
                  </a:lnTo>
                  <a:lnTo>
                    <a:pt x="55" y="421"/>
                  </a:lnTo>
                  <a:lnTo>
                    <a:pt x="59" y="417"/>
                  </a:lnTo>
                  <a:lnTo>
                    <a:pt x="65" y="411"/>
                  </a:lnTo>
                  <a:lnTo>
                    <a:pt x="69" y="405"/>
                  </a:lnTo>
                  <a:lnTo>
                    <a:pt x="74" y="402"/>
                  </a:lnTo>
                  <a:lnTo>
                    <a:pt x="80" y="394"/>
                  </a:lnTo>
                  <a:lnTo>
                    <a:pt x="86" y="386"/>
                  </a:lnTo>
                  <a:lnTo>
                    <a:pt x="88" y="383"/>
                  </a:lnTo>
                  <a:lnTo>
                    <a:pt x="91" y="381"/>
                  </a:lnTo>
                  <a:lnTo>
                    <a:pt x="93" y="375"/>
                  </a:lnTo>
                  <a:lnTo>
                    <a:pt x="95" y="373"/>
                  </a:lnTo>
                  <a:lnTo>
                    <a:pt x="97" y="367"/>
                  </a:lnTo>
                  <a:lnTo>
                    <a:pt x="101" y="364"/>
                  </a:lnTo>
                  <a:lnTo>
                    <a:pt x="103" y="358"/>
                  </a:lnTo>
                  <a:lnTo>
                    <a:pt x="105" y="354"/>
                  </a:lnTo>
                  <a:lnTo>
                    <a:pt x="107" y="348"/>
                  </a:lnTo>
                  <a:lnTo>
                    <a:pt x="108" y="344"/>
                  </a:lnTo>
                  <a:lnTo>
                    <a:pt x="110" y="339"/>
                  </a:lnTo>
                  <a:lnTo>
                    <a:pt x="114" y="335"/>
                  </a:lnTo>
                  <a:lnTo>
                    <a:pt x="114" y="329"/>
                  </a:lnTo>
                  <a:lnTo>
                    <a:pt x="116" y="324"/>
                  </a:lnTo>
                  <a:lnTo>
                    <a:pt x="118" y="318"/>
                  </a:lnTo>
                  <a:lnTo>
                    <a:pt x="120" y="314"/>
                  </a:lnTo>
                  <a:lnTo>
                    <a:pt x="122" y="306"/>
                  </a:lnTo>
                  <a:lnTo>
                    <a:pt x="122" y="303"/>
                  </a:lnTo>
                  <a:lnTo>
                    <a:pt x="124" y="295"/>
                  </a:lnTo>
                  <a:lnTo>
                    <a:pt x="126" y="289"/>
                  </a:lnTo>
                  <a:lnTo>
                    <a:pt x="126" y="284"/>
                  </a:lnTo>
                  <a:lnTo>
                    <a:pt x="126" y="278"/>
                  </a:lnTo>
                  <a:lnTo>
                    <a:pt x="126" y="270"/>
                  </a:lnTo>
                  <a:lnTo>
                    <a:pt x="126" y="265"/>
                  </a:lnTo>
                  <a:lnTo>
                    <a:pt x="126" y="259"/>
                  </a:lnTo>
                  <a:lnTo>
                    <a:pt x="126" y="251"/>
                  </a:lnTo>
                  <a:lnTo>
                    <a:pt x="126" y="246"/>
                  </a:lnTo>
                  <a:lnTo>
                    <a:pt x="126" y="238"/>
                  </a:lnTo>
                  <a:lnTo>
                    <a:pt x="124" y="230"/>
                  </a:lnTo>
                  <a:lnTo>
                    <a:pt x="124" y="223"/>
                  </a:lnTo>
                  <a:lnTo>
                    <a:pt x="122" y="215"/>
                  </a:lnTo>
                  <a:lnTo>
                    <a:pt x="122" y="210"/>
                  </a:lnTo>
                  <a:lnTo>
                    <a:pt x="118" y="200"/>
                  </a:lnTo>
                  <a:lnTo>
                    <a:pt x="116" y="192"/>
                  </a:lnTo>
                  <a:lnTo>
                    <a:pt x="114" y="187"/>
                  </a:lnTo>
                  <a:lnTo>
                    <a:pt x="112" y="179"/>
                  </a:lnTo>
                  <a:lnTo>
                    <a:pt x="114" y="173"/>
                  </a:lnTo>
                  <a:lnTo>
                    <a:pt x="118" y="170"/>
                  </a:lnTo>
                  <a:lnTo>
                    <a:pt x="122" y="166"/>
                  </a:lnTo>
                  <a:lnTo>
                    <a:pt x="126" y="160"/>
                  </a:lnTo>
                  <a:lnTo>
                    <a:pt x="127" y="154"/>
                  </a:lnTo>
                  <a:lnTo>
                    <a:pt x="131" y="149"/>
                  </a:lnTo>
                  <a:lnTo>
                    <a:pt x="135" y="143"/>
                  </a:lnTo>
                  <a:lnTo>
                    <a:pt x="139" y="137"/>
                  </a:lnTo>
                  <a:lnTo>
                    <a:pt x="141" y="132"/>
                  </a:lnTo>
                  <a:lnTo>
                    <a:pt x="143" y="124"/>
                  </a:lnTo>
                  <a:lnTo>
                    <a:pt x="145" y="118"/>
                  </a:lnTo>
                  <a:lnTo>
                    <a:pt x="145" y="113"/>
                  </a:lnTo>
                  <a:lnTo>
                    <a:pt x="145" y="107"/>
                  </a:lnTo>
                  <a:lnTo>
                    <a:pt x="145" y="101"/>
                  </a:lnTo>
                  <a:lnTo>
                    <a:pt x="143" y="97"/>
                  </a:lnTo>
                  <a:lnTo>
                    <a:pt x="143" y="94"/>
                  </a:lnTo>
                  <a:lnTo>
                    <a:pt x="137" y="88"/>
                  </a:lnTo>
                  <a:lnTo>
                    <a:pt x="133" y="84"/>
                  </a:lnTo>
                  <a:lnTo>
                    <a:pt x="127" y="82"/>
                  </a:lnTo>
                  <a:lnTo>
                    <a:pt x="122" y="80"/>
                  </a:lnTo>
                  <a:lnTo>
                    <a:pt x="114" y="78"/>
                  </a:lnTo>
                  <a:lnTo>
                    <a:pt x="108" y="76"/>
                  </a:lnTo>
                  <a:lnTo>
                    <a:pt x="101" y="76"/>
                  </a:lnTo>
                  <a:lnTo>
                    <a:pt x="93" y="76"/>
                  </a:lnTo>
                  <a:lnTo>
                    <a:pt x="89" y="75"/>
                  </a:lnTo>
                  <a:lnTo>
                    <a:pt x="86" y="75"/>
                  </a:lnTo>
                  <a:lnTo>
                    <a:pt x="82" y="75"/>
                  </a:lnTo>
                  <a:lnTo>
                    <a:pt x="78" y="75"/>
                  </a:lnTo>
                  <a:lnTo>
                    <a:pt x="72" y="75"/>
                  </a:lnTo>
                  <a:lnTo>
                    <a:pt x="67" y="76"/>
                  </a:lnTo>
                  <a:lnTo>
                    <a:pt x="63" y="76"/>
                  </a:lnTo>
                  <a:lnTo>
                    <a:pt x="59" y="76"/>
                  </a:lnTo>
                  <a:lnTo>
                    <a:pt x="57" y="76"/>
                  </a:lnTo>
                  <a:lnTo>
                    <a:pt x="13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30"/>
            <p:cNvSpPr>
              <a:spLocks/>
            </p:cNvSpPr>
            <p:nvPr/>
          </p:nvSpPr>
          <p:spPr bwMode="auto">
            <a:xfrm>
              <a:off x="4951" y="3178"/>
              <a:ext cx="101" cy="44"/>
            </a:xfrm>
            <a:custGeom>
              <a:avLst/>
              <a:gdLst>
                <a:gd name="T0" fmla="*/ 9 w 202"/>
                <a:gd name="T1" fmla="*/ 0 h 89"/>
                <a:gd name="T2" fmla="*/ 9 w 202"/>
                <a:gd name="T3" fmla="*/ 0 h 89"/>
                <a:gd name="T4" fmla="*/ 6 w 202"/>
                <a:gd name="T5" fmla="*/ 1 h 89"/>
                <a:gd name="T6" fmla="*/ 6 w 202"/>
                <a:gd name="T7" fmla="*/ 1 h 89"/>
                <a:gd name="T8" fmla="*/ 5 w 202"/>
                <a:gd name="T9" fmla="*/ 1 h 89"/>
                <a:gd name="T10" fmla="*/ 5 w 202"/>
                <a:gd name="T11" fmla="*/ 2 h 89"/>
                <a:gd name="T12" fmla="*/ 3 w 202"/>
                <a:gd name="T13" fmla="*/ 3 h 89"/>
                <a:gd name="T14" fmla="*/ 2 w 202"/>
                <a:gd name="T15" fmla="*/ 4 h 89"/>
                <a:gd name="T16" fmla="*/ 1 w 202"/>
                <a:gd name="T17" fmla="*/ 5 h 89"/>
                <a:gd name="T18" fmla="*/ 0 w 202"/>
                <a:gd name="T19" fmla="*/ 6 h 89"/>
                <a:gd name="T20" fmla="*/ 0 w 202"/>
                <a:gd name="T21" fmla="*/ 7 h 89"/>
                <a:gd name="T22" fmla="*/ 1 w 202"/>
                <a:gd name="T23" fmla="*/ 8 h 89"/>
                <a:gd name="T24" fmla="*/ 3 w 202"/>
                <a:gd name="T25" fmla="*/ 7 h 89"/>
                <a:gd name="T26" fmla="*/ 3 w 202"/>
                <a:gd name="T27" fmla="*/ 6 h 89"/>
                <a:gd name="T28" fmla="*/ 5 w 202"/>
                <a:gd name="T29" fmla="*/ 5 h 89"/>
                <a:gd name="T30" fmla="*/ 6 w 202"/>
                <a:gd name="T31" fmla="*/ 5 h 89"/>
                <a:gd name="T32" fmla="*/ 6 w 202"/>
                <a:gd name="T33" fmla="*/ 6 h 89"/>
                <a:gd name="T34" fmla="*/ 7 w 202"/>
                <a:gd name="T35" fmla="*/ 7 h 89"/>
                <a:gd name="T36" fmla="*/ 9 w 202"/>
                <a:gd name="T37" fmla="*/ 8 h 89"/>
                <a:gd name="T38" fmla="*/ 10 w 202"/>
                <a:gd name="T39" fmla="*/ 9 h 89"/>
                <a:gd name="T40" fmla="*/ 12 w 202"/>
                <a:gd name="T41" fmla="*/ 10 h 89"/>
                <a:gd name="T42" fmla="*/ 13 w 202"/>
                <a:gd name="T43" fmla="*/ 10 h 89"/>
                <a:gd name="T44" fmla="*/ 13 w 202"/>
                <a:gd name="T45" fmla="*/ 10 h 89"/>
                <a:gd name="T46" fmla="*/ 14 w 202"/>
                <a:gd name="T47" fmla="*/ 11 h 89"/>
                <a:gd name="T48" fmla="*/ 15 w 202"/>
                <a:gd name="T49" fmla="*/ 11 h 89"/>
                <a:gd name="T50" fmla="*/ 17 w 202"/>
                <a:gd name="T51" fmla="*/ 11 h 89"/>
                <a:gd name="T52" fmla="*/ 18 w 202"/>
                <a:gd name="T53" fmla="*/ 11 h 89"/>
                <a:gd name="T54" fmla="*/ 19 w 202"/>
                <a:gd name="T55" fmla="*/ 11 h 89"/>
                <a:gd name="T56" fmla="*/ 20 w 202"/>
                <a:gd name="T57" fmla="*/ 11 h 89"/>
                <a:gd name="T58" fmla="*/ 21 w 202"/>
                <a:gd name="T59" fmla="*/ 11 h 89"/>
                <a:gd name="T60" fmla="*/ 22 w 202"/>
                <a:gd name="T61" fmla="*/ 10 h 89"/>
                <a:gd name="T62" fmla="*/ 24 w 202"/>
                <a:gd name="T63" fmla="*/ 10 h 89"/>
                <a:gd name="T64" fmla="*/ 24 w 202"/>
                <a:gd name="T65" fmla="*/ 10 h 89"/>
                <a:gd name="T66" fmla="*/ 25 w 202"/>
                <a:gd name="T67" fmla="*/ 10 h 89"/>
                <a:gd name="T68" fmla="*/ 25 w 202"/>
                <a:gd name="T69" fmla="*/ 9 h 89"/>
                <a:gd name="T70" fmla="*/ 24 w 202"/>
                <a:gd name="T71" fmla="*/ 9 h 89"/>
                <a:gd name="T72" fmla="*/ 23 w 202"/>
                <a:gd name="T73" fmla="*/ 9 h 89"/>
                <a:gd name="T74" fmla="*/ 22 w 202"/>
                <a:gd name="T75" fmla="*/ 9 h 89"/>
                <a:gd name="T76" fmla="*/ 21 w 202"/>
                <a:gd name="T77" fmla="*/ 9 h 89"/>
                <a:gd name="T78" fmla="*/ 19 w 202"/>
                <a:gd name="T79" fmla="*/ 9 h 89"/>
                <a:gd name="T80" fmla="*/ 18 w 202"/>
                <a:gd name="T81" fmla="*/ 9 h 89"/>
                <a:gd name="T82" fmla="*/ 16 w 202"/>
                <a:gd name="T83" fmla="*/ 9 h 89"/>
                <a:gd name="T84" fmla="*/ 14 w 202"/>
                <a:gd name="T85" fmla="*/ 8 h 89"/>
                <a:gd name="T86" fmla="*/ 13 w 202"/>
                <a:gd name="T87" fmla="*/ 8 h 89"/>
                <a:gd name="T88" fmla="*/ 12 w 202"/>
                <a:gd name="T89" fmla="*/ 7 h 89"/>
                <a:gd name="T90" fmla="*/ 11 w 202"/>
                <a:gd name="T91" fmla="*/ 6 h 89"/>
                <a:gd name="T92" fmla="*/ 9 w 202"/>
                <a:gd name="T93" fmla="*/ 6 h 89"/>
                <a:gd name="T94" fmla="*/ 9 w 202"/>
                <a:gd name="T95" fmla="*/ 4 h 89"/>
                <a:gd name="T96" fmla="*/ 7 w 202"/>
                <a:gd name="T97" fmla="*/ 4 h 89"/>
                <a:gd name="T98" fmla="*/ 9 w 202"/>
                <a:gd name="T99" fmla="*/ 3 h 89"/>
                <a:gd name="T100" fmla="*/ 10 w 202"/>
                <a:gd name="T101" fmla="*/ 3 h 89"/>
                <a:gd name="T102" fmla="*/ 11 w 202"/>
                <a:gd name="T103" fmla="*/ 2 h 89"/>
                <a:gd name="T104" fmla="*/ 11 w 202"/>
                <a:gd name="T105" fmla="*/ 1 h 89"/>
                <a:gd name="T106" fmla="*/ 10 w 202"/>
                <a:gd name="T107" fmla="*/ 0 h 89"/>
                <a:gd name="T108" fmla="*/ 10 w 202"/>
                <a:gd name="T109" fmla="*/ 0 h 8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2"/>
                <a:gd name="T166" fmla="*/ 0 h 89"/>
                <a:gd name="T167" fmla="*/ 202 w 202"/>
                <a:gd name="T168" fmla="*/ 89 h 8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2" h="89">
                  <a:moveTo>
                    <a:pt x="76" y="0"/>
                  </a:moveTo>
                  <a:lnTo>
                    <a:pt x="72" y="0"/>
                  </a:lnTo>
                  <a:lnTo>
                    <a:pt x="69" y="2"/>
                  </a:lnTo>
                  <a:lnTo>
                    <a:pt x="65" y="4"/>
                  </a:lnTo>
                  <a:lnTo>
                    <a:pt x="59" y="6"/>
                  </a:lnTo>
                  <a:lnTo>
                    <a:pt x="55" y="8"/>
                  </a:lnTo>
                  <a:lnTo>
                    <a:pt x="52" y="10"/>
                  </a:lnTo>
                  <a:lnTo>
                    <a:pt x="48" y="12"/>
                  </a:lnTo>
                  <a:lnTo>
                    <a:pt x="44" y="13"/>
                  </a:lnTo>
                  <a:lnTo>
                    <a:pt x="40" y="15"/>
                  </a:lnTo>
                  <a:lnTo>
                    <a:pt x="36" y="19"/>
                  </a:lnTo>
                  <a:lnTo>
                    <a:pt x="33" y="23"/>
                  </a:lnTo>
                  <a:lnTo>
                    <a:pt x="29" y="27"/>
                  </a:lnTo>
                  <a:lnTo>
                    <a:pt x="23" y="31"/>
                  </a:lnTo>
                  <a:lnTo>
                    <a:pt x="19" y="32"/>
                  </a:lnTo>
                  <a:lnTo>
                    <a:pt x="15" y="36"/>
                  </a:lnTo>
                  <a:lnTo>
                    <a:pt x="14" y="40"/>
                  </a:lnTo>
                  <a:lnTo>
                    <a:pt x="6" y="44"/>
                  </a:lnTo>
                  <a:lnTo>
                    <a:pt x="4" y="50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61"/>
                  </a:lnTo>
                  <a:lnTo>
                    <a:pt x="4" y="65"/>
                  </a:lnTo>
                  <a:lnTo>
                    <a:pt x="6" y="67"/>
                  </a:lnTo>
                  <a:lnTo>
                    <a:pt x="12" y="65"/>
                  </a:lnTo>
                  <a:lnTo>
                    <a:pt x="17" y="61"/>
                  </a:lnTo>
                  <a:lnTo>
                    <a:pt x="23" y="57"/>
                  </a:lnTo>
                  <a:lnTo>
                    <a:pt x="29" y="51"/>
                  </a:lnTo>
                  <a:lnTo>
                    <a:pt x="34" y="46"/>
                  </a:lnTo>
                  <a:lnTo>
                    <a:pt x="38" y="44"/>
                  </a:lnTo>
                  <a:lnTo>
                    <a:pt x="40" y="42"/>
                  </a:lnTo>
                  <a:lnTo>
                    <a:pt x="44" y="46"/>
                  </a:lnTo>
                  <a:lnTo>
                    <a:pt x="46" y="50"/>
                  </a:lnTo>
                  <a:lnTo>
                    <a:pt x="53" y="53"/>
                  </a:lnTo>
                  <a:lnTo>
                    <a:pt x="55" y="55"/>
                  </a:lnTo>
                  <a:lnTo>
                    <a:pt x="59" y="59"/>
                  </a:lnTo>
                  <a:lnTo>
                    <a:pt x="63" y="63"/>
                  </a:lnTo>
                  <a:lnTo>
                    <a:pt x="69" y="67"/>
                  </a:lnTo>
                  <a:lnTo>
                    <a:pt x="74" y="70"/>
                  </a:lnTo>
                  <a:lnTo>
                    <a:pt x="80" y="72"/>
                  </a:lnTo>
                  <a:lnTo>
                    <a:pt x="86" y="76"/>
                  </a:lnTo>
                  <a:lnTo>
                    <a:pt x="93" y="80"/>
                  </a:lnTo>
                  <a:lnTo>
                    <a:pt x="95" y="82"/>
                  </a:lnTo>
                  <a:lnTo>
                    <a:pt x="99" y="84"/>
                  </a:lnTo>
                  <a:lnTo>
                    <a:pt x="103" y="84"/>
                  </a:lnTo>
                  <a:lnTo>
                    <a:pt x="107" y="86"/>
                  </a:lnTo>
                  <a:lnTo>
                    <a:pt x="110" y="86"/>
                  </a:lnTo>
                  <a:lnTo>
                    <a:pt x="114" y="88"/>
                  </a:lnTo>
                  <a:lnTo>
                    <a:pt x="120" y="88"/>
                  </a:lnTo>
                  <a:lnTo>
                    <a:pt x="124" y="89"/>
                  </a:lnTo>
                  <a:lnTo>
                    <a:pt x="128" y="89"/>
                  </a:lnTo>
                  <a:lnTo>
                    <a:pt x="131" y="89"/>
                  </a:lnTo>
                  <a:lnTo>
                    <a:pt x="135" y="89"/>
                  </a:lnTo>
                  <a:lnTo>
                    <a:pt x="141" y="89"/>
                  </a:lnTo>
                  <a:lnTo>
                    <a:pt x="145" y="88"/>
                  </a:lnTo>
                  <a:lnTo>
                    <a:pt x="148" y="88"/>
                  </a:lnTo>
                  <a:lnTo>
                    <a:pt x="152" y="88"/>
                  </a:lnTo>
                  <a:lnTo>
                    <a:pt x="156" y="88"/>
                  </a:lnTo>
                  <a:lnTo>
                    <a:pt x="160" y="88"/>
                  </a:lnTo>
                  <a:lnTo>
                    <a:pt x="164" y="88"/>
                  </a:lnTo>
                  <a:lnTo>
                    <a:pt x="168" y="86"/>
                  </a:lnTo>
                  <a:lnTo>
                    <a:pt x="171" y="86"/>
                  </a:lnTo>
                  <a:lnTo>
                    <a:pt x="177" y="86"/>
                  </a:lnTo>
                  <a:lnTo>
                    <a:pt x="185" y="84"/>
                  </a:lnTo>
                  <a:lnTo>
                    <a:pt x="188" y="82"/>
                  </a:lnTo>
                  <a:lnTo>
                    <a:pt x="192" y="82"/>
                  </a:lnTo>
                  <a:lnTo>
                    <a:pt x="194" y="82"/>
                  </a:lnTo>
                  <a:lnTo>
                    <a:pt x="196" y="82"/>
                  </a:lnTo>
                  <a:lnTo>
                    <a:pt x="202" y="72"/>
                  </a:lnTo>
                  <a:lnTo>
                    <a:pt x="200" y="72"/>
                  </a:lnTo>
                  <a:lnTo>
                    <a:pt x="196" y="72"/>
                  </a:lnTo>
                  <a:lnTo>
                    <a:pt x="190" y="74"/>
                  </a:lnTo>
                  <a:lnTo>
                    <a:pt x="185" y="76"/>
                  </a:lnTo>
                  <a:lnTo>
                    <a:pt x="181" y="76"/>
                  </a:lnTo>
                  <a:lnTo>
                    <a:pt x="175" y="76"/>
                  </a:lnTo>
                  <a:lnTo>
                    <a:pt x="171" y="76"/>
                  </a:lnTo>
                  <a:lnTo>
                    <a:pt x="168" y="76"/>
                  </a:lnTo>
                  <a:lnTo>
                    <a:pt x="162" y="76"/>
                  </a:lnTo>
                  <a:lnTo>
                    <a:pt x="156" y="76"/>
                  </a:lnTo>
                  <a:lnTo>
                    <a:pt x="150" y="76"/>
                  </a:lnTo>
                  <a:lnTo>
                    <a:pt x="147" y="76"/>
                  </a:lnTo>
                  <a:lnTo>
                    <a:pt x="141" y="76"/>
                  </a:lnTo>
                  <a:lnTo>
                    <a:pt x="133" y="76"/>
                  </a:lnTo>
                  <a:lnTo>
                    <a:pt x="128" y="74"/>
                  </a:lnTo>
                  <a:lnTo>
                    <a:pt x="122" y="72"/>
                  </a:lnTo>
                  <a:lnTo>
                    <a:pt x="116" y="70"/>
                  </a:lnTo>
                  <a:lnTo>
                    <a:pt x="110" y="70"/>
                  </a:lnTo>
                  <a:lnTo>
                    <a:pt x="105" y="69"/>
                  </a:lnTo>
                  <a:lnTo>
                    <a:pt x="99" y="67"/>
                  </a:lnTo>
                  <a:lnTo>
                    <a:pt x="93" y="63"/>
                  </a:lnTo>
                  <a:lnTo>
                    <a:pt x="88" y="59"/>
                  </a:lnTo>
                  <a:lnTo>
                    <a:pt x="82" y="55"/>
                  </a:lnTo>
                  <a:lnTo>
                    <a:pt x="78" y="51"/>
                  </a:lnTo>
                  <a:lnTo>
                    <a:pt x="72" y="48"/>
                  </a:lnTo>
                  <a:lnTo>
                    <a:pt x="69" y="44"/>
                  </a:lnTo>
                  <a:lnTo>
                    <a:pt x="65" y="38"/>
                  </a:lnTo>
                  <a:lnTo>
                    <a:pt x="61" y="32"/>
                  </a:lnTo>
                  <a:lnTo>
                    <a:pt x="63" y="31"/>
                  </a:lnTo>
                  <a:lnTo>
                    <a:pt x="67" y="29"/>
                  </a:lnTo>
                  <a:lnTo>
                    <a:pt x="71" y="29"/>
                  </a:lnTo>
                  <a:lnTo>
                    <a:pt x="74" y="25"/>
                  </a:lnTo>
                  <a:lnTo>
                    <a:pt x="78" y="23"/>
                  </a:lnTo>
                  <a:lnTo>
                    <a:pt x="82" y="19"/>
                  </a:lnTo>
                  <a:lnTo>
                    <a:pt x="84" y="17"/>
                  </a:lnTo>
                  <a:lnTo>
                    <a:pt x="84" y="12"/>
                  </a:lnTo>
                  <a:lnTo>
                    <a:pt x="80" y="6"/>
                  </a:lnTo>
                  <a:lnTo>
                    <a:pt x="78" y="2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31"/>
            <p:cNvSpPr>
              <a:spLocks/>
            </p:cNvSpPr>
            <p:nvPr/>
          </p:nvSpPr>
          <p:spPr bwMode="auto">
            <a:xfrm>
              <a:off x="4663" y="3142"/>
              <a:ext cx="195" cy="201"/>
            </a:xfrm>
            <a:custGeom>
              <a:avLst/>
              <a:gdLst>
                <a:gd name="T0" fmla="*/ 12 w 390"/>
                <a:gd name="T1" fmla="*/ 17 h 401"/>
                <a:gd name="T2" fmla="*/ 11 w 390"/>
                <a:gd name="T3" fmla="*/ 18 h 401"/>
                <a:gd name="T4" fmla="*/ 9 w 390"/>
                <a:gd name="T5" fmla="*/ 21 h 401"/>
                <a:gd name="T6" fmla="*/ 6 w 390"/>
                <a:gd name="T7" fmla="*/ 23 h 401"/>
                <a:gd name="T8" fmla="*/ 6 w 390"/>
                <a:gd name="T9" fmla="*/ 25 h 401"/>
                <a:gd name="T10" fmla="*/ 3 w 390"/>
                <a:gd name="T11" fmla="*/ 28 h 401"/>
                <a:gd name="T12" fmla="*/ 1 w 390"/>
                <a:gd name="T13" fmla="*/ 30 h 401"/>
                <a:gd name="T14" fmla="*/ 0 w 390"/>
                <a:gd name="T15" fmla="*/ 32 h 401"/>
                <a:gd name="T16" fmla="*/ 1 w 390"/>
                <a:gd name="T17" fmla="*/ 33 h 401"/>
                <a:gd name="T18" fmla="*/ 3 w 390"/>
                <a:gd name="T19" fmla="*/ 34 h 401"/>
                <a:gd name="T20" fmla="*/ 5 w 390"/>
                <a:gd name="T21" fmla="*/ 35 h 401"/>
                <a:gd name="T22" fmla="*/ 9 w 390"/>
                <a:gd name="T23" fmla="*/ 36 h 401"/>
                <a:gd name="T24" fmla="*/ 10 w 390"/>
                <a:gd name="T25" fmla="*/ 36 h 401"/>
                <a:gd name="T26" fmla="*/ 12 w 390"/>
                <a:gd name="T27" fmla="*/ 36 h 401"/>
                <a:gd name="T28" fmla="*/ 15 w 390"/>
                <a:gd name="T29" fmla="*/ 35 h 401"/>
                <a:gd name="T30" fmla="*/ 18 w 390"/>
                <a:gd name="T31" fmla="*/ 34 h 401"/>
                <a:gd name="T32" fmla="*/ 20 w 390"/>
                <a:gd name="T33" fmla="*/ 33 h 401"/>
                <a:gd name="T34" fmla="*/ 26 w 390"/>
                <a:gd name="T35" fmla="*/ 33 h 401"/>
                <a:gd name="T36" fmla="*/ 26 w 390"/>
                <a:gd name="T37" fmla="*/ 36 h 401"/>
                <a:gd name="T38" fmla="*/ 27 w 390"/>
                <a:gd name="T39" fmla="*/ 38 h 401"/>
                <a:gd name="T40" fmla="*/ 28 w 390"/>
                <a:gd name="T41" fmla="*/ 41 h 401"/>
                <a:gd name="T42" fmla="*/ 30 w 390"/>
                <a:gd name="T43" fmla="*/ 45 h 401"/>
                <a:gd name="T44" fmla="*/ 33 w 390"/>
                <a:gd name="T45" fmla="*/ 47 h 401"/>
                <a:gd name="T46" fmla="*/ 36 w 390"/>
                <a:gd name="T47" fmla="*/ 49 h 401"/>
                <a:gd name="T48" fmla="*/ 38 w 390"/>
                <a:gd name="T49" fmla="*/ 50 h 401"/>
                <a:gd name="T50" fmla="*/ 40 w 390"/>
                <a:gd name="T51" fmla="*/ 50 h 401"/>
                <a:gd name="T52" fmla="*/ 42 w 390"/>
                <a:gd name="T53" fmla="*/ 50 h 401"/>
                <a:gd name="T54" fmla="*/ 44 w 390"/>
                <a:gd name="T55" fmla="*/ 50 h 401"/>
                <a:gd name="T56" fmla="*/ 47 w 390"/>
                <a:gd name="T57" fmla="*/ 48 h 401"/>
                <a:gd name="T58" fmla="*/ 49 w 390"/>
                <a:gd name="T59" fmla="*/ 47 h 401"/>
                <a:gd name="T60" fmla="*/ 46 w 390"/>
                <a:gd name="T61" fmla="*/ 44 h 401"/>
                <a:gd name="T62" fmla="*/ 43 w 390"/>
                <a:gd name="T63" fmla="*/ 46 h 401"/>
                <a:gd name="T64" fmla="*/ 41 w 390"/>
                <a:gd name="T65" fmla="*/ 47 h 401"/>
                <a:gd name="T66" fmla="*/ 38 w 390"/>
                <a:gd name="T67" fmla="*/ 46 h 401"/>
                <a:gd name="T68" fmla="*/ 35 w 390"/>
                <a:gd name="T69" fmla="*/ 45 h 401"/>
                <a:gd name="T70" fmla="*/ 33 w 390"/>
                <a:gd name="T71" fmla="*/ 42 h 401"/>
                <a:gd name="T72" fmla="*/ 31 w 390"/>
                <a:gd name="T73" fmla="*/ 40 h 401"/>
                <a:gd name="T74" fmla="*/ 30 w 390"/>
                <a:gd name="T75" fmla="*/ 37 h 401"/>
                <a:gd name="T76" fmla="*/ 29 w 390"/>
                <a:gd name="T77" fmla="*/ 35 h 401"/>
                <a:gd name="T78" fmla="*/ 29 w 390"/>
                <a:gd name="T79" fmla="*/ 33 h 401"/>
                <a:gd name="T80" fmla="*/ 35 w 390"/>
                <a:gd name="T81" fmla="*/ 25 h 401"/>
                <a:gd name="T82" fmla="*/ 33 w 390"/>
                <a:gd name="T83" fmla="*/ 27 h 401"/>
                <a:gd name="T84" fmla="*/ 29 w 390"/>
                <a:gd name="T85" fmla="*/ 28 h 401"/>
                <a:gd name="T86" fmla="*/ 26 w 390"/>
                <a:gd name="T87" fmla="*/ 29 h 401"/>
                <a:gd name="T88" fmla="*/ 24 w 390"/>
                <a:gd name="T89" fmla="*/ 31 h 401"/>
                <a:gd name="T90" fmla="*/ 22 w 390"/>
                <a:gd name="T91" fmla="*/ 30 h 401"/>
                <a:gd name="T92" fmla="*/ 20 w 390"/>
                <a:gd name="T93" fmla="*/ 30 h 401"/>
                <a:gd name="T94" fmla="*/ 18 w 390"/>
                <a:gd name="T95" fmla="*/ 30 h 401"/>
                <a:gd name="T96" fmla="*/ 15 w 390"/>
                <a:gd name="T97" fmla="*/ 31 h 401"/>
                <a:gd name="T98" fmla="*/ 12 w 390"/>
                <a:gd name="T99" fmla="*/ 32 h 401"/>
                <a:gd name="T100" fmla="*/ 11 w 390"/>
                <a:gd name="T101" fmla="*/ 32 h 401"/>
                <a:gd name="T102" fmla="*/ 9 w 390"/>
                <a:gd name="T103" fmla="*/ 32 h 401"/>
                <a:gd name="T104" fmla="*/ 6 w 390"/>
                <a:gd name="T105" fmla="*/ 32 h 401"/>
                <a:gd name="T106" fmla="*/ 5 w 390"/>
                <a:gd name="T107" fmla="*/ 31 h 401"/>
                <a:gd name="T108" fmla="*/ 6 w 390"/>
                <a:gd name="T109" fmla="*/ 29 h 401"/>
                <a:gd name="T110" fmla="*/ 9 w 390"/>
                <a:gd name="T111" fmla="*/ 26 h 401"/>
                <a:gd name="T112" fmla="*/ 11 w 390"/>
                <a:gd name="T113" fmla="*/ 24 h 401"/>
                <a:gd name="T114" fmla="*/ 12 w 390"/>
                <a:gd name="T115" fmla="*/ 22 h 401"/>
                <a:gd name="T116" fmla="*/ 12 w 390"/>
                <a:gd name="T117" fmla="*/ 20 h 401"/>
                <a:gd name="T118" fmla="*/ 13 w 390"/>
                <a:gd name="T119" fmla="*/ 18 h 401"/>
                <a:gd name="T120" fmla="*/ 14 w 390"/>
                <a:gd name="T121" fmla="*/ 0 h 40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90"/>
                <a:gd name="T184" fmla="*/ 0 h 401"/>
                <a:gd name="T185" fmla="*/ 390 w 390"/>
                <a:gd name="T186" fmla="*/ 401 h 40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90" h="401">
                  <a:moveTo>
                    <a:pt x="91" y="7"/>
                  </a:moveTo>
                  <a:lnTo>
                    <a:pt x="101" y="123"/>
                  </a:lnTo>
                  <a:lnTo>
                    <a:pt x="99" y="123"/>
                  </a:lnTo>
                  <a:lnTo>
                    <a:pt x="93" y="129"/>
                  </a:lnTo>
                  <a:lnTo>
                    <a:pt x="91" y="131"/>
                  </a:lnTo>
                  <a:lnTo>
                    <a:pt x="88" y="137"/>
                  </a:lnTo>
                  <a:lnTo>
                    <a:pt x="86" y="140"/>
                  </a:lnTo>
                  <a:lnTo>
                    <a:pt x="84" y="144"/>
                  </a:lnTo>
                  <a:lnTo>
                    <a:pt x="82" y="146"/>
                  </a:lnTo>
                  <a:lnTo>
                    <a:pt x="78" y="150"/>
                  </a:lnTo>
                  <a:lnTo>
                    <a:pt x="74" y="156"/>
                  </a:lnTo>
                  <a:lnTo>
                    <a:pt x="72" y="161"/>
                  </a:lnTo>
                  <a:lnTo>
                    <a:pt x="67" y="169"/>
                  </a:lnTo>
                  <a:lnTo>
                    <a:pt x="61" y="177"/>
                  </a:lnTo>
                  <a:lnTo>
                    <a:pt x="57" y="180"/>
                  </a:lnTo>
                  <a:lnTo>
                    <a:pt x="55" y="184"/>
                  </a:lnTo>
                  <a:lnTo>
                    <a:pt x="53" y="188"/>
                  </a:lnTo>
                  <a:lnTo>
                    <a:pt x="52" y="192"/>
                  </a:lnTo>
                  <a:lnTo>
                    <a:pt x="48" y="196"/>
                  </a:lnTo>
                  <a:lnTo>
                    <a:pt x="44" y="199"/>
                  </a:lnTo>
                  <a:lnTo>
                    <a:pt x="42" y="203"/>
                  </a:lnTo>
                  <a:lnTo>
                    <a:pt x="38" y="207"/>
                  </a:lnTo>
                  <a:lnTo>
                    <a:pt x="33" y="215"/>
                  </a:lnTo>
                  <a:lnTo>
                    <a:pt x="27" y="220"/>
                  </a:lnTo>
                  <a:lnTo>
                    <a:pt x="21" y="226"/>
                  </a:lnTo>
                  <a:lnTo>
                    <a:pt x="15" y="232"/>
                  </a:lnTo>
                  <a:lnTo>
                    <a:pt x="12" y="236"/>
                  </a:lnTo>
                  <a:lnTo>
                    <a:pt x="8" y="239"/>
                  </a:lnTo>
                  <a:lnTo>
                    <a:pt x="4" y="241"/>
                  </a:lnTo>
                  <a:lnTo>
                    <a:pt x="2" y="243"/>
                  </a:lnTo>
                  <a:lnTo>
                    <a:pt x="0" y="245"/>
                  </a:lnTo>
                  <a:lnTo>
                    <a:pt x="0" y="249"/>
                  </a:lnTo>
                  <a:lnTo>
                    <a:pt x="0" y="253"/>
                  </a:lnTo>
                  <a:lnTo>
                    <a:pt x="2" y="258"/>
                  </a:lnTo>
                  <a:lnTo>
                    <a:pt x="6" y="262"/>
                  </a:lnTo>
                  <a:lnTo>
                    <a:pt x="8" y="264"/>
                  </a:lnTo>
                  <a:lnTo>
                    <a:pt x="12" y="266"/>
                  </a:lnTo>
                  <a:lnTo>
                    <a:pt x="12" y="268"/>
                  </a:lnTo>
                  <a:lnTo>
                    <a:pt x="14" y="268"/>
                  </a:lnTo>
                  <a:lnTo>
                    <a:pt x="17" y="268"/>
                  </a:lnTo>
                  <a:lnTo>
                    <a:pt x="21" y="270"/>
                  </a:lnTo>
                  <a:lnTo>
                    <a:pt x="27" y="272"/>
                  </a:lnTo>
                  <a:lnTo>
                    <a:pt x="33" y="274"/>
                  </a:lnTo>
                  <a:lnTo>
                    <a:pt x="38" y="275"/>
                  </a:lnTo>
                  <a:lnTo>
                    <a:pt x="46" y="277"/>
                  </a:lnTo>
                  <a:lnTo>
                    <a:pt x="53" y="279"/>
                  </a:lnTo>
                  <a:lnTo>
                    <a:pt x="61" y="281"/>
                  </a:lnTo>
                  <a:lnTo>
                    <a:pt x="65" y="281"/>
                  </a:lnTo>
                  <a:lnTo>
                    <a:pt x="69" y="281"/>
                  </a:lnTo>
                  <a:lnTo>
                    <a:pt x="72" y="281"/>
                  </a:lnTo>
                  <a:lnTo>
                    <a:pt x="76" y="283"/>
                  </a:lnTo>
                  <a:lnTo>
                    <a:pt x="80" y="283"/>
                  </a:lnTo>
                  <a:lnTo>
                    <a:pt x="84" y="283"/>
                  </a:lnTo>
                  <a:lnTo>
                    <a:pt x="88" y="283"/>
                  </a:lnTo>
                  <a:lnTo>
                    <a:pt x="91" y="285"/>
                  </a:lnTo>
                  <a:lnTo>
                    <a:pt x="99" y="283"/>
                  </a:lnTo>
                  <a:lnTo>
                    <a:pt x="105" y="283"/>
                  </a:lnTo>
                  <a:lnTo>
                    <a:pt x="110" y="281"/>
                  </a:lnTo>
                  <a:lnTo>
                    <a:pt x="116" y="281"/>
                  </a:lnTo>
                  <a:lnTo>
                    <a:pt x="122" y="279"/>
                  </a:lnTo>
                  <a:lnTo>
                    <a:pt x="128" y="277"/>
                  </a:lnTo>
                  <a:lnTo>
                    <a:pt x="131" y="275"/>
                  </a:lnTo>
                  <a:lnTo>
                    <a:pt x="135" y="274"/>
                  </a:lnTo>
                  <a:lnTo>
                    <a:pt x="141" y="272"/>
                  </a:lnTo>
                  <a:lnTo>
                    <a:pt x="145" y="272"/>
                  </a:lnTo>
                  <a:lnTo>
                    <a:pt x="150" y="268"/>
                  </a:lnTo>
                  <a:lnTo>
                    <a:pt x="156" y="266"/>
                  </a:lnTo>
                  <a:lnTo>
                    <a:pt x="160" y="264"/>
                  </a:lnTo>
                  <a:lnTo>
                    <a:pt x="162" y="264"/>
                  </a:lnTo>
                  <a:lnTo>
                    <a:pt x="213" y="258"/>
                  </a:lnTo>
                  <a:lnTo>
                    <a:pt x="213" y="260"/>
                  </a:lnTo>
                  <a:lnTo>
                    <a:pt x="213" y="264"/>
                  </a:lnTo>
                  <a:lnTo>
                    <a:pt x="213" y="266"/>
                  </a:lnTo>
                  <a:lnTo>
                    <a:pt x="213" y="272"/>
                  </a:lnTo>
                  <a:lnTo>
                    <a:pt x="213" y="275"/>
                  </a:lnTo>
                  <a:lnTo>
                    <a:pt x="215" y="281"/>
                  </a:lnTo>
                  <a:lnTo>
                    <a:pt x="215" y="285"/>
                  </a:lnTo>
                  <a:lnTo>
                    <a:pt x="215" y="291"/>
                  </a:lnTo>
                  <a:lnTo>
                    <a:pt x="217" y="296"/>
                  </a:lnTo>
                  <a:lnTo>
                    <a:pt x="219" y="302"/>
                  </a:lnTo>
                  <a:lnTo>
                    <a:pt x="221" y="308"/>
                  </a:lnTo>
                  <a:lnTo>
                    <a:pt x="223" y="313"/>
                  </a:lnTo>
                  <a:lnTo>
                    <a:pt x="225" y="321"/>
                  </a:lnTo>
                  <a:lnTo>
                    <a:pt x="228" y="327"/>
                  </a:lnTo>
                  <a:lnTo>
                    <a:pt x="230" y="334"/>
                  </a:lnTo>
                  <a:lnTo>
                    <a:pt x="234" y="340"/>
                  </a:lnTo>
                  <a:lnTo>
                    <a:pt x="238" y="348"/>
                  </a:lnTo>
                  <a:lnTo>
                    <a:pt x="242" y="353"/>
                  </a:lnTo>
                  <a:lnTo>
                    <a:pt x="245" y="359"/>
                  </a:lnTo>
                  <a:lnTo>
                    <a:pt x="251" y="365"/>
                  </a:lnTo>
                  <a:lnTo>
                    <a:pt x="255" y="370"/>
                  </a:lnTo>
                  <a:lnTo>
                    <a:pt x="263" y="376"/>
                  </a:lnTo>
                  <a:lnTo>
                    <a:pt x="268" y="380"/>
                  </a:lnTo>
                  <a:lnTo>
                    <a:pt x="274" y="384"/>
                  </a:lnTo>
                  <a:lnTo>
                    <a:pt x="278" y="386"/>
                  </a:lnTo>
                  <a:lnTo>
                    <a:pt x="282" y="388"/>
                  </a:lnTo>
                  <a:lnTo>
                    <a:pt x="285" y="390"/>
                  </a:lnTo>
                  <a:lnTo>
                    <a:pt x="289" y="391"/>
                  </a:lnTo>
                  <a:lnTo>
                    <a:pt x="293" y="393"/>
                  </a:lnTo>
                  <a:lnTo>
                    <a:pt x="297" y="395"/>
                  </a:lnTo>
                  <a:lnTo>
                    <a:pt x="301" y="397"/>
                  </a:lnTo>
                  <a:lnTo>
                    <a:pt x="306" y="397"/>
                  </a:lnTo>
                  <a:lnTo>
                    <a:pt x="310" y="399"/>
                  </a:lnTo>
                  <a:lnTo>
                    <a:pt x="316" y="399"/>
                  </a:lnTo>
                  <a:lnTo>
                    <a:pt x="320" y="399"/>
                  </a:lnTo>
                  <a:lnTo>
                    <a:pt x="325" y="401"/>
                  </a:lnTo>
                  <a:lnTo>
                    <a:pt x="327" y="399"/>
                  </a:lnTo>
                  <a:lnTo>
                    <a:pt x="333" y="399"/>
                  </a:lnTo>
                  <a:lnTo>
                    <a:pt x="337" y="397"/>
                  </a:lnTo>
                  <a:lnTo>
                    <a:pt x="341" y="397"/>
                  </a:lnTo>
                  <a:lnTo>
                    <a:pt x="344" y="395"/>
                  </a:lnTo>
                  <a:lnTo>
                    <a:pt x="350" y="393"/>
                  </a:lnTo>
                  <a:lnTo>
                    <a:pt x="356" y="391"/>
                  </a:lnTo>
                  <a:lnTo>
                    <a:pt x="360" y="390"/>
                  </a:lnTo>
                  <a:lnTo>
                    <a:pt x="365" y="388"/>
                  </a:lnTo>
                  <a:lnTo>
                    <a:pt x="371" y="384"/>
                  </a:lnTo>
                  <a:lnTo>
                    <a:pt x="377" y="380"/>
                  </a:lnTo>
                  <a:lnTo>
                    <a:pt x="380" y="378"/>
                  </a:lnTo>
                  <a:lnTo>
                    <a:pt x="386" y="372"/>
                  </a:lnTo>
                  <a:lnTo>
                    <a:pt x="390" y="369"/>
                  </a:lnTo>
                  <a:lnTo>
                    <a:pt x="377" y="344"/>
                  </a:lnTo>
                  <a:lnTo>
                    <a:pt x="375" y="346"/>
                  </a:lnTo>
                  <a:lnTo>
                    <a:pt x="371" y="348"/>
                  </a:lnTo>
                  <a:lnTo>
                    <a:pt x="365" y="351"/>
                  </a:lnTo>
                  <a:lnTo>
                    <a:pt x="360" y="357"/>
                  </a:lnTo>
                  <a:lnTo>
                    <a:pt x="354" y="359"/>
                  </a:lnTo>
                  <a:lnTo>
                    <a:pt x="350" y="361"/>
                  </a:lnTo>
                  <a:lnTo>
                    <a:pt x="344" y="363"/>
                  </a:lnTo>
                  <a:lnTo>
                    <a:pt x="341" y="365"/>
                  </a:lnTo>
                  <a:lnTo>
                    <a:pt x="335" y="367"/>
                  </a:lnTo>
                  <a:lnTo>
                    <a:pt x="329" y="369"/>
                  </a:lnTo>
                  <a:lnTo>
                    <a:pt x="325" y="369"/>
                  </a:lnTo>
                  <a:lnTo>
                    <a:pt x="320" y="370"/>
                  </a:lnTo>
                  <a:lnTo>
                    <a:pt x="314" y="370"/>
                  </a:lnTo>
                  <a:lnTo>
                    <a:pt x="308" y="369"/>
                  </a:lnTo>
                  <a:lnTo>
                    <a:pt x="301" y="367"/>
                  </a:lnTo>
                  <a:lnTo>
                    <a:pt x="295" y="367"/>
                  </a:lnTo>
                  <a:lnTo>
                    <a:pt x="287" y="361"/>
                  </a:lnTo>
                  <a:lnTo>
                    <a:pt x="282" y="359"/>
                  </a:lnTo>
                  <a:lnTo>
                    <a:pt x="274" y="353"/>
                  </a:lnTo>
                  <a:lnTo>
                    <a:pt x="268" y="348"/>
                  </a:lnTo>
                  <a:lnTo>
                    <a:pt x="264" y="344"/>
                  </a:lnTo>
                  <a:lnTo>
                    <a:pt x="261" y="340"/>
                  </a:lnTo>
                  <a:lnTo>
                    <a:pt x="259" y="334"/>
                  </a:lnTo>
                  <a:lnTo>
                    <a:pt x="255" y="331"/>
                  </a:lnTo>
                  <a:lnTo>
                    <a:pt x="253" y="325"/>
                  </a:lnTo>
                  <a:lnTo>
                    <a:pt x="251" y="321"/>
                  </a:lnTo>
                  <a:lnTo>
                    <a:pt x="249" y="315"/>
                  </a:lnTo>
                  <a:lnTo>
                    <a:pt x="247" y="312"/>
                  </a:lnTo>
                  <a:lnTo>
                    <a:pt x="244" y="304"/>
                  </a:lnTo>
                  <a:lnTo>
                    <a:pt x="242" y="298"/>
                  </a:lnTo>
                  <a:lnTo>
                    <a:pt x="242" y="293"/>
                  </a:lnTo>
                  <a:lnTo>
                    <a:pt x="240" y="285"/>
                  </a:lnTo>
                  <a:lnTo>
                    <a:pt x="240" y="281"/>
                  </a:lnTo>
                  <a:lnTo>
                    <a:pt x="240" y="277"/>
                  </a:lnTo>
                  <a:lnTo>
                    <a:pt x="238" y="274"/>
                  </a:lnTo>
                  <a:lnTo>
                    <a:pt x="238" y="270"/>
                  </a:lnTo>
                  <a:lnTo>
                    <a:pt x="238" y="266"/>
                  </a:lnTo>
                  <a:lnTo>
                    <a:pt x="238" y="262"/>
                  </a:lnTo>
                  <a:lnTo>
                    <a:pt x="238" y="258"/>
                  </a:lnTo>
                  <a:lnTo>
                    <a:pt x="238" y="255"/>
                  </a:lnTo>
                  <a:lnTo>
                    <a:pt x="301" y="218"/>
                  </a:lnTo>
                  <a:lnTo>
                    <a:pt x="276" y="199"/>
                  </a:lnTo>
                  <a:lnTo>
                    <a:pt x="274" y="199"/>
                  </a:lnTo>
                  <a:lnTo>
                    <a:pt x="272" y="201"/>
                  </a:lnTo>
                  <a:lnTo>
                    <a:pt x="268" y="203"/>
                  </a:lnTo>
                  <a:lnTo>
                    <a:pt x="263" y="207"/>
                  </a:lnTo>
                  <a:lnTo>
                    <a:pt x="257" y="209"/>
                  </a:lnTo>
                  <a:lnTo>
                    <a:pt x="251" y="213"/>
                  </a:lnTo>
                  <a:lnTo>
                    <a:pt x="244" y="217"/>
                  </a:lnTo>
                  <a:lnTo>
                    <a:pt x="238" y="220"/>
                  </a:lnTo>
                  <a:lnTo>
                    <a:pt x="232" y="222"/>
                  </a:lnTo>
                  <a:lnTo>
                    <a:pt x="228" y="224"/>
                  </a:lnTo>
                  <a:lnTo>
                    <a:pt x="225" y="226"/>
                  </a:lnTo>
                  <a:lnTo>
                    <a:pt x="221" y="228"/>
                  </a:lnTo>
                  <a:lnTo>
                    <a:pt x="215" y="230"/>
                  </a:lnTo>
                  <a:lnTo>
                    <a:pt x="209" y="236"/>
                  </a:lnTo>
                  <a:lnTo>
                    <a:pt x="202" y="237"/>
                  </a:lnTo>
                  <a:lnTo>
                    <a:pt x="198" y="239"/>
                  </a:lnTo>
                  <a:lnTo>
                    <a:pt x="194" y="241"/>
                  </a:lnTo>
                  <a:lnTo>
                    <a:pt x="192" y="241"/>
                  </a:lnTo>
                  <a:lnTo>
                    <a:pt x="188" y="241"/>
                  </a:lnTo>
                  <a:lnTo>
                    <a:pt x="183" y="239"/>
                  </a:lnTo>
                  <a:lnTo>
                    <a:pt x="175" y="239"/>
                  </a:lnTo>
                  <a:lnTo>
                    <a:pt x="169" y="237"/>
                  </a:lnTo>
                  <a:lnTo>
                    <a:pt x="166" y="237"/>
                  </a:lnTo>
                  <a:lnTo>
                    <a:pt x="162" y="237"/>
                  </a:lnTo>
                  <a:lnTo>
                    <a:pt x="158" y="237"/>
                  </a:lnTo>
                  <a:lnTo>
                    <a:pt x="154" y="237"/>
                  </a:lnTo>
                  <a:lnTo>
                    <a:pt x="149" y="237"/>
                  </a:lnTo>
                  <a:lnTo>
                    <a:pt x="143" y="237"/>
                  </a:lnTo>
                  <a:lnTo>
                    <a:pt x="137" y="239"/>
                  </a:lnTo>
                  <a:lnTo>
                    <a:pt x="130" y="241"/>
                  </a:lnTo>
                  <a:lnTo>
                    <a:pt x="126" y="243"/>
                  </a:lnTo>
                  <a:lnTo>
                    <a:pt x="122" y="243"/>
                  </a:lnTo>
                  <a:lnTo>
                    <a:pt x="120" y="245"/>
                  </a:lnTo>
                  <a:lnTo>
                    <a:pt x="116" y="247"/>
                  </a:lnTo>
                  <a:lnTo>
                    <a:pt x="112" y="247"/>
                  </a:lnTo>
                  <a:lnTo>
                    <a:pt x="109" y="251"/>
                  </a:lnTo>
                  <a:lnTo>
                    <a:pt x="103" y="251"/>
                  </a:lnTo>
                  <a:lnTo>
                    <a:pt x="101" y="253"/>
                  </a:lnTo>
                  <a:lnTo>
                    <a:pt x="93" y="255"/>
                  </a:lnTo>
                  <a:lnTo>
                    <a:pt x="88" y="256"/>
                  </a:lnTo>
                  <a:lnTo>
                    <a:pt x="84" y="256"/>
                  </a:lnTo>
                  <a:lnTo>
                    <a:pt x="80" y="256"/>
                  </a:lnTo>
                  <a:lnTo>
                    <a:pt x="74" y="256"/>
                  </a:lnTo>
                  <a:lnTo>
                    <a:pt x="71" y="256"/>
                  </a:lnTo>
                  <a:lnTo>
                    <a:pt x="67" y="255"/>
                  </a:lnTo>
                  <a:lnTo>
                    <a:pt x="63" y="255"/>
                  </a:lnTo>
                  <a:lnTo>
                    <a:pt x="57" y="255"/>
                  </a:lnTo>
                  <a:lnTo>
                    <a:pt x="53" y="253"/>
                  </a:lnTo>
                  <a:lnTo>
                    <a:pt x="50" y="253"/>
                  </a:lnTo>
                  <a:lnTo>
                    <a:pt x="46" y="251"/>
                  </a:lnTo>
                  <a:lnTo>
                    <a:pt x="42" y="249"/>
                  </a:lnTo>
                  <a:lnTo>
                    <a:pt x="40" y="247"/>
                  </a:lnTo>
                  <a:lnTo>
                    <a:pt x="36" y="243"/>
                  </a:lnTo>
                  <a:lnTo>
                    <a:pt x="36" y="239"/>
                  </a:lnTo>
                  <a:lnTo>
                    <a:pt x="36" y="236"/>
                  </a:lnTo>
                  <a:lnTo>
                    <a:pt x="42" y="230"/>
                  </a:lnTo>
                  <a:lnTo>
                    <a:pt x="46" y="226"/>
                  </a:lnTo>
                  <a:lnTo>
                    <a:pt x="53" y="220"/>
                  </a:lnTo>
                  <a:lnTo>
                    <a:pt x="59" y="215"/>
                  </a:lnTo>
                  <a:lnTo>
                    <a:pt x="67" y="209"/>
                  </a:lnTo>
                  <a:lnTo>
                    <a:pt x="72" y="203"/>
                  </a:lnTo>
                  <a:lnTo>
                    <a:pt x="78" y="199"/>
                  </a:lnTo>
                  <a:lnTo>
                    <a:pt x="80" y="197"/>
                  </a:lnTo>
                  <a:lnTo>
                    <a:pt x="82" y="196"/>
                  </a:lnTo>
                  <a:lnTo>
                    <a:pt x="84" y="190"/>
                  </a:lnTo>
                  <a:lnTo>
                    <a:pt x="86" y="188"/>
                  </a:lnTo>
                  <a:lnTo>
                    <a:pt x="88" y="182"/>
                  </a:lnTo>
                  <a:lnTo>
                    <a:pt x="90" y="178"/>
                  </a:lnTo>
                  <a:lnTo>
                    <a:pt x="91" y="175"/>
                  </a:lnTo>
                  <a:lnTo>
                    <a:pt x="93" y="171"/>
                  </a:lnTo>
                  <a:lnTo>
                    <a:pt x="95" y="165"/>
                  </a:lnTo>
                  <a:lnTo>
                    <a:pt x="97" y="161"/>
                  </a:lnTo>
                  <a:lnTo>
                    <a:pt x="99" y="158"/>
                  </a:lnTo>
                  <a:lnTo>
                    <a:pt x="101" y="154"/>
                  </a:lnTo>
                  <a:lnTo>
                    <a:pt x="105" y="148"/>
                  </a:lnTo>
                  <a:lnTo>
                    <a:pt x="109" y="144"/>
                  </a:lnTo>
                  <a:lnTo>
                    <a:pt x="110" y="139"/>
                  </a:lnTo>
                  <a:lnTo>
                    <a:pt x="118" y="135"/>
                  </a:lnTo>
                  <a:lnTo>
                    <a:pt x="122" y="131"/>
                  </a:lnTo>
                  <a:lnTo>
                    <a:pt x="126" y="131"/>
                  </a:lnTo>
                  <a:lnTo>
                    <a:pt x="114" y="0"/>
                  </a:lnTo>
                  <a:lnTo>
                    <a:pt x="9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32"/>
            <p:cNvSpPr>
              <a:spLocks/>
            </p:cNvSpPr>
            <p:nvPr/>
          </p:nvSpPr>
          <p:spPr bwMode="auto">
            <a:xfrm>
              <a:off x="4728" y="3131"/>
              <a:ext cx="411" cy="507"/>
            </a:xfrm>
            <a:custGeom>
              <a:avLst/>
              <a:gdLst>
                <a:gd name="T0" fmla="*/ 39 w 823"/>
                <a:gd name="T1" fmla="*/ 63 h 1013"/>
                <a:gd name="T2" fmla="*/ 44 w 823"/>
                <a:gd name="T3" fmla="*/ 65 h 1013"/>
                <a:gd name="T4" fmla="*/ 50 w 823"/>
                <a:gd name="T5" fmla="*/ 67 h 1013"/>
                <a:gd name="T6" fmla="*/ 55 w 823"/>
                <a:gd name="T7" fmla="*/ 69 h 1013"/>
                <a:gd name="T8" fmla="*/ 60 w 823"/>
                <a:gd name="T9" fmla="*/ 73 h 1013"/>
                <a:gd name="T10" fmla="*/ 64 w 823"/>
                <a:gd name="T11" fmla="*/ 77 h 1013"/>
                <a:gd name="T12" fmla="*/ 68 w 823"/>
                <a:gd name="T13" fmla="*/ 81 h 1013"/>
                <a:gd name="T14" fmla="*/ 72 w 823"/>
                <a:gd name="T15" fmla="*/ 85 h 1013"/>
                <a:gd name="T16" fmla="*/ 76 w 823"/>
                <a:gd name="T17" fmla="*/ 89 h 1013"/>
                <a:gd name="T18" fmla="*/ 81 w 823"/>
                <a:gd name="T19" fmla="*/ 95 h 1013"/>
                <a:gd name="T20" fmla="*/ 85 w 823"/>
                <a:gd name="T21" fmla="*/ 99 h 1013"/>
                <a:gd name="T22" fmla="*/ 91 w 823"/>
                <a:gd name="T23" fmla="*/ 104 h 1013"/>
                <a:gd name="T24" fmla="*/ 96 w 823"/>
                <a:gd name="T25" fmla="*/ 108 h 1013"/>
                <a:gd name="T26" fmla="*/ 98 w 823"/>
                <a:gd name="T27" fmla="*/ 110 h 1013"/>
                <a:gd name="T28" fmla="*/ 94 w 823"/>
                <a:gd name="T29" fmla="*/ 114 h 1013"/>
                <a:gd name="T30" fmla="*/ 88 w 823"/>
                <a:gd name="T31" fmla="*/ 119 h 1013"/>
                <a:gd name="T32" fmla="*/ 83 w 823"/>
                <a:gd name="T33" fmla="*/ 123 h 1013"/>
                <a:gd name="T34" fmla="*/ 78 w 823"/>
                <a:gd name="T35" fmla="*/ 125 h 1013"/>
                <a:gd name="T36" fmla="*/ 74 w 823"/>
                <a:gd name="T37" fmla="*/ 124 h 1013"/>
                <a:gd name="T38" fmla="*/ 72 w 823"/>
                <a:gd name="T39" fmla="*/ 123 h 1013"/>
                <a:gd name="T40" fmla="*/ 69 w 823"/>
                <a:gd name="T41" fmla="*/ 117 h 1013"/>
                <a:gd name="T42" fmla="*/ 66 w 823"/>
                <a:gd name="T43" fmla="*/ 114 h 1013"/>
                <a:gd name="T44" fmla="*/ 61 w 823"/>
                <a:gd name="T45" fmla="*/ 109 h 1013"/>
                <a:gd name="T46" fmla="*/ 57 w 823"/>
                <a:gd name="T47" fmla="*/ 105 h 1013"/>
                <a:gd name="T48" fmla="*/ 52 w 823"/>
                <a:gd name="T49" fmla="*/ 101 h 1013"/>
                <a:gd name="T50" fmla="*/ 48 w 823"/>
                <a:gd name="T51" fmla="*/ 97 h 1013"/>
                <a:gd name="T52" fmla="*/ 43 w 823"/>
                <a:gd name="T53" fmla="*/ 93 h 1013"/>
                <a:gd name="T54" fmla="*/ 38 w 823"/>
                <a:gd name="T55" fmla="*/ 89 h 1013"/>
                <a:gd name="T56" fmla="*/ 34 w 823"/>
                <a:gd name="T57" fmla="*/ 83 h 1013"/>
                <a:gd name="T58" fmla="*/ 31 w 823"/>
                <a:gd name="T59" fmla="*/ 81 h 1013"/>
                <a:gd name="T60" fmla="*/ 30 w 823"/>
                <a:gd name="T61" fmla="*/ 84 h 1013"/>
                <a:gd name="T62" fmla="*/ 32 w 823"/>
                <a:gd name="T63" fmla="*/ 90 h 1013"/>
                <a:gd name="T64" fmla="*/ 36 w 823"/>
                <a:gd name="T65" fmla="*/ 94 h 1013"/>
                <a:gd name="T66" fmla="*/ 41 w 823"/>
                <a:gd name="T67" fmla="*/ 99 h 1013"/>
                <a:gd name="T68" fmla="*/ 46 w 823"/>
                <a:gd name="T69" fmla="*/ 102 h 1013"/>
                <a:gd name="T70" fmla="*/ 50 w 823"/>
                <a:gd name="T71" fmla="*/ 105 h 1013"/>
                <a:gd name="T72" fmla="*/ 55 w 823"/>
                <a:gd name="T73" fmla="*/ 109 h 1013"/>
                <a:gd name="T74" fmla="*/ 60 w 823"/>
                <a:gd name="T75" fmla="*/ 112 h 1013"/>
                <a:gd name="T76" fmla="*/ 64 w 823"/>
                <a:gd name="T77" fmla="*/ 115 h 1013"/>
                <a:gd name="T78" fmla="*/ 67 w 823"/>
                <a:gd name="T79" fmla="*/ 118 h 1013"/>
                <a:gd name="T80" fmla="*/ 69 w 823"/>
                <a:gd name="T81" fmla="*/ 123 h 1013"/>
                <a:gd name="T82" fmla="*/ 71 w 823"/>
                <a:gd name="T83" fmla="*/ 127 h 1013"/>
                <a:gd name="T84" fmla="*/ 76 w 823"/>
                <a:gd name="T85" fmla="*/ 127 h 1013"/>
                <a:gd name="T86" fmla="*/ 81 w 823"/>
                <a:gd name="T87" fmla="*/ 126 h 1013"/>
                <a:gd name="T88" fmla="*/ 86 w 823"/>
                <a:gd name="T89" fmla="*/ 123 h 1013"/>
                <a:gd name="T90" fmla="*/ 93 w 823"/>
                <a:gd name="T91" fmla="*/ 118 h 1013"/>
                <a:gd name="T92" fmla="*/ 99 w 823"/>
                <a:gd name="T93" fmla="*/ 113 h 1013"/>
                <a:gd name="T94" fmla="*/ 102 w 823"/>
                <a:gd name="T95" fmla="*/ 110 h 1013"/>
                <a:gd name="T96" fmla="*/ 99 w 823"/>
                <a:gd name="T97" fmla="*/ 107 h 1013"/>
                <a:gd name="T98" fmla="*/ 93 w 823"/>
                <a:gd name="T99" fmla="*/ 103 h 1013"/>
                <a:gd name="T100" fmla="*/ 87 w 823"/>
                <a:gd name="T101" fmla="*/ 98 h 1013"/>
                <a:gd name="T102" fmla="*/ 83 w 823"/>
                <a:gd name="T103" fmla="*/ 95 h 1013"/>
                <a:gd name="T104" fmla="*/ 81 w 823"/>
                <a:gd name="T105" fmla="*/ 90 h 1013"/>
                <a:gd name="T106" fmla="*/ 77 w 823"/>
                <a:gd name="T107" fmla="*/ 86 h 1013"/>
                <a:gd name="T108" fmla="*/ 73 w 823"/>
                <a:gd name="T109" fmla="*/ 81 h 1013"/>
                <a:gd name="T110" fmla="*/ 67 w 823"/>
                <a:gd name="T111" fmla="*/ 75 h 1013"/>
                <a:gd name="T112" fmla="*/ 61 w 823"/>
                <a:gd name="T113" fmla="*/ 70 h 1013"/>
                <a:gd name="T114" fmla="*/ 54 w 823"/>
                <a:gd name="T115" fmla="*/ 66 h 1013"/>
                <a:gd name="T116" fmla="*/ 46 w 823"/>
                <a:gd name="T117" fmla="*/ 62 h 101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23"/>
                <a:gd name="T178" fmla="*/ 0 h 1013"/>
                <a:gd name="T179" fmla="*/ 823 w 823"/>
                <a:gd name="T180" fmla="*/ 1013 h 101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23" h="1013">
                  <a:moveTo>
                    <a:pt x="0" y="9"/>
                  </a:moveTo>
                  <a:lnTo>
                    <a:pt x="332" y="489"/>
                  </a:lnTo>
                  <a:lnTo>
                    <a:pt x="298" y="494"/>
                  </a:lnTo>
                  <a:lnTo>
                    <a:pt x="302" y="496"/>
                  </a:lnTo>
                  <a:lnTo>
                    <a:pt x="306" y="496"/>
                  </a:lnTo>
                  <a:lnTo>
                    <a:pt x="313" y="500"/>
                  </a:lnTo>
                  <a:lnTo>
                    <a:pt x="315" y="500"/>
                  </a:lnTo>
                  <a:lnTo>
                    <a:pt x="319" y="502"/>
                  </a:lnTo>
                  <a:lnTo>
                    <a:pt x="325" y="502"/>
                  </a:lnTo>
                  <a:lnTo>
                    <a:pt x="328" y="504"/>
                  </a:lnTo>
                  <a:lnTo>
                    <a:pt x="332" y="506"/>
                  </a:lnTo>
                  <a:lnTo>
                    <a:pt x="338" y="508"/>
                  </a:lnTo>
                  <a:lnTo>
                    <a:pt x="344" y="509"/>
                  </a:lnTo>
                  <a:lnTo>
                    <a:pt x="349" y="511"/>
                  </a:lnTo>
                  <a:lnTo>
                    <a:pt x="355" y="513"/>
                  </a:lnTo>
                  <a:lnTo>
                    <a:pt x="361" y="517"/>
                  </a:lnTo>
                  <a:lnTo>
                    <a:pt x="366" y="519"/>
                  </a:lnTo>
                  <a:lnTo>
                    <a:pt x="372" y="521"/>
                  </a:lnTo>
                  <a:lnTo>
                    <a:pt x="378" y="523"/>
                  </a:lnTo>
                  <a:lnTo>
                    <a:pt x="383" y="525"/>
                  </a:lnTo>
                  <a:lnTo>
                    <a:pt x="389" y="527"/>
                  </a:lnTo>
                  <a:lnTo>
                    <a:pt x="395" y="530"/>
                  </a:lnTo>
                  <a:lnTo>
                    <a:pt x="401" y="532"/>
                  </a:lnTo>
                  <a:lnTo>
                    <a:pt x="406" y="534"/>
                  </a:lnTo>
                  <a:lnTo>
                    <a:pt x="412" y="538"/>
                  </a:lnTo>
                  <a:lnTo>
                    <a:pt x="418" y="540"/>
                  </a:lnTo>
                  <a:lnTo>
                    <a:pt x="423" y="542"/>
                  </a:lnTo>
                  <a:lnTo>
                    <a:pt x="427" y="546"/>
                  </a:lnTo>
                  <a:lnTo>
                    <a:pt x="433" y="547"/>
                  </a:lnTo>
                  <a:lnTo>
                    <a:pt x="439" y="549"/>
                  </a:lnTo>
                  <a:lnTo>
                    <a:pt x="442" y="551"/>
                  </a:lnTo>
                  <a:lnTo>
                    <a:pt x="450" y="555"/>
                  </a:lnTo>
                  <a:lnTo>
                    <a:pt x="454" y="559"/>
                  </a:lnTo>
                  <a:lnTo>
                    <a:pt x="461" y="565"/>
                  </a:lnTo>
                  <a:lnTo>
                    <a:pt x="467" y="568"/>
                  </a:lnTo>
                  <a:lnTo>
                    <a:pt x="475" y="574"/>
                  </a:lnTo>
                  <a:lnTo>
                    <a:pt x="479" y="576"/>
                  </a:lnTo>
                  <a:lnTo>
                    <a:pt x="482" y="580"/>
                  </a:lnTo>
                  <a:lnTo>
                    <a:pt x="486" y="584"/>
                  </a:lnTo>
                  <a:lnTo>
                    <a:pt x="490" y="587"/>
                  </a:lnTo>
                  <a:lnTo>
                    <a:pt x="494" y="589"/>
                  </a:lnTo>
                  <a:lnTo>
                    <a:pt x="498" y="593"/>
                  </a:lnTo>
                  <a:lnTo>
                    <a:pt x="501" y="595"/>
                  </a:lnTo>
                  <a:lnTo>
                    <a:pt x="505" y="599"/>
                  </a:lnTo>
                  <a:lnTo>
                    <a:pt x="509" y="603"/>
                  </a:lnTo>
                  <a:lnTo>
                    <a:pt x="513" y="606"/>
                  </a:lnTo>
                  <a:lnTo>
                    <a:pt x="517" y="610"/>
                  </a:lnTo>
                  <a:lnTo>
                    <a:pt x="522" y="614"/>
                  </a:lnTo>
                  <a:lnTo>
                    <a:pt x="526" y="618"/>
                  </a:lnTo>
                  <a:lnTo>
                    <a:pt x="530" y="622"/>
                  </a:lnTo>
                  <a:lnTo>
                    <a:pt x="534" y="625"/>
                  </a:lnTo>
                  <a:lnTo>
                    <a:pt x="539" y="629"/>
                  </a:lnTo>
                  <a:lnTo>
                    <a:pt x="543" y="633"/>
                  </a:lnTo>
                  <a:lnTo>
                    <a:pt x="547" y="637"/>
                  </a:lnTo>
                  <a:lnTo>
                    <a:pt x="551" y="643"/>
                  </a:lnTo>
                  <a:lnTo>
                    <a:pt x="556" y="646"/>
                  </a:lnTo>
                  <a:lnTo>
                    <a:pt x="558" y="648"/>
                  </a:lnTo>
                  <a:lnTo>
                    <a:pt x="562" y="654"/>
                  </a:lnTo>
                  <a:lnTo>
                    <a:pt x="568" y="658"/>
                  </a:lnTo>
                  <a:lnTo>
                    <a:pt x="572" y="662"/>
                  </a:lnTo>
                  <a:lnTo>
                    <a:pt x="575" y="665"/>
                  </a:lnTo>
                  <a:lnTo>
                    <a:pt x="579" y="669"/>
                  </a:lnTo>
                  <a:lnTo>
                    <a:pt x="583" y="673"/>
                  </a:lnTo>
                  <a:lnTo>
                    <a:pt x="587" y="679"/>
                  </a:lnTo>
                  <a:lnTo>
                    <a:pt x="591" y="681"/>
                  </a:lnTo>
                  <a:lnTo>
                    <a:pt x="594" y="684"/>
                  </a:lnTo>
                  <a:lnTo>
                    <a:pt x="598" y="690"/>
                  </a:lnTo>
                  <a:lnTo>
                    <a:pt x="602" y="694"/>
                  </a:lnTo>
                  <a:lnTo>
                    <a:pt x="606" y="698"/>
                  </a:lnTo>
                  <a:lnTo>
                    <a:pt x="610" y="701"/>
                  </a:lnTo>
                  <a:lnTo>
                    <a:pt x="612" y="705"/>
                  </a:lnTo>
                  <a:lnTo>
                    <a:pt x="617" y="709"/>
                  </a:lnTo>
                  <a:lnTo>
                    <a:pt x="623" y="717"/>
                  </a:lnTo>
                  <a:lnTo>
                    <a:pt x="629" y="722"/>
                  </a:lnTo>
                  <a:lnTo>
                    <a:pt x="634" y="730"/>
                  </a:lnTo>
                  <a:lnTo>
                    <a:pt x="640" y="736"/>
                  </a:lnTo>
                  <a:lnTo>
                    <a:pt x="644" y="743"/>
                  </a:lnTo>
                  <a:lnTo>
                    <a:pt x="648" y="749"/>
                  </a:lnTo>
                  <a:lnTo>
                    <a:pt x="652" y="753"/>
                  </a:lnTo>
                  <a:lnTo>
                    <a:pt x="655" y="759"/>
                  </a:lnTo>
                  <a:lnTo>
                    <a:pt x="657" y="762"/>
                  </a:lnTo>
                  <a:lnTo>
                    <a:pt x="661" y="768"/>
                  </a:lnTo>
                  <a:lnTo>
                    <a:pt x="663" y="772"/>
                  </a:lnTo>
                  <a:lnTo>
                    <a:pt x="669" y="778"/>
                  </a:lnTo>
                  <a:lnTo>
                    <a:pt x="672" y="781"/>
                  </a:lnTo>
                  <a:lnTo>
                    <a:pt x="676" y="787"/>
                  </a:lnTo>
                  <a:lnTo>
                    <a:pt x="682" y="791"/>
                  </a:lnTo>
                  <a:lnTo>
                    <a:pt x="688" y="797"/>
                  </a:lnTo>
                  <a:lnTo>
                    <a:pt x="691" y="800"/>
                  </a:lnTo>
                  <a:lnTo>
                    <a:pt x="697" y="806"/>
                  </a:lnTo>
                  <a:lnTo>
                    <a:pt x="703" y="810"/>
                  </a:lnTo>
                  <a:lnTo>
                    <a:pt x="709" y="816"/>
                  </a:lnTo>
                  <a:lnTo>
                    <a:pt x="716" y="819"/>
                  </a:lnTo>
                  <a:lnTo>
                    <a:pt x="722" y="825"/>
                  </a:lnTo>
                  <a:lnTo>
                    <a:pt x="728" y="829"/>
                  </a:lnTo>
                  <a:lnTo>
                    <a:pt x="733" y="835"/>
                  </a:lnTo>
                  <a:lnTo>
                    <a:pt x="739" y="836"/>
                  </a:lnTo>
                  <a:lnTo>
                    <a:pt x="745" y="840"/>
                  </a:lnTo>
                  <a:lnTo>
                    <a:pt x="750" y="846"/>
                  </a:lnTo>
                  <a:lnTo>
                    <a:pt x="756" y="850"/>
                  </a:lnTo>
                  <a:lnTo>
                    <a:pt x="760" y="854"/>
                  </a:lnTo>
                  <a:lnTo>
                    <a:pt x="766" y="855"/>
                  </a:lnTo>
                  <a:lnTo>
                    <a:pt x="769" y="859"/>
                  </a:lnTo>
                  <a:lnTo>
                    <a:pt x="775" y="863"/>
                  </a:lnTo>
                  <a:lnTo>
                    <a:pt x="777" y="865"/>
                  </a:lnTo>
                  <a:lnTo>
                    <a:pt x="781" y="867"/>
                  </a:lnTo>
                  <a:lnTo>
                    <a:pt x="785" y="871"/>
                  </a:lnTo>
                  <a:lnTo>
                    <a:pt x="786" y="873"/>
                  </a:lnTo>
                  <a:lnTo>
                    <a:pt x="790" y="874"/>
                  </a:lnTo>
                  <a:lnTo>
                    <a:pt x="792" y="878"/>
                  </a:lnTo>
                  <a:lnTo>
                    <a:pt x="790" y="880"/>
                  </a:lnTo>
                  <a:lnTo>
                    <a:pt x="786" y="884"/>
                  </a:lnTo>
                  <a:lnTo>
                    <a:pt x="783" y="886"/>
                  </a:lnTo>
                  <a:lnTo>
                    <a:pt x="779" y="890"/>
                  </a:lnTo>
                  <a:lnTo>
                    <a:pt x="775" y="894"/>
                  </a:lnTo>
                  <a:lnTo>
                    <a:pt x="771" y="897"/>
                  </a:lnTo>
                  <a:lnTo>
                    <a:pt x="766" y="901"/>
                  </a:lnTo>
                  <a:lnTo>
                    <a:pt x="762" y="905"/>
                  </a:lnTo>
                  <a:lnTo>
                    <a:pt x="756" y="909"/>
                  </a:lnTo>
                  <a:lnTo>
                    <a:pt x="752" y="914"/>
                  </a:lnTo>
                  <a:lnTo>
                    <a:pt x="747" y="918"/>
                  </a:lnTo>
                  <a:lnTo>
                    <a:pt x="741" y="922"/>
                  </a:lnTo>
                  <a:lnTo>
                    <a:pt x="735" y="928"/>
                  </a:lnTo>
                  <a:lnTo>
                    <a:pt x="729" y="933"/>
                  </a:lnTo>
                  <a:lnTo>
                    <a:pt x="722" y="937"/>
                  </a:lnTo>
                  <a:lnTo>
                    <a:pt x="716" y="943"/>
                  </a:lnTo>
                  <a:lnTo>
                    <a:pt x="710" y="947"/>
                  </a:lnTo>
                  <a:lnTo>
                    <a:pt x="703" y="952"/>
                  </a:lnTo>
                  <a:lnTo>
                    <a:pt x="697" y="956"/>
                  </a:lnTo>
                  <a:lnTo>
                    <a:pt x="691" y="960"/>
                  </a:lnTo>
                  <a:lnTo>
                    <a:pt x="686" y="964"/>
                  </a:lnTo>
                  <a:lnTo>
                    <a:pt x="680" y="970"/>
                  </a:lnTo>
                  <a:lnTo>
                    <a:pt x="674" y="971"/>
                  </a:lnTo>
                  <a:lnTo>
                    <a:pt x="671" y="977"/>
                  </a:lnTo>
                  <a:lnTo>
                    <a:pt x="665" y="979"/>
                  </a:lnTo>
                  <a:lnTo>
                    <a:pt x="661" y="983"/>
                  </a:lnTo>
                  <a:lnTo>
                    <a:pt x="657" y="985"/>
                  </a:lnTo>
                  <a:lnTo>
                    <a:pt x="652" y="987"/>
                  </a:lnTo>
                  <a:lnTo>
                    <a:pt x="650" y="989"/>
                  </a:lnTo>
                  <a:lnTo>
                    <a:pt x="648" y="990"/>
                  </a:lnTo>
                  <a:lnTo>
                    <a:pt x="640" y="992"/>
                  </a:lnTo>
                  <a:lnTo>
                    <a:pt x="636" y="992"/>
                  </a:lnTo>
                  <a:lnTo>
                    <a:pt x="631" y="994"/>
                  </a:lnTo>
                  <a:lnTo>
                    <a:pt x="625" y="994"/>
                  </a:lnTo>
                  <a:lnTo>
                    <a:pt x="619" y="994"/>
                  </a:lnTo>
                  <a:lnTo>
                    <a:pt x="615" y="994"/>
                  </a:lnTo>
                  <a:lnTo>
                    <a:pt x="612" y="994"/>
                  </a:lnTo>
                  <a:lnTo>
                    <a:pt x="608" y="994"/>
                  </a:lnTo>
                  <a:lnTo>
                    <a:pt x="602" y="992"/>
                  </a:lnTo>
                  <a:lnTo>
                    <a:pt x="600" y="992"/>
                  </a:lnTo>
                  <a:lnTo>
                    <a:pt x="596" y="992"/>
                  </a:lnTo>
                  <a:lnTo>
                    <a:pt x="594" y="992"/>
                  </a:lnTo>
                  <a:lnTo>
                    <a:pt x="591" y="990"/>
                  </a:lnTo>
                  <a:lnTo>
                    <a:pt x="589" y="990"/>
                  </a:lnTo>
                  <a:lnTo>
                    <a:pt x="589" y="989"/>
                  </a:lnTo>
                  <a:lnTo>
                    <a:pt x="587" y="985"/>
                  </a:lnTo>
                  <a:lnTo>
                    <a:pt x="585" y="981"/>
                  </a:lnTo>
                  <a:lnTo>
                    <a:pt x="583" y="977"/>
                  </a:lnTo>
                  <a:lnTo>
                    <a:pt x="581" y="971"/>
                  </a:lnTo>
                  <a:lnTo>
                    <a:pt x="577" y="966"/>
                  </a:lnTo>
                  <a:lnTo>
                    <a:pt x="575" y="960"/>
                  </a:lnTo>
                  <a:lnTo>
                    <a:pt x="572" y="954"/>
                  </a:lnTo>
                  <a:lnTo>
                    <a:pt x="568" y="949"/>
                  </a:lnTo>
                  <a:lnTo>
                    <a:pt x="566" y="943"/>
                  </a:lnTo>
                  <a:lnTo>
                    <a:pt x="562" y="937"/>
                  </a:lnTo>
                  <a:lnTo>
                    <a:pt x="558" y="932"/>
                  </a:lnTo>
                  <a:lnTo>
                    <a:pt x="556" y="928"/>
                  </a:lnTo>
                  <a:lnTo>
                    <a:pt x="553" y="924"/>
                  </a:lnTo>
                  <a:lnTo>
                    <a:pt x="551" y="922"/>
                  </a:lnTo>
                  <a:lnTo>
                    <a:pt x="547" y="920"/>
                  </a:lnTo>
                  <a:lnTo>
                    <a:pt x="545" y="918"/>
                  </a:lnTo>
                  <a:lnTo>
                    <a:pt x="541" y="914"/>
                  </a:lnTo>
                  <a:lnTo>
                    <a:pt x="539" y="913"/>
                  </a:lnTo>
                  <a:lnTo>
                    <a:pt x="534" y="907"/>
                  </a:lnTo>
                  <a:lnTo>
                    <a:pt x="530" y="903"/>
                  </a:lnTo>
                  <a:lnTo>
                    <a:pt x="522" y="897"/>
                  </a:lnTo>
                  <a:lnTo>
                    <a:pt x="517" y="892"/>
                  </a:lnTo>
                  <a:lnTo>
                    <a:pt x="511" y="884"/>
                  </a:lnTo>
                  <a:lnTo>
                    <a:pt x="503" y="878"/>
                  </a:lnTo>
                  <a:lnTo>
                    <a:pt x="499" y="874"/>
                  </a:lnTo>
                  <a:lnTo>
                    <a:pt x="496" y="871"/>
                  </a:lnTo>
                  <a:lnTo>
                    <a:pt x="492" y="867"/>
                  </a:lnTo>
                  <a:lnTo>
                    <a:pt x="488" y="865"/>
                  </a:lnTo>
                  <a:lnTo>
                    <a:pt x="484" y="861"/>
                  </a:lnTo>
                  <a:lnTo>
                    <a:pt x="480" y="855"/>
                  </a:lnTo>
                  <a:lnTo>
                    <a:pt x="475" y="852"/>
                  </a:lnTo>
                  <a:lnTo>
                    <a:pt x="471" y="848"/>
                  </a:lnTo>
                  <a:lnTo>
                    <a:pt x="467" y="844"/>
                  </a:lnTo>
                  <a:lnTo>
                    <a:pt x="463" y="840"/>
                  </a:lnTo>
                  <a:lnTo>
                    <a:pt x="460" y="836"/>
                  </a:lnTo>
                  <a:lnTo>
                    <a:pt x="454" y="835"/>
                  </a:lnTo>
                  <a:lnTo>
                    <a:pt x="450" y="829"/>
                  </a:lnTo>
                  <a:lnTo>
                    <a:pt x="444" y="825"/>
                  </a:lnTo>
                  <a:lnTo>
                    <a:pt x="441" y="821"/>
                  </a:lnTo>
                  <a:lnTo>
                    <a:pt x="437" y="817"/>
                  </a:lnTo>
                  <a:lnTo>
                    <a:pt x="431" y="812"/>
                  </a:lnTo>
                  <a:lnTo>
                    <a:pt x="427" y="808"/>
                  </a:lnTo>
                  <a:lnTo>
                    <a:pt x="423" y="804"/>
                  </a:lnTo>
                  <a:lnTo>
                    <a:pt x="420" y="800"/>
                  </a:lnTo>
                  <a:lnTo>
                    <a:pt x="414" y="797"/>
                  </a:lnTo>
                  <a:lnTo>
                    <a:pt x="410" y="793"/>
                  </a:lnTo>
                  <a:lnTo>
                    <a:pt x="404" y="789"/>
                  </a:lnTo>
                  <a:lnTo>
                    <a:pt x="401" y="785"/>
                  </a:lnTo>
                  <a:lnTo>
                    <a:pt x="397" y="781"/>
                  </a:lnTo>
                  <a:lnTo>
                    <a:pt x="393" y="778"/>
                  </a:lnTo>
                  <a:lnTo>
                    <a:pt x="387" y="774"/>
                  </a:lnTo>
                  <a:lnTo>
                    <a:pt x="383" y="770"/>
                  </a:lnTo>
                  <a:lnTo>
                    <a:pt x="380" y="766"/>
                  </a:lnTo>
                  <a:lnTo>
                    <a:pt x="376" y="762"/>
                  </a:lnTo>
                  <a:lnTo>
                    <a:pt x="372" y="760"/>
                  </a:lnTo>
                  <a:lnTo>
                    <a:pt x="366" y="757"/>
                  </a:lnTo>
                  <a:lnTo>
                    <a:pt x="361" y="751"/>
                  </a:lnTo>
                  <a:lnTo>
                    <a:pt x="353" y="745"/>
                  </a:lnTo>
                  <a:lnTo>
                    <a:pt x="345" y="740"/>
                  </a:lnTo>
                  <a:lnTo>
                    <a:pt x="340" y="736"/>
                  </a:lnTo>
                  <a:lnTo>
                    <a:pt x="334" y="732"/>
                  </a:lnTo>
                  <a:lnTo>
                    <a:pt x="330" y="730"/>
                  </a:lnTo>
                  <a:lnTo>
                    <a:pt x="325" y="726"/>
                  </a:lnTo>
                  <a:lnTo>
                    <a:pt x="321" y="722"/>
                  </a:lnTo>
                  <a:lnTo>
                    <a:pt x="317" y="719"/>
                  </a:lnTo>
                  <a:lnTo>
                    <a:pt x="313" y="715"/>
                  </a:lnTo>
                  <a:lnTo>
                    <a:pt x="306" y="709"/>
                  </a:lnTo>
                  <a:lnTo>
                    <a:pt x="300" y="701"/>
                  </a:lnTo>
                  <a:lnTo>
                    <a:pt x="294" y="694"/>
                  </a:lnTo>
                  <a:lnTo>
                    <a:pt x="288" y="688"/>
                  </a:lnTo>
                  <a:lnTo>
                    <a:pt x="285" y="681"/>
                  </a:lnTo>
                  <a:lnTo>
                    <a:pt x="281" y="675"/>
                  </a:lnTo>
                  <a:lnTo>
                    <a:pt x="277" y="669"/>
                  </a:lnTo>
                  <a:lnTo>
                    <a:pt x="275" y="663"/>
                  </a:lnTo>
                  <a:lnTo>
                    <a:pt x="273" y="658"/>
                  </a:lnTo>
                  <a:lnTo>
                    <a:pt x="271" y="654"/>
                  </a:lnTo>
                  <a:lnTo>
                    <a:pt x="269" y="650"/>
                  </a:lnTo>
                  <a:lnTo>
                    <a:pt x="268" y="648"/>
                  </a:lnTo>
                  <a:lnTo>
                    <a:pt x="266" y="646"/>
                  </a:lnTo>
                  <a:lnTo>
                    <a:pt x="260" y="644"/>
                  </a:lnTo>
                  <a:lnTo>
                    <a:pt x="256" y="644"/>
                  </a:lnTo>
                  <a:lnTo>
                    <a:pt x="252" y="644"/>
                  </a:lnTo>
                  <a:lnTo>
                    <a:pt x="249" y="646"/>
                  </a:lnTo>
                  <a:lnTo>
                    <a:pt x="245" y="646"/>
                  </a:lnTo>
                  <a:lnTo>
                    <a:pt x="243" y="652"/>
                  </a:lnTo>
                  <a:lnTo>
                    <a:pt x="241" y="654"/>
                  </a:lnTo>
                  <a:lnTo>
                    <a:pt x="241" y="656"/>
                  </a:lnTo>
                  <a:lnTo>
                    <a:pt x="241" y="660"/>
                  </a:lnTo>
                  <a:lnTo>
                    <a:pt x="243" y="665"/>
                  </a:lnTo>
                  <a:lnTo>
                    <a:pt x="245" y="671"/>
                  </a:lnTo>
                  <a:lnTo>
                    <a:pt x="245" y="675"/>
                  </a:lnTo>
                  <a:lnTo>
                    <a:pt x="247" y="681"/>
                  </a:lnTo>
                  <a:lnTo>
                    <a:pt x="249" y="686"/>
                  </a:lnTo>
                  <a:lnTo>
                    <a:pt x="249" y="692"/>
                  </a:lnTo>
                  <a:lnTo>
                    <a:pt x="250" y="696"/>
                  </a:lnTo>
                  <a:lnTo>
                    <a:pt x="254" y="703"/>
                  </a:lnTo>
                  <a:lnTo>
                    <a:pt x="258" y="709"/>
                  </a:lnTo>
                  <a:lnTo>
                    <a:pt x="260" y="715"/>
                  </a:lnTo>
                  <a:lnTo>
                    <a:pt x="264" y="720"/>
                  </a:lnTo>
                  <a:lnTo>
                    <a:pt x="269" y="726"/>
                  </a:lnTo>
                  <a:lnTo>
                    <a:pt x="275" y="734"/>
                  </a:lnTo>
                  <a:lnTo>
                    <a:pt x="277" y="736"/>
                  </a:lnTo>
                  <a:lnTo>
                    <a:pt x="281" y="740"/>
                  </a:lnTo>
                  <a:lnTo>
                    <a:pt x="285" y="743"/>
                  </a:lnTo>
                  <a:lnTo>
                    <a:pt x="288" y="747"/>
                  </a:lnTo>
                  <a:lnTo>
                    <a:pt x="292" y="751"/>
                  </a:lnTo>
                  <a:lnTo>
                    <a:pt x="296" y="755"/>
                  </a:lnTo>
                  <a:lnTo>
                    <a:pt x="300" y="759"/>
                  </a:lnTo>
                  <a:lnTo>
                    <a:pt x="306" y="762"/>
                  </a:lnTo>
                  <a:lnTo>
                    <a:pt x="311" y="766"/>
                  </a:lnTo>
                  <a:lnTo>
                    <a:pt x="317" y="770"/>
                  </a:lnTo>
                  <a:lnTo>
                    <a:pt x="323" y="776"/>
                  </a:lnTo>
                  <a:lnTo>
                    <a:pt x="330" y="781"/>
                  </a:lnTo>
                  <a:lnTo>
                    <a:pt x="334" y="785"/>
                  </a:lnTo>
                  <a:lnTo>
                    <a:pt x="338" y="787"/>
                  </a:lnTo>
                  <a:lnTo>
                    <a:pt x="342" y="791"/>
                  </a:lnTo>
                  <a:lnTo>
                    <a:pt x="345" y="795"/>
                  </a:lnTo>
                  <a:lnTo>
                    <a:pt x="351" y="797"/>
                  </a:lnTo>
                  <a:lnTo>
                    <a:pt x="355" y="800"/>
                  </a:lnTo>
                  <a:lnTo>
                    <a:pt x="359" y="802"/>
                  </a:lnTo>
                  <a:lnTo>
                    <a:pt x="364" y="808"/>
                  </a:lnTo>
                  <a:lnTo>
                    <a:pt x="368" y="810"/>
                  </a:lnTo>
                  <a:lnTo>
                    <a:pt x="372" y="814"/>
                  </a:lnTo>
                  <a:lnTo>
                    <a:pt x="378" y="817"/>
                  </a:lnTo>
                  <a:lnTo>
                    <a:pt x="382" y="821"/>
                  </a:lnTo>
                  <a:lnTo>
                    <a:pt x="387" y="825"/>
                  </a:lnTo>
                  <a:lnTo>
                    <a:pt x="391" y="827"/>
                  </a:lnTo>
                  <a:lnTo>
                    <a:pt x="397" y="831"/>
                  </a:lnTo>
                  <a:lnTo>
                    <a:pt x="402" y="836"/>
                  </a:lnTo>
                  <a:lnTo>
                    <a:pt x="406" y="838"/>
                  </a:lnTo>
                  <a:lnTo>
                    <a:pt x="412" y="842"/>
                  </a:lnTo>
                  <a:lnTo>
                    <a:pt x="416" y="846"/>
                  </a:lnTo>
                  <a:lnTo>
                    <a:pt x="422" y="850"/>
                  </a:lnTo>
                  <a:lnTo>
                    <a:pt x="425" y="854"/>
                  </a:lnTo>
                  <a:lnTo>
                    <a:pt x="431" y="857"/>
                  </a:lnTo>
                  <a:lnTo>
                    <a:pt x="435" y="861"/>
                  </a:lnTo>
                  <a:lnTo>
                    <a:pt x="441" y="865"/>
                  </a:lnTo>
                  <a:lnTo>
                    <a:pt x="444" y="867"/>
                  </a:lnTo>
                  <a:lnTo>
                    <a:pt x="450" y="873"/>
                  </a:lnTo>
                  <a:lnTo>
                    <a:pt x="454" y="874"/>
                  </a:lnTo>
                  <a:lnTo>
                    <a:pt x="460" y="878"/>
                  </a:lnTo>
                  <a:lnTo>
                    <a:pt x="463" y="882"/>
                  </a:lnTo>
                  <a:lnTo>
                    <a:pt x="467" y="886"/>
                  </a:lnTo>
                  <a:lnTo>
                    <a:pt x="473" y="888"/>
                  </a:lnTo>
                  <a:lnTo>
                    <a:pt x="477" y="892"/>
                  </a:lnTo>
                  <a:lnTo>
                    <a:pt x="480" y="895"/>
                  </a:lnTo>
                  <a:lnTo>
                    <a:pt x="484" y="897"/>
                  </a:lnTo>
                  <a:lnTo>
                    <a:pt x="490" y="901"/>
                  </a:lnTo>
                  <a:lnTo>
                    <a:pt x="494" y="905"/>
                  </a:lnTo>
                  <a:lnTo>
                    <a:pt x="496" y="907"/>
                  </a:lnTo>
                  <a:lnTo>
                    <a:pt x="501" y="911"/>
                  </a:lnTo>
                  <a:lnTo>
                    <a:pt x="503" y="913"/>
                  </a:lnTo>
                  <a:lnTo>
                    <a:pt x="509" y="916"/>
                  </a:lnTo>
                  <a:lnTo>
                    <a:pt x="513" y="920"/>
                  </a:lnTo>
                  <a:lnTo>
                    <a:pt x="520" y="926"/>
                  </a:lnTo>
                  <a:lnTo>
                    <a:pt x="524" y="928"/>
                  </a:lnTo>
                  <a:lnTo>
                    <a:pt x="530" y="933"/>
                  </a:lnTo>
                  <a:lnTo>
                    <a:pt x="534" y="935"/>
                  </a:lnTo>
                  <a:lnTo>
                    <a:pt x="536" y="937"/>
                  </a:lnTo>
                  <a:lnTo>
                    <a:pt x="539" y="939"/>
                  </a:lnTo>
                  <a:lnTo>
                    <a:pt x="539" y="941"/>
                  </a:lnTo>
                  <a:lnTo>
                    <a:pt x="541" y="943"/>
                  </a:lnTo>
                  <a:lnTo>
                    <a:pt x="541" y="945"/>
                  </a:lnTo>
                  <a:lnTo>
                    <a:pt x="543" y="949"/>
                  </a:lnTo>
                  <a:lnTo>
                    <a:pt x="545" y="952"/>
                  </a:lnTo>
                  <a:lnTo>
                    <a:pt x="547" y="958"/>
                  </a:lnTo>
                  <a:lnTo>
                    <a:pt x="549" y="962"/>
                  </a:lnTo>
                  <a:lnTo>
                    <a:pt x="551" y="968"/>
                  </a:lnTo>
                  <a:lnTo>
                    <a:pt x="553" y="973"/>
                  </a:lnTo>
                  <a:lnTo>
                    <a:pt x="555" y="979"/>
                  </a:lnTo>
                  <a:lnTo>
                    <a:pt x="556" y="985"/>
                  </a:lnTo>
                  <a:lnTo>
                    <a:pt x="558" y="990"/>
                  </a:lnTo>
                  <a:lnTo>
                    <a:pt x="562" y="994"/>
                  </a:lnTo>
                  <a:lnTo>
                    <a:pt x="564" y="998"/>
                  </a:lnTo>
                  <a:lnTo>
                    <a:pt x="566" y="1002"/>
                  </a:lnTo>
                  <a:lnTo>
                    <a:pt x="570" y="1006"/>
                  </a:lnTo>
                  <a:lnTo>
                    <a:pt x="572" y="1009"/>
                  </a:lnTo>
                  <a:lnTo>
                    <a:pt x="574" y="1009"/>
                  </a:lnTo>
                  <a:lnTo>
                    <a:pt x="577" y="1011"/>
                  </a:lnTo>
                  <a:lnTo>
                    <a:pt x="581" y="1011"/>
                  </a:lnTo>
                  <a:lnTo>
                    <a:pt x="585" y="1013"/>
                  </a:lnTo>
                  <a:lnTo>
                    <a:pt x="589" y="1013"/>
                  </a:lnTo>
                  <a:lnTo>
                    <a:pt x="594" y="1013"/>
                  </a:lnTo>
                  <a:lnTo>
                    <a:pt x="600" y="1013"/>
                  </a:lnTo>
                  <a:lnTo>
                    <a:pt x="606" y="1013"/>
                  </a:lnTo>
                  <a:lnTo>
                    <a:pt x="612" y="1013"/>
                  </a:lnTo>
                  <a:lnTo>
                    <a:pt x="617" y="1013"/>
                  </a:lnTo>
                  <a:lnTo>
                    <a:pt x="623" y="1011"/>
                  </a:lnTo>
                  <a:lnTo>
                    <a:pt x="629" y="1011"/>
                  </a:lnTo>
                  <a:lnTo>
                    <a:pt x="634" y="1009"/>
                  </a:lnTo>
                  <a:lnTo>
                    <a:pt x="640" y="1009"/>
                  </a:lnTo>
                  <a:lnTo>
                    <a:pt x="648" y="1008"/>
                  </a:lnTo>
                  <a:lnTo>
                    <a:pt x="653" y="1008"/>
                  </a:lnTo>
                  <a:lnTo>
                    <a:pt x="655" y="1004"/>
                  </a:lnTo>
                  <a:lnTo>
                    <a:pt x="659" y="1004"/>
                  </a:lnTo>
                  <a:lnTo>
                    <a:pt x="663" y="1000"/>
                  </a:lnTo>
                  <a:lnTo>
                    <a:pt x="667" y="998"/>
                  </a:lnTo>
                  <a:lnTo>
                    <a:pt x="671" y="994"/>
                  </a:lnTo>
                  <a:lnTo>
                    <a:pt x="676" y="992"/>
                  </a:lnTo>
                  <a:lnTo>
                    <a:pt x="682" y="989"/>
                  </a:lnTo>
                  <a:lnTo>
                    <a:pt x="690" y="985"/>
                  </a:lnTo>
                  <a:lnTo>
                    <a:pt x="695" y="981"/>
                  </a:lnTo>
                  <a:lnTo>
                    <a:pt x="701" y="975"/>
                  </a:lnTo>
                  <a:lnTo>
                    <a:pt x="709" y="971"/>
                  </a:lnTo>
                  <a:lnTo>
                    <a:pt x="716" y="968"/>
                  </a:lnTo>
                  <a:lnTo>
                    <a:pt x="722" y="962"/>
                  </a:lnTo>
                  <a:lnTo>
                    <a:pt x="729" y="956"/>
                  </a:lnTo>
                  <a:lnTo>
                    <a:pt x="737" y="951"/>
                  </a:lnTo>
                  <a:lnTo>
                    <a:pt x="745" y="947"/>
                  </a:lnTo>
                  <a:lnTo>
                    <a:pt x="750" y="941"/>
                  </a:lnTo>
                  <a:lnTo>
                    <a:pt x="756" y="935"/>
                  </a:lnTo>
                  <a:lnTo>
                    <a:pt x="764" y="930"/>
                  </a:lnTo>
                  <a:lnTo>
                    <a:pt x="771" y="926"/>
                  </a:lnTo>
                  <a:lnTo>
                    <a:pt x="775" y="920"/>
                  </a:lnTo>
                  <a:lnTo>
                    <a:pt x="783" y="916"/>
                  </a:lnTo>
                  <a:lnTo>
                    <a:pt x="786" y="913"/>
                  </a:lnTo>
                  <a:lnTo>
                    <a:pt x="792" y="907"/>
                  </a:lnTo>
                  <a:lnTo>
                    <a:pt x="796" y="903"/>
                  </a:lnTo>
                  <a:lnTo>
                    <a:pt x="802" y="899"/>
                  </a:lnTo>
                  <a:lnTo>
                    <a:pt x="805" y="895"/>
                  </a:lnTo>
                  <a:lnTo>
                    <a:pt x="809" y="894"/>
                  </a:lnTo>
                  <a:lnTo>
                    <a:pt x="813" y="890"/>
                  </a:lnTo>
                  <a:lnTo>
                    <a:pt x="815" y="888"/>
                  </a:lnTo>
                  <a:lnTo>
                    <a:pt x="817" y="884"/>
                  </a:lnTo>
                  <a:lnTo>
                    <a:pt x="823" y="882"/>
                  </a:lnTo>
                  <a:lnTo>
                    <a:pt x="823" y="878"/>
                  </a:lnTo>
                  <a:lnTo>
                    <a:pt x="821" y="874"/>
                  </a:lnTo>
                  <a:lnTo>
                    <a:pt x="817" y="873"/>
                  </a:lnTo>
                  <a:lnTo>
                    <a:pt x="813" y="867"/>
                  </a:lnTo>
                  <a:lnTo>
                    <a:pt x="807" y="863"/>
                  </a:lnTo>
                  <a:lnTo>
                    <a:pt x="804" y="859"/>
                  </a:lnTo>
                  <a:lnTo>
                    <a:pt x="800" y="857"/>
                  </a:lnTo>
                  <a:lnTo>
                    <a:pt x="796" y="854"/>
                  </a:lnTo>
                  <a:lnTo>
                    <a:pt x="792" y="850"/>
                  </a:lnTo>
                  <a:lnTo>
                    <a:pt x="785" y="846"/>
                  </a:lnTo>
                  <a:lnTo>
                    <a:pt x="779" y="840"/>
                  </a:lnTo>
                  <a:lnTo>
                    <a:pt x="773" y="836"/>
                  </a:lnTo>
                  <a:lnTo>
                    <a:pt x="767" y="833"/>
                  </a:lnTo>
                  <a:lnTo>
                    <a:pt x="762" y="827"/>
                  </a:lnTo>
                  <a:lnTo>
                    <a:pt x="756" y="823"/>
                  </a:lnTo>
                  <a:lnTo>
                    <a:pt x="748" y="817"/>
                  </a:lnTo>
                  <a:lnTo>
                    <a:pt x="743" y="814"/>
                  </a:lnTo>
                  <a:lnTo>
                    <a:pt x="737" y="808"/>
                  </a:lnTo>
                  <a:lnTo>
                    <a:pt x="729" y="804"/>
                  </a:lnTo>
                  <a:lnTo>
                    <a:pt x="724" y="798"/>
                  </a:lnTo>
                  <a:lnTo>
                    <a:pt x="718" y="795"/>
                  </a:lnTo>
                  <a:lnTo>
                    <a:pt x="712" y="789"/>
                  </a:lnTo>
                  <a:lnTo>
                    <a:pt x="707" y="785"/>
                  </a:lnTo>
                  <a:lnTo>
                    <a:pt x="701" y="781"/>
                  </a:lnTo>
                  <a:lnTo>
                    <a:pt x="695" y="778"/>
                  </a:lnTo>
                  <a:lnTo>
                    <a:pt x="690" y="774"/>
                  </a:lnTo>
                  <a:lnTo>
                    <a:pt x="686" y="770"/>
                  </a:lnTo>
                  <a:lnTo>
                    <a:pt x="682" y="766"/>
                  </a:lnTo>
                  <a:lnTo>
                    <a:pt x="680" y="764"/>
                  </a:lnTo>
                  <a:lnTo>
                    <a:pt x="674" y="759"/>
                  </a:lnTo>
                  <a:lnTo>
                    <a:pt x="672" y="757"/>
                  </a:lnTo>
                  <a:lnTo>
                    <a:pt x="671" y="755"/>
                  </a:lnTo>
                  <a:lnTo>
                    <a:pt x="671" y="751"/>
                  </a:lnTo>
                  <a:lnTo>
                    <a:pt x="667" y="747"/>
                  </a:lnTo>
                  <a:lnTo>
                    <a:pt x="665" y="743"/>
                  </a:lnTo>
                  <a:lnTo>
                    <a:pt x="659" y="736"/>
                  </a:lnTo>
                  <a:lnTo>
                    <a:pt x="655" y="730"/>
                  </a:lnTo>
                  <a:lnTo>
                    <a:pt x="653" y="726"/>
                  </a:lnTo>
                  <a:lnTo>
                    <a:pt x="652" y="724"/>
                  </a:lnTo>
                  <a:lnTo>
                    <a:pt x="648" y="720"/>
                  </a:lnTo>
                  <a:lnTo>
                    <a:pt x="646" y="717"/>
                  </a:lnTo>
                  <a:lnTo>
                    <a:pt x="642" y="711"/>
                  </a:lnTo>
                  <a:lnTo>
                    <a:pt x="638" y="707"/>
                  </a:lnTo>
                  <a:lnTo>
                    <a:pt x="636" y="703"/>
                  </a:lnTo>
                  <a:lnTo>
                    <a:pt x="633" y="700"/>
                  </a:lnTo>
                  <a:lnTo>
                    <a:pt x="629" y="694"/>
                  </a:lnTo>
                  <a:lnTo>
                    <a:pt x="623" y="688"/>
                  </a:lnTo>
                  <a:lnTo>
                    <a:pt x="619" y="684"/>
                  </a:lnTo>
                  <a:lnTo>
                    <a:pt x="617" y="679"/>
                  </a:lnTo>
                  <a:lnTo>
                    <a:pt x="612" y="673"/>
                  </a:lnTo>
                  <a:lnTo>
                    <a:pt x="608" y="669"/>
                  </a:lnTo>
                  <a:lnTo>
                    <a:pt x="602" y="663"/>
                  </a:lnTo>
                  <a:lnTo>
                    <a:pt x="598" y="658"/>
                  </a:lnTo>
                  <a:lnTo>
                    <a:pt x="594" y="652"/>
                  </a:lnTo>
                  <a:lnTo>
                    <a:pt x="589" y="646"/>
                  </a:lnTo>
                  <a:lnTo>
                    <a:pt x="585" y="643"/>
                  </a:lnTo>
                  <a:lnTo>
                    <a:pt x="579" y="637"/>
                  </a:lnTo>
                  <a:lnTo>
                    <a:pt x="574" y="631"/>
                  </a:lnTo>
                  <a:lnTo>
                    <a:pt x="568" y="625"/>
                  </a:lnTo>
                  <a:lnTo>
                    <a:pt x="562" y="620"/>
                  </a:lnTo>
                  <a:lnTo>
                    <a:pt x="558" y="614"/>
                  </a:lnTo>
                  <a:lnTo>
                    <a:pt x="551" y="608"/>
                  </a:lnTo>
                  <a:lnTo>
                    <a:pt x="545" y="603"/>
                  </a:lnTo>
                  <a:lnTo>
                    <a:pt x="539" y="597"/>
                  </a:lnTo>
                  <a:lnTo>
                    <a:pt x="534" y="593"/>
                  </a:lnTo>
                  <a:lnTo>
                    <a:pt x="528" y="586"/>
                  </a:lnTo>
                  <a:lnTo>
                    <a:pt x="522" y="582"/>
                  </a:lnTo>
                  <a:lnTo>
                    <a:pt x="515" y="576"/>
                  </a:lnTo>
                  <a:lnTo>
                    <a:pt x="509" y="570"/>
                  </a:lnTo>
                  <a:lnTo>
                    <a:pt x="503" y="565"/>
                  </a:lnTo>
                  <a:lnTo>
                    <a:pt x="496" y="561"/>
                  </a:lnTo>
                  <a:lnTo>
                    <a:pt x="490" y="555"/>
                  </a:lnTo>
                  <a:lnTo>
                    <a:pt x="484" y="551"/>
                  </a:lnTo>
                  <a:lnTo>
                    <a:pt x="477" y="546"/>
                  </a:lnTo>
                  <a:lnTo>
                    <a:pt x="469" y="542"/>
                  </a:lnTo>
                  <a:lnTo>
                    <a:pt x="461" y="536"/>
                  </a:lnTo>
                  <a:lnTo>
                    <a:pt x="456" y="532"/>
                  </a:lnTo>
                  <a:lnTo>
                    <a:pt x="448" y="528"/>
                  </a:lnTo>
                  <a:lnTo>
                    <a:pt x="441" y="525"/>
                  </a:lnTo>
                  <a:lnTo>
                    <a:pt x="435" y="521"/>
                  </a:lnTo>
                  <a:lnTo>
                    <a:pt x="427" y="517"/>
                  </a:lnTo>
                  <a:lnTo>
                    <a:pt x="420" y="513"/>
                  </a:lnTo>
                  <a:lnTo>
                    <a:pt x="412" y="509"/>
                  </a:lnTo>
                  <a:lnTo>
                    <a:pt x="404" y="506"/>
                  </a:lnTo>
                  <a:lnTo>
                    <a:pt x="397" y="504"/>
                  </a:lnTo>
                  <a:lnTo>
                    <a:pt x="389" y="500"/>
                  </a:lnTo>
                  <a:lnTo>
                    <a:pt x="383" y="498"/>
                  </a:lnTo>
                  <a:lnTo>
                    <a:pt x="374" y="496"/>
                  </a:lnTo>
                  <a:lnTo>
                    <a:pt x="368" y="494"/>
                  </a:lnTo>
                  <a:lnTo>
                    <a:pt x="15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33"/>
            <p:cNvSpPr>
              <a:spLocks/>
            </p:cNvSpPr>
            <p:nvPr/>
          </p:nvSpPr>
          <p:spPr bwMode="auto">
            <a:xfrm>
              <a:off x="4764" y="3117"/>
              <a:ext cx="202" cy="290"/>
            </a:xfrm>
            <a:custGeom>
              <a:avLst/>
              <a:gdLst>
                <a:gd name="T0" fmla="*/ 0 w 405"/>
                <a:gd name="T1" fmla="*/ 1 h 580"/>
                <a:gd name="T2" fmla="*/ 44 w 405"/>
                <a:gd name="T3" fmla="*/ 70 h 580"/>
                <a:gd name="T4" fmla="*/ 50 w 405"/>
                <a:gd name="T5" fmla="*/ 73 h 580"/>
                <a:gd name="T6" fmla="*/ 2 w 405"/>
                <a:gd name="T7" fmla="*/ 0 h 580"/>
                <a:gd name="T8" fmla="*/ 0 w 405"/>
                <a:gd name="T9" fmla="*/ 1 h 580"/>
                <a:gd name="T10" fmla="*/ 0 w 405"/>
                <a:gd name="T11" fmla="*/ 1 h 5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5"/>
                <a:gd name="T19" fmla="*/ 0 h 580"/>
                <a:gd name="T20" fmla="*/ 405 w 405"/>
                <a:gd name="T21" fmla="*/ 580 h 5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5" h="580">
                  <a:moveTo>
                    <a:pt x="0" y="6"/>
                  </a:moveTo>
                  <a:lnTo>
                    <a:pt x="357" y="557"/>
                  </a:lnTo>
                  <a:lnTo>
                    <a:pt x="405" y="580"/>
                  </a:lnTo>
                  <a:lnTo>
                    <a:pt x="2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Freeform 34"/>
            <p:cNvSpPr>
              <a:spLocks/>
            </p:cNvSpPr>
            <p:nvPr/>
          </p:nvSpPr>
          <p:spPr bwMode="auto">
            <a:xfrm>
              <a:off x="4875" y="3187"/>
              <a:ext cx="176" cy="303"/>
            </a:xfrm>
            <a:custGeom>
              <a:avLst/>
              <a:gdLst>
                <a:gd name="T0" fmla="*/ 1 w 352"/>
                <a:gd name="T1" fmla="*/ 21 h 607"/>
                <a:gd name="T2" fmla="*/ 1 w 352"/>
                <a:gd name="T3" fmla="*/ 18 h 607"/>
                <a:gd name="T4" fmla="*/ 1 w 352"/>
                <a:gd name="T5" fmla="*/ 13 h 607"/>
                <a:gd name="T6" fmla="*/ 1 w 352"/>
                <a:gd name="T7" fmla="*/ 8 h 607"/>
                <a:gd name="T8" fmla="*/ 4 w 352"/>
                <a:gd name="T9" fmla="*/ 0 h 607"/>
                <a:gd name="T10" fmla="*/ 5 w 352"/>
                <a:gd name="T11" fmla="*/ 2 h 607"/>
                <a:gd name="T12" fmla="*/ 6 w 352"/>
                <a:gd name="T13" fmla="*/ 7 h 607"/>
                <a:gd name="T14" fmla="*/ 6 w 352"/>
                <a:gd name="T15" fmla="*/ 10 h 607"/>
                <a:gd name="T16" fmla="*/ 6 w 352"/>
                <a:gd name="T17" fmla="*/ 13 h 607"/>
                <a:gd name="T18" fmla="*/ 6 w 352"/>
                <a:gd name="T19" fmla="*/ 16 h 607"/>
                <a:gd name="T20" fmla="*/ 5 w 352"/>
                <a:gd name="T21" fmla="*/ 20 h 607"/>
                <a:gd name="T22" fmla="*/ 4 w 352"/>
                <a:gd name="T23" fmla="*/ 23 h 607"/>
                <a:gd name="T24" fmla="*/ 7 w 352"/>
                <a:gd name="T25" fmla="*/ 24 h 607"/>
                <a:gd name="T26" fmla="*/ 11 w 352"/>
                <a:gd name="T27" fmla="*/ 25 h 607"/>
                <a:gd name="T28" fmla="*/ 14 w 352"/>
                <a:gd name="T29" fmla="*/ 25 h 607"/>
                <a:gd name="T30" fmla="*/ 19 w 352"/>
                <a:gd name="T31" fmla="*/ 25 h 607"/>
                <a:gd name="T32" fmla="*/ 22 w 352"/>
                <a:gd name="T33" fmla="*/ 25 h 607"/>
                <a:gd name="T34" fmla="*/ 25 w 352"/>
                <a:gd name="T35" fmla="*/ 24 h 607"/>
                <a:gd name="T36" fmla="*/ 30 w 352"/>
                <a:gd name="T37" fmla="*/ 23 h 607"/>
                <a:gd name="T38" fmla="*/ 35 w 352"/>
                <a:gd name="T39" fmla="*/ 23 h 607"/>
                <a:gd name="T40" fmla="*/ 38 w 352"/>
                <a:gd name="T41" fmla="*/ 22 h 607"/>
                <a:gd name="T42" fmla="*/ 33 w 352"/>
                <a:gd name="T43" fmla="*/ 39 h 607"/>
                <a:gd name="T44" fmla="*/ 35 w 352"/>
                <a:gd name="T45" fmla="*/ 42 h 607"/>
                <a:gd name="T46" fmla="*/ 36 w 352"/>
                <a:gd name="T47" fmla="*/ 45 h 607"/>
                <a:gd name="T48" fmla="*/ 38 w 352"/>
                <a:gd name="T49" fmla="*/ 49 h 607"/>
                <a:gd name="T50" fmla="*/ 39 w 352"/>
                <a:gd name="T51" fmla="*/ 54 h 607"/>
                <a:gd name="T52" fmla="*/ 40 w 352"/>
                <a:gd name="T53" fmla="*/ 58 h 607"/>
                <a:gd name="T54" fmla="*/ 42 w 352"/>
                <a:gd name="T55" fmla="*/ 63 h 607"/>
                <a:gd name="T56" fmla="*/ 43 w 352"/>
                <a:gd name="T57" fmla="*/ 67 h 607"/>
                <a:gd name="T58" fmla="*/ 44 w 352"/>
                <a:gd name="T59" fmla="*/ 72 h 607"/>
                <a:gd name="T60" fmla="*/ 41 w 352"/>
                <a:gd name="T61" fmla="*/ 72 h 607"/>
                <a:gd name="T62" fmla="*/ 41 w 352"/>
                <a:gd name="T63" fmla="*/ 69 h 607"/>
                <a:gd name="T64" fmla="*/ 40 w 352"/>
                <a:gd name="T65" fmla="*/ 66 h 607"/>
                <a:gd name="T66" fmla="*/ 39 w 352"/>
                <a:gd name="T67" fmla="*/ 63 h 607"/>
                <a:gd name="T68" fmla="*/ 38 w 352"/>
                <a:gd name="T69" fmla="*/ 59 h 607"/>
                <a:gd name="T70" fmla="*/ 37 w 352"/>
                <a:gd name="T71" fmla="*/ 55 h 607"/>
                <a:gd name="T72" fmla="*/ 36 w 352"/>
                <a:gd name="T73" fmla="*/ 51 h 607"/>
                <a:gd name="T74" fmla="*/ 35 w 352"/>
                <a:gd name="T75" fmla="*/ 47 h 607"/>
                <a:gd name="T76" fmla="*/ 33 w 352"/>
                <a:gd name="T77" fmla="*/ 43 h 607"/>
                <a:gd name="T78" fmla="*/ 30 w 352"/>
                <a:gd name="T79" fmla="*/ 39 h 607"/>
                <a:gd name="T80" fmla="*/ 28 w 352"/>
                <a:gd name="T81" fmla="*/ 37 h 607"/>
                <a:gd name="T82" fmla="*/ 24 w 352"/>
                <a:gd name="T83" fmla="*/ 37 h 607"/>
                <a:gd name="T84" fmla="*/ 22 w 352"/>
                <a:gd name="T85" fmla="*/ 36 h 607"/>
                <a:gd name="T86" fmla="*/ 25 w 352"/>
                <a:gd name="T87" fmla="*/ 36 h 607"/>
                <a:gd name="T88" fmla="*/ 30 w 352"/>
                <a:gd name="T89" fmla="*/ 35 h 607"/>
                <a:gd name="T90" fmla="*/ 36 w 352"/>
                <a:gd name="T91" fmla="*/ 26 h 607"/>
                <a:gd name="T92" fmla="*/ 31 w 352"/>
                <a:gd name="T93" fmla="*/ 26 h 607"/>
                <a:gd name="T94" fmla="*/ 27 w 352"/>
                <a:gd name="T95" fmla="*/ 27 h 607"/>
                <a:gd name="T96" fmla="*/ 24 w 352"/>
                <a:gd name="T97" fmla="*/ 27 h 607"/>
                <a:gd name="T98" fmla="*/ 21 w 352"/>
                <a:gd name="T99" fmla="*/ 27 h 607"/>
                <a:gd name="T100" fmla="*/ 17 w 352"/>
                <a:gd name="T101" fmla="*/ 27 h 607"/>
                <a:gd name="T102" fmla="*/ 12 w 352"/>
                <a:gd name="T103" fmla="*/ 27 h 607"/>
                <a:gd name="T104" fmla="*/ 9 w 352"/>
                <a:gd name="T105" fmla="*/ 27 h 607"/>
                <a:gd name="T106" fmla="*/ 6 w 352"/>
                <a:gd name="T107" fmla="*/ 27 h 607"/>
                <a:gd name="T108" fmla="*/ 0 w 352"/>
                <a:gd name="T109" fmla="*/ 24 h 60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52"/>
                <a:gd name="T166" fmla="*/ 0 h 607"/>
                <a:gd name="T167" fmla="*/ 352 w 352"/>
                <a:gd name="T168" fmla="*/ 607 h 60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52" h="607">
                  <a:moveTo>
                    <a:pt x="0" y="194"/>
                  </a:moveTo>
                  <a:lnTo>
                    <a:pt x="0" y="194"/>
                  </a:lnTo>
                  <a:lnTo>
                    <a:pt x="2" y="190"/>
                  </a:lnTo>
                  <a:lnTo>
                    <a:pt x="2" y="185"/>
                  </a:lnTo>
                  <a:lnTo>
                    <a:pt x="4" y="179"/>
                  </a:lnTo>
                  <a:lnTo>
                    <a:pt x="4" y="175"/>
                  </a:lnTo>
                  <a:lnTo>
                    <a:pt x="6" y="171"/>
                  </a:lnTo>
                  <a:lnTo>
                    <a:pt x="6" y="166"/>
                  </a:lnTo>
                  <a:lnTo>
                    <a:pt x="8" y="162"/>
                  </a:lnTo>
                  <a:lnTo>
                    <a:pt x="10" y="156"/>
                  </a:lnTo>
                  <a:lnTo>
                    <a:pt x="10" y="152"/>
                  </a:lnTo>
                  <a:lnTo>
                    <a:pt x="12" y="147"/>
                  </a:lnTo>
                  <a:lnTo>
                    <a:pt x="12" y="141"/>
                  </a:lnTo>
                  <a:lnTo>
                    <a:pt x="12" y="135"/>
                  </a:lnTo>
                  <a:lnTo>
                    <a:pt x="13" y="128"/>
                  </a:lnTo>
                  <a:lnTo>
                    <a:pt x="13" y="122"/>
                  </a:lnTo>
                  <a:lnTo>
                    <a:pt x="15" y="116"/>
                  </a:lnTo>
                  <a:lnTo>
                    <a:pt x="15" y="108"/>
                  </a:lnTo>
                  <a:lnTo>
                    <a:pt x="15" y="101"/>
                  </a:lnTo>
                  <a:lnTo>
                    <a:pt x="15" y="95"/>
                  </a:lnTo>
                  <a:lnTo>
                    <a:pt x="15" y="88"/>
                  </a:lnTo>
                  <a:lnTo>
                    <a:pt x="15" y="80"/>
                  </a:lnTo>
                  <a:lnTo>
                    <a:pt x="15" y="74"/>
                  </a:lnTo>
                  <a:lnTo>
                    <a:pt x="13" y="67"/>
                  </a:lnTo>
                  <a:lnTo>
                    <a:pt x="13" y="59"/>
                  </a:lnTo>
                  <a:lnTo>
                    <a:pt x="12" y="51"/>
                  </a:lnTo>
                  <a:lnTo>
                    <a:pt x="12" y="46"/>
                  </a:lnTo>
                  <a:lnTo>
                    <a:pt x="10" y="38"/>
                  </a:lnTo>
                  <a:lnTo>
                    <a:pt x="8" y="32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6"/>
                  </a:lnTo>
                  <a:lnTo>
                    <a:pt x="32" y="8"/>
                  </a:lnTo>
                  <a:lnTo>
                    <a:pt x="34" y="12"/>
                  </a:lnTo>
                  <a:lnTo>
                    <a:pt x="34" y="15"/>
                  </a:lnTo>
                  <a:lnTo>
                    <a:pt x="36" y="23"/>
                  </a:lnTo>
                  <a:lnTo>
                    <a:pt x="36" y="27"/>
                  </a:lnTo>
                  <a:lnTo>
                    <a:pt x="36" y="32"/>
                  </a:lnTo>
                  <a:lnTo>
                    <a:pt x="38" y="40"/>
                  </a:lnTo>
                  <a:lnTo>
                    <a:pt x="40" y="46"/>
                  </a:lnTo>
                  <a:lnTo>
                    <a:pt x="40" y="51"/>
                  </a:lnTo>
                  <a:lnTo>
                    <a:pt x="42" y="59"/>
                  </a:lnTo>
                  <a:lnTo>
                    <a:pt x="42" y="63"/>
                  </a:lnTo>
                  <a:lnTo>
                    <a:pt x="42" y="69"/>
                  </a:lnTo>
                  <a:lnTo>
                    <a:pt x="42" y="72"/>
                  </a:lnTo>
                  <a:lnTo>
                    <a:pt x="44" y="76"/>
                  </a:lnTo>
                  <a:lnTo>
                    <a:pt x="44" y="80"/>
                  </a:lnTo>
                  <a:lnTo>
                    <a:pt x="44" y="84"/>
                  </a:lnTo>
                  <a:lnTo>
                    <a:pt x="44" y="88"/>
                  </a:lnTo>
                  <a:lnTo>
                    <a:pt x="44" y="91"/>
                  </a:lnTo>
                  <a:lnTo>
                    <a:pt x="44" y="95"/>
                  </a:lnTo>
                  <a:lnTo>
                    <a:pt x="44" y="99"/>
                  </a:lnTo>
                  <a:lnTo>
                    <a:pt x="44" y="103"/>
                  </a:lnTo>
                  <a:lnTo>
                    <a:pt x="44" y="107"/>
                  </a:lnTo>
                  <a:lnTo>
                    <a:pt x="44" y="110"/>
                  </a:lnTo>
                  <a:lnTo>
                    <a:pt x="44" y="114"/>
                  </a:lnTo>
                  <a:lnTo>
                    <a:pt x="44" y="118"/>
                  </a:lnTo>
                  <a:lnTo>
                    <a:pt x="44" y="122"/>
                  </a:lnTo>
                  <a:lnTo>
                    <a:pt x="44" y="126"/>
                  </a:lnTo>
                  <a:lnTo>
                    <a:pt x="44" y="129"/>
                  </a:lnTo>
                  <a:lnTo>
                    <a:pt x="44" y="135"/>
                  </a:lnTo>
                  <a:lnTo>
                    <a:pt x="44" y="139"/>
                  </a:lnTo>
                  <a:lnTo>
                    <a:pt x="42" y="145"/>
                  </a:lnTo>
                  <a:lnTo>
                    <a:pt x="40" y="152"/>
                  </a:lnTo>
                  <a:lnTo>
                    <a:pt x="40" y="160"/>
                  </a:lnTo>
                  <a:lnTo>
                    <a:pt x="38" y="167"/>
                  </a:lnTo>
                  <a:lnTo>
                    <a:pt x="36" y="173"/>
                  </a:lnTo>
                  <a:lnTo>
                    <a:pt x="34" y="179"/>
                  </a:lnTo>
                  <a:lnTo>
                    <a:pt x="31" y="185"/>
                  </a:lnTo>
                  <a:lnTo>
                    <a:pt x="29" y="190"/>
                  </a:lnTo>
                  <a:lnTo>
                    <a:pt x="32" y="190"/>
                  </a:lnTo>
                  <a:lnTo>
                    <a:pt x="36" y="192"/>
                  </a:lnTo>
                  <a:lnTo>
                    <a:pt x="42" y="192"/>
                  </a:lnTo>
                  <a:lnTo>
                    <a:pt x="44" y="192"/>
                  </a:lnTo>
                  <a:lnTo>
                    <a:pt x="50" y="194"/>
                  </a:lnTo>
                  <a:lnTo>
                    <a:pt x="53" y="194"/>
                  </a:lnTo>
                  <a:lnTo>
                    <a:pt x="57" y="196"/>
                  </a:lnTo>
                  <a:lnTo>
                    <a:pt x="61" y="196"/>
                  </a:lnTo>
                  <a:lnTo>
                    <a:pt x="67" y="196"/>
                  </a:lnTo>
                  <a:lnTo>
                    <a:pt x="70" y="198"/>
                  </a:lnTo>
                  <a:lnTo>
                    <a:pt x="76" y="198"/>
                  </a:lnTo>
                  <a:lnTo>
                    <a:pt x="82" y="198"/>
                  </a:lnTo>
                  <a:lnTo>
                    <a:pt x="88" y="200"/>
                  </a:lnTo>
                  <a:lnTo>
                    <a:pt x="91" y="200"/>
                  </a:lnTo>
                  <a:lnTo>
                    <a:pt x="97" y="202"/>
                  </a:lnTo>
                  <a:lnTo>
                    <a:pt x="103" y="202"/>
                  </a:lnTo>
                  <a:lnTo>
                    <a:pt x="108" y="202"/>
                  </a:lnTo>
                  <a:lnTo>
                    <a:pt x="112" y="204"/>
                  </a:lnTo>
                  <a:lnTo>
                    <a:pt x="118" y="204"/>
                  </a:lnTo>
                  <a:lnTo>
                    <a:pt x="124" y="204"/>
                  </a:lnTo>
                  <a:lnTo>
                    <a:pt x="129" y="204"/>
                  </a:lnTo>
                  <a:lnTo>
                    <a:pt x="133" y="204"/>
                  </a:lnTo>
                  <a:lnTo>
                    <a:pt x="139" y="204"/>
                  </a:lnTo>
                  <a:lnTo>
                    <a:pt x="143" y="204"/>
                  </a:lnTo>
                  <a:lnTo>
                    <a:pt x="148" y="204"/>
                  </a:lnTo>
                  <a:lnTo>
                    <a:pt x="152" y="204"/>
                  </a:lnTo>
                  <a:lnTo>
                    <a:pt x="158" y="204"/>
                  </a:lnTo>
                  <a:lnTo>
                    <a:pt x="160" y="204"/>
                  </a:lnTo>
                  <a:lnTo>
                    <a:pt x="166" y="204"/>
                  </a:lnTo>
                  <a:lnTo>
                    <a:pt x="169" y="202"/>
                  </a:lnTo>
                  <a:lnTo>
                    <a:pt x="175" y="202"/>
                  </a:lnTo>
                  <a:lnTo>
                    <a:pt x="179" y="200"/>
                  </a:lnTo>
                  <a:lnTo>
                    <a:pt x="185" y="200"/>
                  </a:lnTo>
                  <a:lnTo>
                    <a:pt x="190" y="198"/>
                  </a:lnTo>
                  <a:lnTo>
                    <a:pt x="196" y="198"/>
                  </a:lnTo>
                  <a:lnTo>
                    <a:pt x="202" y="196"/>
                  </a:lnTo>
                  <a:lnTo>
                    <a:pt x="207" y="196"/>
                  </a:lnTo>
                  <a:lnTo>
                    <a:pt x="215" y="194"/>
                  </a:lnTo>
                  <a:lnTo>
                    <a:pt x="221" y="194"/>
                  </a:lnTo>
                  <a:lnTo>
                    <a:pt x="226" y="192"/>
                  </a:lnTo>
                  <a:lnTo>
                    <a:pt x="232" y="192"/>
                  </a:lnTo>
                  <a:lnTo>
                    <a:pt x="240" y="192"/>
                  </a:lnTo>
                  <a:lnTo>
                    <a:pt x="245" y="190"/>
                  </a:lnTo>
                  <a:lnTo>
                    <a:pt x="251" y="188"/>
                  </a:lnTo>
                  <a:lnTo>
                    <a:pt x="257" y="188"/>
                  </a:lnTo>
                  <a:lnTo>
                    <a:pt x="262" y="186"/>
                  </a:lnTo>
                  <a:lnTo>
                    <a:pt x="268" y="186"/>
                  </a:lnTo>
                  <a:lnTo>
                    <a:pt x="274" y="185"/>
                  </a:lnTo>
                  <a:lnTo>
                    <a:pt x="278" y="185"/>
                  </a:lnTo>
                  <a:lnTo>
                    <a:pt x="283" y="183"/>
                  </a:lnTo>
                  <a:lnTo>
                    <a:pt x="287" y="183"/>
                  </a:lnTo>
                  <a:lnTo>
                    <a:pt x="291" y="183"/>
                  </a:lnTo>
                  <a:lnTo>
                    <a:pt x="295" y="181"/>
                  </a:lnTo>
                  <a:lnTo>
                    <a:pt x="297" y="181"/>
                  </a:lnTo>
                  <a:lnTo>
                    <a:pt x="300" y="181"/>
                  </a:lnTo>
                  <a:lnTo>
                    <a:pt x="304" y="181"/>
                  </a:lnTo>
                  <a:lnTo>
                    <a:pt x="306" y="181"/>
                  </a:lnTo>
                  <a:lnTo>
                    <a:pt x="308" y="200"/>
                  </a:lnTo>
                  <a:lnTo>
                    <a:pt x="264" y="308"/>
                  </a:lnTo>
                  <a:lnTo>
                    <a:pt x="264" y="310"/>
                  </a:lnTo>
                  <a:lnTo>
                    <a:pt x="264" y="312"/>
                  </a:lnTo>
                  <a:lnTo>
                    <a:pt x="266" y="316"/>
                  </a:lnTo>
                  <a:lnTo>
                    <a:pt x="268" y="320"/>
                  </a:lnTo>
                  <a:lnTo>
                    <a:pt x="270" y="323"/>
                  </a:lnTo>
                  <a:lnTo>
                    <a:pt x="274" y="331"/>
                  </a:lnTo>
                  <a:lnTo>
                    <a:pt x="276" y="339"/>
                  </a:lnTo>
                  <a:lnTo>
                    <a:pt x="276" y="340"/>
                  </a:lnTo>
                  <a:lnTo>
                    <a:pt x="278" y="344"/>
                  </a:lnTo>
                  <a:lnTo>
                    <a:pt x="280" y="348"/>
                  </a:lnTo>
                  <a:lnTo>
                    <a:pt x="281" y="354"/>
                  </a:lnTo>
                  <a:lnTo>
                    <a:pt x="283" y="358"/>
                  </a:lnTo>
                  <a:lnTo>
                    <a:pt x="285" y="361"/>
                  </a:lnTo>
                  <a:lnTo>
                    <a:pt x="287" y="367"/>
                  </a:lnTo>
                  <a:lnTo>
                    <a:pt x="289" y="371"/>
                  </a:lnTo>
                  <a:lnTo>
                    <a:pt x="289" y="377"/>
                  </a:lnTo>
                  <a:lnTo>
                    <a:pt x="293" y="380"/>
                  </a:lnTo>
                  <a:lnTo>
                    <a:pt x="293" y="386"/>
                  </a:lnTo>
                  <a:lnTo>
                    <a:pt x="295" y="392"/>
                  </a:lnTo>
                  <a:lnTo>
                    <a:pt x="297" y="397"/>
                  </a:lnTo>
                  <a:lnTo>
                    <a:pt x="299" y="401"/>
                  </a:lnTo>
                  <a:lnTo>
                    <a:pt x="302" y="409"/>
                  </a:lnTo>
                  <a:lnTo>
                    <a:pt x="304" y="415"/>
                  </a:lnTo>
                  <a:lnTo>
                    <a:pt x="304" y="420"/>
                  </a:lnTo>
                  <a:lnTo>
                    <a:pt x="306" y="426"/>
                  </a:lnTo>
                  <a:lnTo>
                    <a:pt x="308" y="432"/>
                  </a:lnTo>
                  <a:lnTo>
                    <a:pt x="312" y="437"/>
                  </a:lnTo>
                  <a:lnTo>
                    <a:pt x="312" y="443"/>
                  </a:lnTo>
                  <a:lnTo>
                    <a:pt x="314" y="451"/>
                  </a:lnTo>
                  <a:lnTo>
                    <a:pt x="316" y="456"/>
                  </a:lnTo>
                  <a:lnTo>
                    <a:pt x="318" y="462"/>
                  </a:lnTo>
                  <a:lnTo>
                    <a:pt x="320" y="468"/>
                  </a:lnTo>
                  <a:lnTo>
                    <a:pt x="321" y="474"/>
                  </a:lnTo>
                  <a:lnTo>
                    <a:pt x="323" y="481"/>
                  </a:lnTo>
                  <a:lnTo>
                    <a:pt x="325" y="487"/>
                  </a:lnTo>
                  <a:lnTo>
                    <a:pt x="327" y="493"/>
                  </a:lnTo>
                  <a:lnTo>
                    <a:pt x="329" y="500"/>
                  </a:lnTo>
                  <a:lnTo>
                    <a:pt x="331" y="506"/>
                  </a:lnTo>
                  <a:lnTo>
                    <a:pt x="333" y="512"/>
                  </a:lnTo>
                  <a:lnTo>
                    <a:pt x="335" y="517"/>
                  </a:lnTo>
                  <a:lnTo>
                    <a:pt x="337" y="525"/>
                  </a:lnTo>
                  <a:lnTo>
                    <a:pt x="337" y="531"/>
                  </a:lnTo>
                  <a:lnTo>
                    <a:pt x="339" y="536"/>
                  </a:lnTo>
                  <a:lnTo>
                    <a:pt x="340" y="542"/>
                  </a:lnTo>
                  <a:lnTo>
                    <a:pt x="342" y="550"/>
                  </a:lnTo>
                  <a:lnTo>
                    <a:pt x="342" y="555"/>
                  </a:lnTo>
                  <a:lnTo>
                    <a:pt x="344" y="561"/>
                  </a:lnTo>
                  <a:lnTo>
                    <a:pt x="344" y="567"/>
                  </a:lnTo>
                  <a:lnTo>
                    <a:pt x="346" y="572"/>
                  </a:lnTo>
                  <a:lnTo>
                    <a:pt x="346" y="578"/>
                  </a:lnTo>
                  <a:lnTo>
                    <a:pt x="348" y="584"/>
                  </a:lnTo>
                  <a:lnTo>
                    <a:pt x="348" y="589"/>
                  </a:lnTo>
                  <a:lnTo>
                    <a:pt x="350" y="595"/>
                  </a:lnTo>
                  <a:lnTo>
                    <a:pt x="350" y="601"/>
                  </a:lnTo>
                  <a:lnTo>
                    <a:pt x="352" y="607"/>
                  </a:lnTo>
                  <a:lnTo>
                    <a:pt x="323" y="578"/>
                  </a:lnTo>
                  <a:lnTo>
                    <a:pt x="323" y="576"/>
                  </a:lnTo>
                  <a:lnTo>
                    <a:pt x="323" y="574"/>
                  </a:lnTo>
                  <a:lnTo>
                    <a:pt x="323" y="572"/>
                  </a:lnTo>
                  <a:lnTo>
                    <a:pt x="323" y="569"/>
                  </a:lnTo>
                  <a:lnTo>
                    <a:pt x="321" y="565"/>
                  </a:lnTo>
                  <a:lnTo>
                    <a:pt x="321" y="559"/>
                  </a:lnTo>
                  <a:lnTo>
                    <a:pt x="320" y="553"/>
                  </a:lnTo>
                  <a:lnTo>
                    <a:pt x="320" y="548"/>
                  </a:lnTo>
                  <a:lnTo>
                    <a:pt x="318" y="544"/>
                  </a:lnTo>
                  <a:lnTo>
                    <a:pt x="318" y="540"/>
                  </a:lnTo>
                  <a:lnTo>
                    <a:pt x="316" y="536"/>
                  </a:lnTo>
                  <a:lnTo>
                    <a:pt x="316" y="532"/>
                  </a:lnTo>
                  <a:lnTo>
                    <a:pt x="314" y="529"/>
                  </a:lnTo>
                  <a:lnTo>
                    <a:pt x="314" y="525"/>
                  </a:lnTo>
                  <a:lnTo>
                    <a:pt x="314" y="521"/>
                  </a:lnTo>
                  <a:lnTo>
                    <a:pt x="312" y="517"/>
                  </a:lnTo>
                  <a:lnTo>
                    <a:pt x="312" y="512"/>
                  </a:lnTo>
                  <a:lnTo>
                    <a:pt x="310" y="508"/>
                  </a:lnTo>
                  <a:lnTo>
                    <a:pt x="308" y="502"/>
                  </a:lnTo>
                  <a:lnTo>
                    <a:pt x="308" y="498"/>
                  </a:lnTo>
                  <a:lnTo>
                    <a:pt x="306" y="493"/>
                  </a:lnTo>
                  <a:lnTo>
                    <a:pt x="306" y="487"/>
                  </a:lnTo>
                  <a:lnTo>
                    <a:pt x="304" y="483"/>
                  </a:lnTo>
                  <a:lnTo>
                    <a:pt x="304" y="477"/>
                  </a:lnTo>
                  <a:lnTo>
                    <a:pt x="302" y="472"/>
                  </a:lnTo>
                  <a:lnTo>
                    <a:pt x="300" y="466"/>
                  </a:lnTo>
                  <a:lnTo>
                    <a:pt x="299" y="462"/>
                  </a:lnTo>
                  <a:lnTo>
                    <a:pt x="299" y="456"/>
                  </a:lnTo>
                  <a:lnTo>
                    <a:pt x="297" y="451"/>
                  </a:lnTo>
                  <a:lnTo>
                    <a:pt x="295" y="445"/>
                  </a:lnTo>
                  <a:lnTo>
                    <a:pt x="293" y="439"/>
                  </a:lnTo>
                  <a:lnTo>
                    <a:pt x="293" y="434"/>
                  </a:lnTo>
                  <a:lnTo>
                    <a:pt x="289" y="428"/>
                  </a:lnTo>
                  <a:lnTo>
                    <a:pt x="289" y="422"/>
                  </a:lnTo>
                  <a:lnTo>
                    <a:pt x="287" y="416"/>
                  </a:lnTo>
                  <a:lnTo>
                    <a:pt x="285" y="411"/>
                  </a:lnTo>
                  <a:lnTo>
                    <a:pt x="283" y="405"/>
                  </a:lnTo>
                  <a:lnTo>
                    <a:pt x="281" y="399"/>
                  </a:lnTo>
                  <a:lnTo>
                    <a:pt x="280" y="394"/>
                  </a:lnTo>
                  <a:lnTo>
                    <a:pt x="278" y="388"/>
                  </a:lnTo>
                  <a:lnTo>
                    <a:pt x="276" y="382"/>
                  </a:lnTo>
                  <a:lnTo>
                    <a:pt x="274" y="377"/>
                  </a:lnTo>
                  <a:lnTo>
                    <a:pt x="272" y="371"/>
                  </a:lnTo>
                  <a:lnTo>
                    <a:pt x="268" y="365"/>
                  </a:lnTo>
                  <a:lnTo>
                    <a:pt x="266" y="359"/>
                  </a:lnTo>
                  <a:lnTo>
                    <a:pt x="264" y="354"/>
                  </a:lnTo>
                  <a:lnTo>
                    <a:pt x="262" y="348"/>
                  </a:lnTo>
                  <a:lnTo>
                    <a:pt x="259" y="344"/>
                  </a:lnTo>
                  <a:lnTo>
                    <a:pt x="257" y="339"/>
                  </a:lnTo>
                  <a:lnTo>
                    <a:pt x="255" y="333"/>
                  </a:lnTo>
                  <a:lnTo>
                    <a:pt x="251" y="327"/>
                  </a:lnTo>
                  <a:lnTo>
                    <a:pt x="249" y="321"/>
                  </a:lnTo>
                  <a:lnTo>
                    <a:pt x="245" y="318"/>
                  </a:lnTo>
                  <a:lnTo>
                    <a:pt x="243" y="312"/>
                  </a:lnTo>
                  <a:lnTo>
                    <a:pt x="240" y="308"/>
                  </a:lnTo>
                  <a:lnTo>
                    <a:pt x="238" y="302"/>
                  </a:lnTo>
                  <a:lnTo>
                    <a:pt x="236" y="302"/>
                  </a:lnTo>
                  <a:lnTo>
                    <a:pt x="230" y="302"/>
                  </a:lnTo>
                  <a:lnTo>
                    <a:pt x="226" y="302"/>
                  </a:lnTo>
                  <a:lnTo>
                    <a:pt x="221" y="301"/>
                  </a:lnTo>
                  <a:lnTo>
                    <a:pt x="215" y="301"/>
                  </a:lnTo>
                  <a:lnTo>
                    <a:pt x="209" y="301"/>
                  </a:lnTo>
                  <a:lnTo>
                    <a:pt x="204" y="301"/>
                  </a:lnTo>
                  <a:lnTo>
                    <a:pt x="198" y="299"/>
                  </a:lnTo>
                  <a:lnTo>
                    <a:pt x="192" y="299"/>
                  </a:lnTo>
                  <a:lnTo>
                    <a:pt x="186" y="299"/>
                  </a:lnTo>
                  <a:lnTo>
                    <a:pt x="183" y="297"/>
                  </a:lnTo>
                  <a:lnTo>
                    <a:pt x="179" y="295"/>
                  </a:lnTo>
                  <a:lnTo>
                    <a:pt x="177" y="295"/>
                  </a:lnTo>
                  <a:lnTo>
                    <a:pt x="179" y="293"/>
                  </a:lnTo>
                  <a:lnTo>
                    <a:pt x="181" y="293"/>
                  </a:lnTo>
                  <a:lnTo>
                    <a:pt x="186" y="291"/>
                  </a:lnTo>
                  <a:lnTo>
                    <a:pt x="190" y="291"/>
                  </a:lnTo>
                  <a:lnTo>
                    <a:pt x="196" y="291"/>
                  </a:lnTo>
                  <a:lnTo>
                    <a:pt x="202" y="289"/>
                  </a:lnTo>
                  <a:lnTo>
                    <a:pt x="207" y="289"/>
                  </a:lnTo>
                  <a:lnTo>
                    <a:pt x="213" y="287"/>
                  </a:lnTo>
                  <a:lnTo>
                    <a:pt x="221" y="287"/>
                  </a:lnTo>
                  <a:lnTo>
                    <a:pt x="226" y="287"/>
                  </a:lnTo>
                  <a:lnTo>
                    <a:pt x="232" y="285"/>
                  </a:lnTo>
                  <a:lnTo>
                    <a:pt x="238" y="285"/>
                  </a:lnTo>
                  <a:lnTo>
                    <a:pt x="242" y="285"/>
                  </a:lnTo>
                  <a:lnTo>
                    <a:pt x="245" y="285"/>
                  </a:lnTo>
                  <a:lnTo>
                    <a:pt x="249" y="285"/>
                  </a:lnTo>
                  <a:lnTo>
                    <a:pt x="251" y="285"/>
                  </a:lnTo>
                  <a:lnTo>
                    <a:pt x="281" y="209"/>
                  </a:lnTo>
                  <a:lnTo>
                    <a:pt x="278" y="209"/>
                  </a:lnTo>
                  <a:lnTo>
                    <a:pt x="274" y="211"/>
                  </a:lnTo>
                  <a:lnTo>
                    <a:pt x="268" y="213"/>
                  </a:lnTo>
                  <a:lnTo>
                    <a:pt x="262" y="213"/>
                  </a:lnTo>
                  <a:lnTo>
                    <a:pt x="255" y="215"/>
                  </a:lnTo>
                  <a:lnTo>
                    <a:pt x="251" y="215"/>
                  </a:lnTo>
                  <a:lnTo>
                    <a:pt x="247" y="215"/>
                  </a:lnTo>
                  <a:lnTo>
                    <a:pt x="242" y="215"/>
                  </a:lnTo>
                  <a:lnTo>
                    <a:pt x="238" y="217"/>
                  </a:lnTo>
                  <a:lnTo>
                    <a:pt x="232" y="217"/>
                  </a:lnTo>
                  <a:lnTo>
                    <a:pt x="228" y="217"/>
                  </a:lnTo>
                  <a:lnTo>
                    <a:pt x="223" y="219"/>
                  </a:lnTo>
                  <a:lnTo>
                    <a:pt x="219" y="219"/>
                  </a:lnTo>
                  <a:lnTo>
                    <a:pt x="213" y="219"/>
                  </a:lnTo>
                  <a:lnTo>
                    <a:pt x="209" y="219"/>
                  </a:lnTo>
                  <a:lnTo>
                    <a:pt x="204" y="221"/>
                  </a:lnTo>
                  <a:lnTo>
                    <a:pt x="198" y="221"/>
                  </a:lnTo>
                  <a:lnTo>
                    <a:pt x="192" y="221"/>
                  </a:lnTo>
                  <a:lnTo>
                    <a:pt x="188" y="223"/>
                  </a:lnTo>
                  <a:lnTo>
                    <a:pt x="183" y="223"/>
                  </a:lnTo>
                  <a:lnTo>
                    <a:pt x="179" y="223"/>
                  </a:lnTo>
                  <a:lnTo>
                    <a:pt x="173" y="223"/>
                  </a:lnTo>
                  <a:lnTo>
                    <a:pt x="167" y="223"/>
                  </a:lnTo>
                  <a:lnTo>
                    <a:pt x="164" y="223"/>
                  </a:lnTo>
                  <a:lnTo>
                    <a:pt x="160" y="224"/>
                  </a:lnTo>
                  <a:lnTo>
                    <a:pt x="154" y="223"/>
                  </a:lnTo>
                  <a:lnTo>
                    <a:pt x="148" y="223"/>
                  </a:lnTo>
                  <a:lnTo>
                    <a:pt x="143" y="223"/>
                  </a:lnTo>
                  <a:lnTo>
                    <a:pt x="139" y="223"/>
                  </a:lnTo>
                  <a:lnTo>
                    <a:pt x="133" y="223"/>
                  </a:lnTo>
                  <a:lnTo>
                    <a:pt x="128" y="223"/>
                  </a:lnTo>
                  <a:lnTo>
                    <a:pt x="122" y="223"/>
                  </a:lnTo>
                  <a:lnTo>
                    <a:pt x="118" y="223"/>
                  </a:lnTo>
                  <a:lnTo>
                    <a:pt x="110" y="223"/>
                  </a:lnTo>
                  <a:lnTo>
                    <a:pt x="107" y="223"/>
                  </a:lnTo>
                  <a:lnTo>
                    <a:pt x="101" y="223"/>
                  </a:lnTo>
                  <a:lnTo>
                    <a:pt x="95" y="223"/>
                  </a:lnTo>
                  <a:lnTo>
                    <a:pt x="89" y="223"/>
                  </a:lnTo>
                  <a:lnTo>
                    <a:pt x="86" y="223"/>
                  </a:lnTo>
                  <a:lnTo>
                    <a:pt x="80" y="223"/>
                  </a:lnTo>
                  <a:lnTo>
                    <a:pt x="76" y="223"/>
                  </a:lnTo>
                  <a:lnTo>
                    <a:pt x="70" y="221"/>
                  </a:lnTo>
                  <a:lnTo>
                    <a:pt x="65" y="221"/>
                  </a:lnTo>
                  <a:lnTo>
                    <a:pt x="61" y="219"/>
                  </a:lnTo>
                  <a:lnTo>
                    <a:pt x="57" y="219"/>
                  </a:lnTo>
                  <a:lnTo>
                    <a:pt x="51" y="219"/>
                  </a:lnTo>
                  <a:lnTo>
                    <a:pt x="48" y="219"/>
                  </a:lnTo>
                  <a:lnTo>
                    <a:pt x="44" y="219"/>
                  </a:lnTo>
                  <a:lnTo>
                    <a:pt x="42" y="219"/>
                  </a:lnTo>
                  <a:lnTo>
                    <a:pt x="34" y="219"/>
                  </a:lnTo>
                  <a:lnTo>
                    <a:pt x="32" y="219"/>
                  </a:lnTo>
                  <a:lnTo>
                    <a:pt x="29" y="219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Freeform 35"/>
            <p:cNvSpPr>
              <a:spLocks/>
            </p:cNvSpPr>
            <p:nvPr/>
          </p:nvSpPr>
          <p:spPr bwMode="auto">
            <a:xfrm>
              <a:off x="4598" y="3314"/>
              <a:ext cx="481" cy="452"/>
            </a:xfrm>
            <a:custGeom>
              <a:avLst/>
              <a:gdLst>
                <a:gd name="T0" fmla="*/ 47 w 964"/>
                <a:gd name="T1" fmla="*/ 11 h 903"/>
                <a:gd name="T2" fmla="*/ 43 w 964"/>
                <a:gd name="T3" fmla="*/ 14 h 903"/>
                <a:gd name="T4" fmla="*/ 39 w 964"/>
                <a:gd name="T5" fmla="*/ 19 h 903"/>
                <a:gd name="T6" fmla="*/ 37 w 964"/>
                <a:gd name="T7" fmla="*/ 22 h 903"/>
                <a:gd name="T8" fmla="*/ 34 w 964"/>
                <a:gd name="T9" fmla="*/ 26 h 903"/>
                <a:gd name="T10" fmla="*/ 31 w 964"/>
                <a:gd name="T11" fmla="*/ 31 h 903"/>
                <a:gd name="T12" fmla="*/ 28 w 964"/>
                <a:gd name="T13" fmla="*/ 38 h 903"/>
                <a:gd name="T14" fmla="*/ 24 w 964"/>
                <a:gd name="T15" fmla="*/ 46 h 903"/>
                <a:gd name="T16" fmla="*/ 20 w 964"/>
                <a:gd name="T17" fmla="*/ 55 h 903"/>
                <a:gd name="T18" fmla="*/ 16 w 964"/>
                <a:gd name="T19" fmla="*/ 64 h 903"/>
                <a:gd name="T20" fmla="*/ 12 w 964"/>
                <a:gd name="T21" fmla="*/ 72 h 903"/>
                <a:gd name="T22" fmla="*/ 9 w 964"/>
                <a:gd name="T23" fmla="*/ 80 h 903"/>
                <a:gd name="T24" fmla="*/ 6 w 964"/>
                <a:gd name="T25" fmla="*/ 85 h 903"/>
                <a:gd name="T26" fmla="*/ 4 w 964"/>
                <a:gd name="T27" fmla="*/ 89 h 903"/>
                <a:gd name="T28" fmla="*/ 6 w 964"/>
                <a:gd name="T29" fmla="*/ 95 h 903"/>
                <a:gd name="T30" fmla="*/ 10 w 964"/>
                <a:gd name="T31" fmla="*/ 98 h 903"/>
                <a:gd name="T32" fmla="*/ 15 w 964"/>
                <a:gd name="T33" fmla="*/ 101 h 903"/>
                <a:gd name="T34" fmla="*/ 20 w 964"/>
                <a:gd name="T35" fmla="*/ 105 h 903"/>
                <a:gd name="T36" fmla="*/ 28 w 964"/>
                <a:gd name="T37" fmla="*/ 107 h 903"/>
                <a:gd name="T38" fmla="*/ 37 w 964"/>
                <a:gd name="T39" fmla="*/ 109 h 903"/>
                <a:gd name="T40" fmla="*/ 47 w 964"/>
                <a:gd name="T41" fmla="*/ 110 h 903"/>
                <a:gd name="T42" fmla="*/ 59 w 964"/>
                <a:gd name="T43" fmla="*/ 110 h 903"/>
                <a:gd name="T44" fmla="*/ 69 w 964"/>
                <a:gd name="T45" fmla="*/ 109 h 903"/>
                <a:gd name="T46" fmla="*/ 79 w 964"/>
                <a:gd name="T47" fmla="*/ 108 h 903"/>
                <a:gd name="T48" fmla="*/ 87 w 964"/>
                <a:gd name="T49" fmla="*/ 106 h 903"/>
                <a:gd name="T50" fmla="*/ 95 w 964"/>
                <a:gd name="T51" fmla="*/ 104 h 903"/>
                <a:gd name="T52" fmla="*/ 101 w 964"/>
                <a:gd name="T53" fmla="*/ 102 h 903"/>
                <a:gd name="T54" fmla="*/ 105 w 964"/>
                <a:gd name="T55" fmla="*/ 100 h 903"/>
                <a:gd name="T56" fmla="*/ 110 w 964"/>
                <a:gd name="T57" fmla="*/ 98 h 903"/>
                <a:gd name="T58" fmla="*/ 120 w 964"/>
                <a:gd name="T59" fmla="*/ 86 h 903"/>
                <a:gd name="T60" fmla="*/ 114 w 964"/>
                <a:gd name="T61" fmla="*/ 101 h 903"/>
                <a:gd name="T62" fmla="*/ 109 w 964"/>
                <a:gd name="T63" fmla="*/ 104 h 903"/>
                <a:gd name="T64" fmla="*/ 105 w 964"/>
                <a:gd name="T65" fmla="*/ 106 h 903"/>
                <a:gd name="T66" fmla="*/ 99 w 964"/>
                <a:gd name="T67" fmla="*/ 108 h 903"/>
                <a:gd name="T68" fmla="*/ 92 w 964"/>
                <a:gd name="T69" fmla="*/ 110 h 903"/>
                <a:gd name="T70" fmla="*/ 83 w 964"/>
                <a:gd name="T71" fmla="*/ 112 h 903"/>
                <a:gd name="T72" fmla="*/ 72 w 964"/>
                <a:gd name="T73" fmla="*/ 113 h 903"/>
                <a:gd name="T74" fmla="*/ 60 w 964"/>
                <a:gd name="T75" fmla="*/ 113 h 903"/>
                <a:gd name="T76" fmla="*/ 48 w 964"/>
                <a:gd name="T77" fmla="*/ 113 h 903"/>
                <a:gd name="T78" fmla="*/ 37 w 964"/>
                <a:gd name="T79" fmla="*/ 112 h 903"/>
                <a:gd name="T80" fmla="*/ 28 w 964"/>
                <a:gd name="T81" fmla="*/ 110 h 903"/>
                <a:gd name="T82" fmla="*/ 20 w 964"/>
                <a:gd name="T83" fmla="*/ 107 h 903"/>
                <a:gd name="T84" fmla="*/ 14 w 964"/>
                <a:gd name="T85" fmla="*/ 105 h 903"/>
                <a:gd name="T86" fmla="*/ 9 w 964"/>
                <a:gd name="T87" fmla="*/ 101 h 903"/>
                <a:gd name="T88" fmla="*/ 6 w 964"/>
                <a:gd name="T89" fmla="*/ 98 h 903"/>
                <a:gd name="T90" fmla="*/ 2 w 964"/>
                <a:gd name="T91" fmla="*/ 95 h 903"/>
                <a:gd name="T92" fmla="*/ 0 w 964"/>
                <a:gd name="T93" fmla="*/ 91 h 903"/>
                <a:gd name="T94" fmla="*/ 0 w 964"/>
                <a:gd name="T95" fmla="*/ 88 h 903"/>
                <a:gd name="T96" fmla="*/ 3 w 964"/>
                <a:gd name="T97" fmla="*/ 83 h 903"/>
                <a:gd name="T98" fmla="*/ 6 w 964"/>
                <a:gd name="T99" fmla="*/ 76 h 903"/>
                <a:gd name="T100" fmla="*/ 11 w 964"/>
                <a:gd name="T101" fmla="*/ 66 h 903"/>
                <a:gd name="T102" fmla="*/ 16 w 964"/>
                <a:gd name="T103" fmla="*/ 57 h 903"/>
                <a:gd name="T104" fmla="*/ 21 w 964"/>
                <a:gd name="T105" fmla="*/ 47 h 903"/>
                <a:gd name="T106" fmla="*/ 25 w 964"/>
                <a:gd name="T107" fmla="*/ 38 h 903"/>
                <a:gd name="T108" fmla="*/ 29 w 964"/>
                <a:gd name="T109" fmla="*/ 31 h 903"/>
                <a:gd name="T110" fmla="*/ 31 w 964"/>
                <a:gd name="T111" fmla="*/ 26 h 903"/>
                <a:gd name="T112" fmla="*/ 33 w 964"/>
                <a:gd name="T113" fmla="*/ 23 h 903"/>
                <a:gd name="T114" fmla="*/ 36 w 964"/>
                <a:gd name="T115" fmla="*/ 18 h 903"/>
                <a:gd name="T116" fmla="*/ 39 w 964"/>
                <a:gd name="T117" fmla="*/ 13 h 903"/>
                <a:gd name="T118" fmla="*/ 44 w 964"/>
                <a:gd name="T119" fmla="*/ 9 h 90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64"/>
                <a:gd name="T181" fmla="*/ 0 h 903"/>
                <a:gd name="T182" fmla="*/ 964 w 964"/>
                <a:gd name="T183" fmla="*/ 903 h 90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64" h="903">
                  <a:moveTo>
                    <a:pt x="394" y="28"/>
                  </a:moveTo>
                  <a:lnTo>
                    <a:pt x="395" y="70"/>
                  </a:lnTo>
                  <a:lnTo>
                    <a:pt x="394" y="70"/>
                  </a:lnTo>
                  <a:lnTo>
                    <a:pt x="392" y="72"/>
                  </a:lnTo>
                  <a:lnTo>
                    <a:pt x="388" y="74"/>
                  </a:lnTo>
                  <a:lnTo>
                    <a:pt x="384" y="78"/>
                  </a:lnTo>
                  <a:lnTo>
                    <a:pt x="378" y="82"/>
                  </a:lnTo>
                  <a:lnTo>
                    <a:pt x="373" y="85"/>
                  </a:lnTo>
                  <a:lnTo>
                    <a:pt x="369" y="89"/>
                  </a:lnTo>
                  <a:lnTo>
                    <a:pt x="365" y="93"/>
                  </a:lnTo>
                  <a:lnTo>
                    <a:pt x="361" y="97"/>
                  </a:lnTo>
                  <a:lnTo>
                    <a:pt x="359" y="101"/>
                  </a:lnTo>
                  <a:lnTo>
                    <a:pt x="354" y="104"/>
                  </a:lnTo>
                  <a:lnTo>
                    <a:pt x="350" y="108"/>
                  </a:lnTo>
                  <a:lnTo>
                    <a:pt x="344" y="114"/>
                  </a:lnTo>
                  <a:lnTo>
                    <a:pt x="340" y="120"/>
                  </a:lnTo>
                  <a:lnTo>
                    <a:pt x="335" y="123"/>
                  </a:lnTo>
                  <a:lnTo>
                    <a:pt x="331" y="131"/>
                  </a:lnTo>
                  <a:lnTo>
                    <a:pt x="325" y="137"/>
                  </a:lnTo>
                  <a:lnTo>
                    <a:pt x="319" y="142"/>
                  </a:lnTo>
                  <a:lnTo>
                    <a:pt x="316" y="146"/>
                  </a:lnTo>
                  <a:lnTo>
                    <a:pt x="314" y="150"/>
                  </a:lnTo>
                  <a:lnTo>
                    <a:pt x="312" y="154"/>
                  </a:lnTo>
                  <a:lnTo>
                    <a:pt x="308" y="158"/>
                  </a:lnTo>
                  <a:lnTo>
                    <a:pt x="304" y="161"/>
                  </a:lnTo>
                  <a:lnTo>
                    <a:pt x="302" y="165"/>
                  </a:lnTo>
                  <a:lnTo>
                    <a:pt x="300" y="169"/>
                  </a:lnTo>
                  <a:lnTo>
                    <a:pt x="299" y="173"/>
                  </a:lnTo>
                  <a:lnTo>
                    <a:pt x="295" y="179"/>
                  </a:lnTo>
                  <a:lnTo>
                    <a:pt x="293" y="182"/>
                  </a:lnTo>
                  <a:lnTo>
                    <a:pt x="289" y="186"/>
                  </a:lnTo>
                  <a:lnTo>
                    <a:pt x="287" y="192"/>
                  </a:lnTo>
                  <a:lnTo>
                    <a:pt x="283" y="196"/>
                  </a:lnTo>
                  <a:lnTo>
                    <a:pt x="281" y="201"/>
                  </a:lnTo>
                  <a:lnTo>
                    <a:pt x="278" y="205"/>
                  </a:lnTo>
                  <a:lnTo>
                    <a:pt x="276" y="211"/>
                  </a:lnTo>
                  <a:lnTo>
                    <a:pt x="272" y="217"/>
                  </a:lnTo>
                  <a:lnTo>
                    <a:pt x="270" y="220"/>
                  </a:lnTo>
                  <a:lnTo>
                    <a:pt x="266" y="228"/>
                  </a:lnTo>
                  <a:lnTo>
                    <a:pt x="262" y="234"/>
                  </a:lnTo>
                  <a:lnTo>
                    <a:pt x="259" y="239"/>
                  </a:lnTo>
                  <a:lnTo>
                    <a:pt x="255" y="247"/>
                  </a:lnTo>
                  <a:lnTo>
                    <a:pt x="253" y="253"/>
                  </a:lnTo>
                  <a:lnTo>
                    <a:pt x="249" y="262"/>
                  </a:lnTo>
                  <a:lnTo>
                    <a:pt x="245" y="270"/>
                  </a:lnTo>
                  <a:lnTo>
                    <a:pt x="241" y="277"/>
                  </a:lnTo>
                  <a:lnTo>
                    <a:pt x="236" y="285"/>
                  </a:lnTo>
                  <a:lnTo>
                    <a:pt x="232" y="295"/>
                  </a:lnTo>
                  <a:lnTo>
                    <a:pt x="228" y="302"/>
                  </a:lnTo>
                  <a:lnTo>
                    <a:pt x="224" y="312"/>
                  </a:lnTo>
                  <a:lnTo>
                    <a:pt x="221" y="319"/>
                  </a:lnTo>
                  <a:lnTo>
                    <a:pt x="217" y="329"/>
                  </a:lnTo>
                  <a:lnTo>
                    <a:pt x="211" y="338"/>
                  </a:lnTo>
                  <a:lnTo>
                    <a:pt x="207" y="348"/>
                  </a:lnTo>
                  <a:lnTo>
                    <a:pt x="202" y="357"/>
                  </a:lnTo>
                  <a:lnTo>
                    <a:pt x="198" y="367"/>
                  </a:lnTo>
                  <a:lnTo>
                    <a:pt x="194" y="376"/>
                  </a:lnTo>
                  <a:lnTo>
                    <a:pt x="188" y="386"/>
                  </a:lnTo>
                  <a:lnTo>
                    <a:pt x="184" y="397"/>
                  </a:lnTo>
                  <a:lnTo>
                    <a:pt x="181" y="407"/>
                  </a:lnTo>
                  <a:lnTo>
                    <a:pt x="175" y="418"/>
                  </a:lnTo>
                  <a:lnTo>
                    <a:pt x="171" y="428"/>
                  </a:lnTo>
                  <a:lnTo>
                    <a:pt x="165" y="437"/>
                  </a:lnTo>
                  <a:lnTo>
                    <a:pt x="162" y="449"/>
                  </a:lnTo>
                  <a:lnTo>
                    <a:pt x="158" y="458"/>
                  </a:lnTo>
                  <a:lnTo>
                    <a:pt x="152" y="468"/>
                  </a:lnTo>
                  <a:lnTo>
                    <a:pt x="148" y="479"/>
                  </a:lnTo>
                  <a:lnTo>
                    <a:pt x="145" y="488"/>
                  </a:lnTo>
                  <a:lnTo>
                    <a:pt x="139" y="498"/>
                  </a:lnTo>
                  <a:lnTo>
                    <a:pt x="135" y="507"/>
                  </a:lnTo>
                  <a:lnTo>
                    <a:pt x="129" y="517"/>
                  </a:lnTo>
                  <a:lnTo>
                    <a:pt x="126" y="528"/>
                  </a:lnTo>
                  <a:lnTo>
                    <a:pt x="120" y="536"/>
                  </a:lnTo>
                  <a:lnTo>
                    <a:pt x="116" y="546"/>
                  </a:lnTo>
                  <a:lnTo>
                    <a:pt x="112" y="555"/>
                  </a:lnTo>
                  <a:lnTo>
                    <a:pt x="108" y="565"/>
                  </a:lnTo>
                  <a:lnTo>
                    <a:pt x="103" y="574"/>
                  </a:lnTo>
                  <a:lnTo>
                    <a:pt x="99" y="584"/>
                  </a:lnTo>
                  <a:lnTo>
                    <a:pt x="95" y="591"/>
                  </a:lnTo>
                  <a:lnTo>
                    <a:pt x="91" y="601"/>
                  </a:lnTo>
                  <a:lnTo>
                    <a:pt x="88" y="608"/>
                  </a:lnTo>
                  <a:lnTo>
                    <a:pt x="84" y="616"/>
                  </a:lnTo>
                  <a:lnTo>
                    <a:pt x="80" y="623"/>
                  </a:lnTo>
                  <a:lnTo>
                    <a:pt x="76" y="633"/>
                  </a:lnTo>
                  <a:lnTo>
                    <a:pt x="72" y="639"/>
                  </a:lnTo>
                  <a:lnTo>
                    <a:pt x="69" y="646"/>
                  </a:lnTo>
                  <a:lnTo>
                    <a:pt x="65" y="652"/>
                  </a:lnTo>
                  <a:lnTo>
                    <a:pt x="63" y="660"/>
                  </a:lnTo>
                  <a:lnTo>
                    <a:pt x="59" y="665"/>
                  </a:lnTo>
                  <a:lnTo>
                    <a:pt x="55" y="671"/>
                  </a:lnTo>
                  <a:lnTo>
                    <a:pt x="53" y="677"/>
                  </a:lnTo>
                  <a:lnTo>
                    <a:pt x="49" y="682"/>
                  </a:lnTo>
                  <a:lnTo>
                    <a:pt x="48" y="686"/>
                  </a:lnTo>
                  <a:lnTo>
                    <a:pt x="46" y="690"/>
                  </a:lnTo>
                  <a:lnTo>
                    <a:pt x="44" y="694"/>
                  </a:lnTo>
                  <a:lnTo>
                    <a:pt x="40" y="698"/>
                  </a:lnTo>
                  <a:lnTo>
                    <a:pt x="36" y="703"/>
                  </a:lnTo>
                  <a:lnTo>
                    <a:pt x="34" y="707"/>
                  </a:lnTo>
                  <a:lnTo>
                    <a:pt x="29" y="730"/>
                  </a:lnTo>
                  <a:lnTo>
                    <a:pt x="32" y="736"/>
                  </a:lnTo>
                  <a:lnTo>
                    <a:pt x="36" y="739"/>
                  </a:lnTo>
                  <a:lnTo>
                    <a:pt x="40" y="743"/>
                  </a:lnTo>
                  <a:lnTo>
                    <a:pt x="44" y="749"/>
                  </a:lnTo>
                  <a:lnTo>
                    <a:pt x="49" y="755"/>
                  </a:lnTo>
                  <a:lnTo>
                    <a:pt x="55" y="760"/>
                  </a:lnTo>
                  <a:lnTo>
                    <a:pt x="63" y="766"/>
                  </a:lnTo>
                  <a:lnTo>
                    <a:pt x="65" y="768"/>
                  </a:lnTo>
                  <a:lnTo>
                    <a:pt x="69" y="772"/>
                  </a:lnTo>
                  <a:lnTo>
                    <a:pt x="74" y="776"/>
                  </a:lnTo>
                  <a:lnTo>
                    <a:pt x="78" y="779"/>
                  </a:lnTo>
                  <a:lnTo>
                    <a:pt x="82" y="783"/>
                  </a:lnTo>
                  <a:lnTo>
                    <a:pt x="88" y="787"/>
                  </a:lnTo>
                  <a:lnTo>
                    <a:pt x="91" y="789"/>
                  </a:lnTo>
                  <a:lnTo>
                    <a:pt x="97" y="795"/>
                  </a:lnTo>
                  <a:lnTo>
                    <a:pt x="103" y="796"/>
                  </a:lnTo>
                  <a:lnTo>
                    <a:pt x="108" y="800"/>
                  </a:lnTo>
                  <a:lnTo>
                    <a:pt x="114" y="804"/>
                  </a:lnTo>
                  <a:lnTo>
                    <a:pt x="120" y="808"/>
                  </a:lnTo>
                  <a:lnTo>
                    <a:pt x="126" y="812"/>
                  </a:lnTo>
                  <a:lnTo>
                    <a:pt x="133" y="815"/>
                  </a:lnTo>
                  <a:lnTo>
                    <a:pt x="139" y="819"/>
                  </a:lnTo>
                  <a:lnTo>
                    <a:pt x="146" y="823"/>
                  </a:lnTo>
                  <a:lnTo>
                    <a:pt x="152" y="825"/>
                  </a:lnTo>
                  <a:lnTo>
                    <a:pt x="160" y="829"/>
                  </a:lnTo>
                  <a:lnTo>
                    <a:pt x="167" y="833"/>
                  </a:lnTo>
                  <a:lnTo>
                    <a:pt x="175" y="836"/>
                  </a:lnTo>
                  <a:lnTo>
                    <a:pt x="183" y="838"/>
                  </a:lnTo>
                  <a:lnTo>
                    <a:pt x="192" y="842"/>
                  </a:lnTo>
                  <a:lnTo>
                    <a:pt x="200" y="846"/>
                  </a:lnTo>
                  <a:lnTo>
                    <a:pt x="209" y="850"/>
                  </a:lnTo>
                  <a:lnTo>
                    <a:pt x="217" y="852"/>
                  </a:lnTo>
                  <a:lnTo>
                    <a:pt x="226" y="855"/>
                  </a:lnTo>
                  <a:lnTo>
                    <a:pt x="236" y="857"/>
                  </a:lnTo>
                  <a:lnTo>
                    <a:pt x="245" y="861"/>
                  </a:lnTo>
                  <a:lnTo>
                    <a:pt x="255" y="863"/>
                  </a:lnTo>
                  <a:lnTo>
                    <a:pt x="264" y="865"/>
                  </a:lnTo>
                  <a:lnTo>
                    <a:pt x="276" y="867"/>
                  </a:lnTo>
                  <a:lnTo>
                    <a:pt x="285" y="869"/>
                  </a:lnTo>
                  <a:lnTo>
                    <a:pt x="297" y="871"/>
                  </a:lnTo>
                  <a:lnTo>
                    <a:pt x="308" y="873"/>
                  </a:lnTo>
                  <a:lnTo>
                    <a:pt x="319" y="874"/>
                  </a:lnTo>
                  <a:lnTo>
                    <a:pt x="331" y="876"/>
                  </a:lnTo>
                  <a:lnTo>
                    <a:pt x="342" y="876"/>
                  </a:lnTo>
                  <a:lnTo>
                    <a:pt x="354" y="878"/>
                  </a:lnTo>
                  <a:lnTo>
                    <a:pt x="367" y="878"/>
                  </a:lnTo>
                  <a:lnTo>
                    <a:pt x="380" y="880"/>
                  </a:lnTo>
                  <a:lnTo>
                    <a:pt x="392" y="880"/>
                  </a:lnTo>
                  <a:lnTo>
                    <a:pt x="405" y="880"/>
                  </a:lnTo>
                  <a:lnTo>
                    <a:pt x="418" y="880"/>
                  </a:lnTo>
                  <a:lnTo>
                    <a:pt x="432" y="880"/>
                  </a:lnTo>
                  <a:lnTo>
                    <a:pt x="445" y="878"/>
                  </a:lnTo>
                  <a:lnTo>
                    <a:pt x="458" y="878"/>
                  </a:lnTo>
                  <a:lnTo>
                    <a:pt x="472" y="876"/>
                  </a:lnTo>
                  <a:lnTo>
                    <a:pt x="485" y="876"/>
                  </a:lnTo>
                  <a:lnTo>
                    <a:pt x="496" y="874"/>
                  </a:lnTo>
                  <a:lnTo>
                    <a:pt x="510" y="874"/>
                  </a:lnTo>
                  <a:lnTo>
                    <a:pt x="521" y="873"/>
                  </a:lnTo>
                  <a:lnTo>
                    <a:pt x="534" y="873"/>
                  </a:lnTo>
                  <a:lnTo>
                    <a:pt x="546" y="871"/>
                  </a:lnTo>
                  <a:lnTo>
                    <a:pt x="557" y="869"/>
                  </a:lnTo>
                  <a:lnTo>
                    <a:pt x="568" y="867"/>
                  </a:lnTo>
                  <a:lnTo>
                    <a:pt x="580" y="867"/>
                  </a:lnTo>
                  <a:lnTo>
                    <a:pt x="591" y="865"/>
                  </a:lnTo>
                  <a:lnTo>
                    <a:pt x="603" y="863"/>
                  </a:lnTo>
                  <a:lnTo>
                    <a:pt x="614" y="861"/>
                  </a:lnTo>
                  <a:lnTo>
                    <a:pt x="625" y="859"/>
                  </a:lnTo>
                  <a:lnTo>
                    <a:pt x="635" y="857"/>
                  </a:lnTo>
                  <a:lnTo>
                    <a:pt x="646" y="855"/>
                  </a:lnTo>
                  <a:lnTo>
                    <a:pt x="656" y="854"/>
                  </a:lnTo>
                  <a:lnTo>
                    <a:pt x="665" y="850"/>
                  </a:lnTo>
                  <a:lnTo>
                    <a:pt x="675" y="848"/>
                  </a:lnTo>
                  <a:lnTo>
                    <a:pt x="684" y="846"/>
                  </a:lnTo>
                  <a:lnTo>
                    <a:pt x="694" y="844"/>
                  </a:lnTo>
                  <a:lnTo>
                    <a:pt x="703" y="842"/>
                  </a:lnTo>
                  <a:lnTo>
                    <a:pt x="713" y="840"/>
                  </a:lnTo>
                  <a:lnTo>
                    <a:pt x="722" y="838"/>
                  </a:lnTo>
                  <a:lnTo>
                    <a:pt x="730" y="834"/>
                  </a:lnTo>
                  <a:lnTo>
                    <a:pt x="738" y="833"/>
                  </a:lnTo>
                  <a:lnTo>
                    <a:pt x="747" y="831"/>
                  </a:lnTo>
                  <a:lnTo>
                    <a:pt x="755" y="829"/>
                  </a:lnTo>
                  <a:lnTo>
                    <a:pt x="762" y="827"/>
                  </a:lnTo>
                  <a:lnTo>
                    <a:pt x="770" y="825"/>
                  </a:lnTo>
                  <a:lnTo>
                    <a:pt x="778" y="821"/>
                  </a:lnTo>
                  <a:lnTo>
                    <a:pt x="783" y="819"/>
                  </a:lnTo>
                  <a:lnTo>
                    <a:pt x="791" y="817"/>
                  </a:lnTo>
                  <a:lnTo>
                    <a:pt x="797" y="815"/>
                  </a:lnTo>
                  <a:lnTo>
                    <a:pt x="804" y="812"/>
                  </a:lnTo>
                  <a:lnTo>
                    <a:pt x="810" y="810"/>
                  </a:lnTo>
                  <a:lnTo>
                    <a:pt x="816" y="808"/>
                  </a:lnTo>
                  <a:lnTo>
                    <a:pt x="823" y="806"/>
                  </a:lnTo>
                  <a:lnTo>
                    <a:pt x="827" y="804"/>
                  </a:lnTo>
                  <a:lnTo>
                    <a:pt x="833" y="802"/>
                  </a:lnTo>
                  <a:lnTo>
                    <a:pt x="838" y="800"/>
                  </a:lnTo>
                  <a:lnTo>
                    <a:pt x="842" y="798"/>
                  </a:lnTo>
                  <a:lnTo>
                    <a:pt x="848" y="796"/>
                  </a:lnTo>
                  <a:lnTo>
                    <a:pt x="852" y="795"/>
                  </a:lnTo>
                  <a:lnTo>
                    <a:pt x="855" y="793"/>
                  </a:lnTo>
                  <a:lnTo>
                    <a:pt x="861" y="791"/>
                  </a:lnTo>
                  <a:lnTo>
                    <a:pt x="867" y="787"/>
                  </a:lnTo>
                  <a:lnTo>
                    <a:pt x="875" y="785"/>
                  </a:lnTo>
                  <a:lnTo>
                    <a:pt x="880" y="783"/>
                  </a:lnTo>
                  <a:lnTo>
                    <a:pt x="884" y="779"/>
                  </a:lnTo>
                  <a:lnTo>
                    <a:pt x="888" y="777"/>
                  </a:lnTo>
                  <a:lnTo>
                    <a:pt x="890" y="777"/>
                  </a:lnTo>
                  <a:lnTo>
                    <a:pt x="892" y="777"/>
                  </a:lnTo>
                  <a:lnTo>
                    <a:pt x="888" y="637"/>
                  </a:lnTo>
                  <a:lnTo>
                    <a:pt x="926" y="625"/>
                  </a:lnTo>
                  <a:lnTo>
                    <a:pt x="964" y="688"/>
                  </a:lnTo>
                  <a:lnTo>
                    <a:pt x="958" y="717"/>
                  </a:lnTo>
                  <a:lnTo>
                    <a:pt x="913" y="652"/>
                  </a:lnTo>
                  <a:lnTo>
                    <a:pt x="924" y="795"/>
                  </a:lnTo>
                  <a:lnTo>
                    <a:pt x="922" y="796"/>
                  </a:lnTo>
                  <a:lnTo>
                    <a:pt x="918" y="798"/>
                  </a:lnTo>
                  <a:lnTo>
                    <a:pt x="916" y="800"/>
                  </a:lnTo>
                  <a:lnTo>
                    <a:pt x="913" y="804"/>
                  </a:lnTo>
                  <a:lnTo>
                    <a:pt x="909" y="806"/>
                  </a:lnTo>
                  <a:lnTo>
                    <a:pt x="903" y="810"/>
                  </a:lnTo>
                  <a:lnTo>
                    <a:pt x="897" y="814"/>
                  </a:lnTo>
                  <a:lnTo>
                    <a:pt x="890" y="817"/>
                  </a:lnTo>
                  <a:lnTo>
                    <a:pt x="886" y="819"/>
                  </a:lnTo>
                  <a:lnTo>
                    <a:pt x="882" y="823"/>
                  </a:lnTo>
                  <a:lnTo>
                    <a:pt x="878" y="825"/>
                  </a:lnTo>
                  <a:lnTo>
                    <a:pt x="876" y="827"/>
                  </a:lnTo>
                  <a:lnTo>
                    <a:pt x="871" y="829"/>
                  </a:lnTo>
                  <a:lnTo>
                    <a:pt x="867" y="833"/>
                  </a:lnTo>
                  <a:lnTo>
                    <a:pt x="861" y="834"/>
                  </a:lnTo>
                  <a:lnTo>
                    <a:pt x="857" y="836"/>
                  </a:lnTo>
                  <a:lnTo>
                    <a:pt x="852" y="838"/>
                  </a:lnTo>
                  <a:lnTo>
                    <a:pt x="846" y="842"/>
                  </a:lnTo>
                  <a:lnTo>
                    <a:pt x="840" y="844"/>
                  </a:lnTo>
                  <a:lnTo>
                    <a:pt x="835" y="848"/>
                  </a:lnTo>
                  <a:lnTo>
                    <a:pt x="827" y="850"/>
                  </a:lnTo>
                  <a:lnTo>
                    <a:pt x="821" y="852"/>
                  </a:lnTo>
                  <a:lnTo>
                    <a:pt x="814" y="854"/>
                  </a:lnTo>
                  <a:lnTo>
                    <a:pt x="806" y="857"/>
                  </a:lnTo>
                  <a:lnTo>
                    <a:pt x="800" y="859"/>
                  </a:lnTo>
                  <a:lnTo>
                    <a:pt x="793" y="861"/>
                  </a:lnTo>
                  <a:lnTo>
                    <a:pt x="783" y="863"/>
                  </a:lnTo>
                  <a:lnTo>
                    <a:pt x="776" y="867"/>
                  </a:lnTo>
                  <a:lnTo>
                    <a:pt x="768" y="869"/>
                  </a:lnTo>
                  <a:lnTo>
                    <a:pt x="760" y="871"/>
                  </a:lnTo>
                  <a:lnTo>
                    <a:pt x="751" y="873"/>
                  </a:lnTo>
                  <a:lnTo>
                    <a:pt x="741" y="874"/>
                  </a:lnTo>
                  <a:lnTo>
                    <a:pt x="732" y="876"/>
                  </a:lnTo>
                  <a:lnTo>
                    <a:pt x="722" y="880"/>
                  </a:lnTo>
                  <a:lnTo>
                    <a:pt x="713" y="882"/>
                  </a:lnTo>
                  <a:lnTo>
                    <a:pt x="703" y="884"/>
                  </a:lnTo>
                  <a:lnTo>
                    <a:pt x="692" y="886"/>
                  </a:lnTo>
                  <a:lnTo>
                    <a:pt x="681" y="888"/>
                  </a:lnTo>
                  <a:lnTo>
                    <a:pt x="669" y="890"/>
                  </a:lnTo>
                  <a:lnTo>
                    <a:pt x="658" y="892"/>
                  </a:lnTo>
                  <a:lnTo>
                    <a:pt x="646" y="892"/>
                  </a:lnTo>
                  <a:lnTo>
                    <a:pt x="635" y="893"/>
                  </a:lnTo>
                  <a:lnTo>
                    <a:pt x="622" y="895"/>
                  </a:lnTo>
                  <a:lnTo>
                    <a:pt x="610" y="897"/>
                  </a:lnTo>
                  <a:lnTo>
                    <a:pt x="597" y="897"/>
                  </a:lnTo>
                  <a:lnTo>
                    <a:pt x="584" y="899"/>
                  </a:lnTo>
                  <a:lnTo>
                    <a:pt x="570" y="899"/>
                  </a:lnTo>
                  <a:lnTo>
                    <a:pt x="557" y="901"/>
                  </a:lnTo>
                  <a:lnTo>
                    <a:pt x="542" y="901"/>
                  </a:lnTo>
                  <a:lnTo>
                    <a:pt x="527" y="903"/>
                  </a:lnTo>
                  <a:lnTo>
                    <a:pt x="511" y="903"/>
                  </a:lnTo>
                  <a:lnTo>
                    <a:pt x="498" y="903"/>
                  </a:lnTo>
                  <a:lnTo>
                    <a:pt x="481" y="903"/>
                  </a:lnTo>
                  <a:lnTo>
                    <a:pt x="468" y="903"/>
                  </a:lnTo>
                  <a:lnTo>
                    <a:pt x="452" y="903"/>
                  </a:lnTo>
                  <a:lnTo>
                    <a:pt x="439" y="903"/>
                  </a:lnTo>
                  <a:lnTo>
                    <a:pt x="424" y="903"/>
                  </a:lnTo>
                  <a:lnTo>
                    <a:pt x="411" y="901"/>
                  </a:lnTo>
                  <a:lnTo>
                    <a:pt x="397" y="901"/>
                  </a:lnTo>
                  <a:lnTo>
                    <a:pt x="384" y="901"/>
                  </a:lnTo>
                  <a:lnTo>
                    <a:pt x="371" y="899"/>
                  </a:lnTo>
                  <a:lnTo>
                    <a:pt x="357" y="897"/>
                  </a:lnTo>
                  <a:lnTo>
                    <a:pt x="346" y="895"/>
                  </a:lnTo>
                  <a:lnTo>
                    <a:pt x="333" y="895"/>
                  </a:lnTo>
                  <a:lnTo>
                    <a:pt x="321" y="893"/>
                  </a:lnTo>
                  <a:lnTo>
                    <a:pt x="310" y="892"/>
                  </a:lnTo>
                  <a:lnTo>
                    <a:pt x="299" y="890"/>
                  </a:lnTo>
                  <a:lnTo>
                    <a:pt x="289" y="890"/>
                  </a:lnTo>
                  <a:lnTo>
                    <a:pt x="278" y="886"/>
                  </a:lnTo>
                  <a:lnTo>
                    <a:pt x="266" y="884"/>
                  </a:lnTo>
                  <a:lnTo>
                    <a:pt x="257" y="882"/>
                  </a:lnTo>
                  <a:lnTo>
                    <a:pt x="247" y="880"/>
                  </a:lnTo>
                  <a:lnTo>
                    <a:pt x="236" y="876"/>
                  </a:lnTo>
                  <a:lnTo>
                    <a:pt x="226" y="874"/>
                  </a:lnTo>
                  <a:lnTo>
                    <a:pt x="217" y="873"/>
                  </a:lnTo>
                  <a:lnTo>
                    <a:pt x="209" y="869"/>
                  </a:lnTo>
                  <a:lnTo>
                    <a:pt x="200" y="867"/>
                  </a:lnTo>
                  <a:lnTo>
                    <a:pt x="192" y="863"/>
                  </a:lnTo>
                  <a:lnTo>
                    <a:pt x="184" y="861"/>
                  </a:lnTo>
                  <a:lnTo>
                    <a:pt x="175" y="857"/>
                  </a:lnTo>
                  <a:lnTo>
                    <a:pt x="167" y="855"/>
                  </a:lnTo>
                  <a:lnTo>
                    <a:pt x="160" y="852"/>
                  </a:lnTo>
                  <a:lnTo>
                    <a:pt x="152" y="850"/>
                  </a:lnTo>
                  <a:lnTo>
                    <a:pt x="146" y="846"/>
                  </a:lnTo>
                  <a:lnTo>
                    <a:pt x="139" y="842"/>
                  </a:lnTo>
                  <a:lnTo>
                    <a:pt x="131" y="838"/>
                  </a:lnTo>
                  <a:lnTo>
                    <a:pt x="126" y="836"/>
                  </a:lnTo>
                  <a:lnTo>
                    <a:pt x="118" y="833"/>
                  </a:lnTo>
                  <a:lnTo>
                    <a:pt x="112" y="829"/>
                  </a:lnTo>
                  <a:lnTo>
                    <a:pt x="107" y="825"/>
                  </a:lnTo>
                  <a:lnTo>
                    <a:pt x="99" y="823"/>
                  </a:lnTo>
                  <a:lnTo>
                    <a:pt x="95" y="819"/>
                  </a:lnTo>
                  <a:lnTo>
                    <a:pt x="88" y="815"/>
                  </a:lnTo>
                  <a:lnTo>
                    <a:pt x="84" y="812"/>
                  </a:lnTo>
                  <a:lnTo>
                    <a:pt x="78" y="808"/>
                  </a:lnTo>
                  <a:lnTo>
                    <a:pt x="74" y="804"/>
                  </a:lnTo>
                  <a:lnTo>
                    <a:pt x="69" y="800"/>
                  </a:lnTo>
                  <a:lnTo>
                    <a:pt x="65" y="798"/>
                  </a:lnTo>
                  <a:lnTo>
                    <a:pt x="59" y="795"/>
                  </a:lnTo>
                  <a:lnTo>
                    <a:pt x="55" y="791"/>
                  </a:lnTo>
                  <a:lnTo>
                    <a:pt x="51" y="787"/>
                  </a:lnTo>
                  <a:lnTo>
                    <a:pt x="48" y="783"/>
                  </a:lnTo>
                  <a:lnTo>
                    <a:pt x="44" y="779"/>
                  </a:lnTo>
                  <a:lnTo>
                    <a:pt x="40" y="777"/>
                  </a:lnTo>
                  <a:lnTo>
                    <a:pt x="36" y="774"/>
                  </a:lnTo>
                  <a:lnTo>
                    <a:pt x="32" y="770"/>
                  </a:lnTo>
                  <a:lnTo>
                    <a:pt x="29" y="766"/>
                  </a:lnTo>
                  <a:lnTo>
                    <a:pt x="27" y="764"/>
                  </a:lnTo>
                  <a:lnTo>
                    <a:pt x="19" y="757"/>
                  </a:lnTo>
                  <a:lnTo>
                    <a:pt x="13" y="751"/>
                  </a:lnTo>
                  <a:lnTo>
                    <a:pt x="8" y="745"/>
                  </a:lnTo>
                  <a:lnTo>
                    <a:pt x="4" y="739"/>
                  </a:lnTo>
                  <a:lnTo>
                    <a:pt x="4" y="738"/>
                  </a:lnTo>
                  <a:lnTo>
                    <a:pt x="2" y="736"/>
                  </a:lnTo>
                  <a:lnTo>
                    <a:pt x="2" y="732"/>
                  </a:lnTo>
                  <a:lnTo>
                    <a:pt x="2" y="728"/>
                  </a:lnTo>
                  <a:lnTo>
                    <a:pt x="0" y="722"/>
                  </a:lnTo>
                  <a:lnTo>
                    <a:pt x="0" y="719"/>
                  </a:lnTo>
                  <a:lnTo>
                    <a:pt x="0" y="713"/>
                  </a:lnTo>
                  <a:lnTo>
                    <a:pt x="2" y="709"/>
                  </a:lnTo>
                  <a:lnTo>
                    <a:pt x="2" y="707"/>
                  </a:lnTo>
                  <a:lnTo>
                    <a:pt x="4" y="701"/>
                  </a:lnTo>
                  <a:lnTo>
                    <a:pt x="6" y="698"/>
                  </a:lnTo>
                  <a:lnTo>
                    <a:pt x="8" y="694"/>
                  </a:lnTo>
                  <a:lnTo>
                    <a:pt x="10" y="690"/>
                  </a:lnTo>
                  <a:lnTo>
                    <a:pt x="11" y="686"/>
                  </a:lnTo>
                  <a:lnTo>
                    <a:pt x="15" y="681"/>
                  </a:lnTo>
                  <a:lnTo>
                    <a:pt x="17" y="673"/>
                  </a:lnTo>
                  <a:lnTo>
                    <a:pt x="21" y="667"/>
                  </a:lnTo>
                  <a:lnTo>
                    <a:pt x="25" y="661"/>
                  </a:lnTo>
                  <a:lnTo>
                    <a:pt x="29" y="654"/>
                  </a:lnTo>
                  <a:lnTo>
                    <a:pt x="32" y="646"/>
                  </a:lnTo>
                  <a:lnTo>
                    <a:pt x="36" y="637"/>
                  </a:lnTo>
                  <a:lnTo>
                    <a:pt x="40" y="629"/>
                  </a:lnTo>
                  <a:lnTo>
                    <a:pt x="46" y="620"/>
                  </a:lnTo>
                  <a:lnTo>
                    <a:pt x="49" y="610"/>
                  </a:lnTo>
                  <a:lnTo>
                    <a:pt x="53" y="601"/>
                  </a:lnTo>
                  <a:lnTo>
                    <a:pt x="59" y="591"/>
                  </a:lnTo>
                  <a:lnTo>
                    <a:pt x="65" y="582"/>
                  </a:lnTo>
                  <a:lnTo>
                    <a:pt x="69" y="570"/>
                  </a:lnTo>
                  <a:lnTo>
                    <a:pt x="74" y="561"/>
                  </a:lnTo>
                  <a:lnTo>
                    <a:pt x="80" y="549"/>
                  </a:lnTo>
                  <a:lnTo>
                    <a:pt x="86" y="538"/>
                  </a:lnTo>
                  <a:lnTo>
                    <a:pt x="91" y="528"/>
                  </a:lnTo>
                  <a:lnTo>
                    <a:pt x="97" y="517"/>
                  </a:lnTo>
                  <a:lnTo>
                    <a:pt x="103" y="506"/>
                  </a:lnTo>
                  <a:lnTo>
                    <a:pt x="108" y="494"/>
                  </a:lnTo>
                  <a:lnTo>
                    <a:pt x="114" y="483"/>
                  </a:lnTo>
                  <a:lnTo>
                    <a:pt x="120" y="471"/>
                  </a:lnTo>
                  <a:lnTo>
                    <a:pt x="126" y="460"/>
                  </a:lnTo>
                  <a:lnTo>
                    <a:pt x="131" y="449"/>
                  </a:lnTo>
                  <a:lnTo>
                    <a:pt x="137" y="437"/>
                  </a:lnTo>
                  <a:lnTo>
                    <a:pt x="143" y="426"/>
                  </a:lnTo>
                  <a:lnTo>
                    <a:pt x="148" y="414"/>
                  </a:lnTo>
                  <a:lnTo>
                    <a:pt x="154" y="403"/>
                  </a:lnTo>
                  <a:lnTo>
                    <a:pt x="160" y="392"/>
                  </a:lnTo>
                  <a:lnTo>
                    <a:pt x="165" y="380"/>
                  </a:lnTo>
                  <a:lnTo>
                    <a:pt x="171" y="369"/>
                  </a:lnTo>
                  <a:lnTo>
                    <a:pt x="175" y="357"/>
                  </a:lnTo>
                  <a:lnTo>
                    <a:pt x="183" y="348"/>
                  </a:lnTo>
                  <a:lnTo>
                    <a:pt x="186" y="336"/>
                  </a:lnTo>
                  <a:lnTo>
                    <a:pt x="192" y="327"/>
                  </a:lnTo>
                  <a:lnTo>
                    <a:pt x="198" y="317"/>
                  </a:lnTo>
                  <a:lnTo>
                    <a:pt x="202" y="308"/>
                  </a:lnTo>
                  <a:lnTo>
                    <a:pt x="207" y="298"/>
                  </a:lnTo>
                  <a:lnTo>
                    <a:pt x="213" y="291"/>
                  </a:lnTo>
                  <a:lnTo>
                    <a:pt x="215" y="281"/>
                  </a:lnTo>
                  <a:lnTo>
                    <a:pt x="221" y="272"/>
                  </a:lnTo>
                  <a:lnTo>
                    <a:pt x="224" y="264"/>
                  </a:lnTo>
                  <a:lnTo>
                    <a:pt x="228" y="257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0" y="238"/>
                  </a:lnTo>
                  <a:lnTo>
                    <a:pt x="241" y="232"/>
                  </a:lnTo>
                  <a:lnTo>
                    <a:pt x="243" y="226"/>
                  </a:lnTo>
                  <a:lnTo>
                    <a:pt x="247" y="220"/>
                  </a:lnTo>
                  <a:lnTo>
                    <a:pt x="249" y="217"/>
                  </a:lnTo>
                  <a:lnTo>
                    <a:pt x="251" y="213"/>
                  </a:lnTo>
                  <a:lnTo>
                    <a:pt x="255" y="207"/>
                  </a:lnTo>
                  <a:lnTo>
                    <a:pt x="257" y="205"/>
                  </a:lnTo>
                  <a:lnTo>
                    <a:pt x="259" y="200"/>
                  </a:lnTo>
                  <a:lnTo>
                    <a:pt x="261" y="194"/>
                  </a:lnTo>
                  <a:lnTo>
                    <a:pt x="262" y="190"/>
                  </a:lnTo>
                  <a:lnTo>
                    <a:pt x="264" y="186"/>
                  </a:lnTo>
                  <a:lnTo>
                    <a:pt x="266" y="182"/>
                  </a:lnTo>
                  <a:lnTo>
                    <a:pt x="268" y="179"/>
                  </a:lnTo>
                  <a:lnTo>
                    <a:pt x="270" y="173"/>
                  </a:lnTo>
                  <a:lnTo>
                    <a:pt x="272" y="169"/>
                  </a:lnTo>
                  <a:lnTo>
                    <a:pt x="276" y="163"/>
                  </a:lnTo>
                  <a:lnTo>
                    <a:pt x="280" y="160"/>
                  </a:lnTo>
                  <a:lnTo>
                    <a:pt x="281" y="154"/>
                  </a:lnTo>
                  <a:lnTo>
                    <a:pt x="285" y="148"/>
                  </a:lnTo>
                  <a:lnTo>
                    <a:pt x="289" y="142"/>
                  </a:lnTo>
                  <a:lnTo>
                    <a:pt x="293" y="139"/>
                  </a:lnTo>
                  <a:lnTo>
                    <a:pt x="297" y="133"/>
                  </a:lnTo>
                  <a:lnTo>
                    <a:pt x="300" y="127"/>
                  </a:lnTo>
                  <a:lnTo>
                    <a:pt x="304" y="122"/>
                  </a:lnTo>
                  <a:lnTo>
                    <a:pt x="310" y="116"/>
                  </a:lnTo>
                  <a:lnTo>
                    <a:pt x="314" y="110"/>
                  </a:lnTo>
                  <a:lnTo>
                    <a:pt x="318" y="104"/>
                  </a:lnTo>
                  <a:lnTo>
                    <a:pt x="323" y="101"/>
                  </a:lnTo>
                  <a:lnTo>
                    <a:pt x="329" y="95"/>
                  </a:lnTo>
                  <a:lnTo>
                    <a:pt x="333" y="89"/>
                  </a:lnTo>
                  <a:lnTo>
                    <a:pt x="338" y="85"/>
                  </a:lnTo>
                  <a:lnTo>
                    <a:pt x="344" y="80"/>
                  </a:lnTo>
                  <a:lnTo>
                    <a:pt x="352" y="76"/>
                  </a:lnTo>
                  <a:lnTo>
                    <a:pt x="357" y="70"/>
                  </a:lnTo>
                  <a:lnTo>
                    <a:pt x="363" y="66"/>
                  </a:lnTo>
                  <a:lnTo>
                    <a:pt x="369" y="63"/>
                  </a:lnTo>
                  <a:lnTo>
                    <a:pt x="376" y="61"/>
                  </a:lnTo>
                  <a:lnTo>
                    <a:pt x="373" y="0"/>
                  </a:lnTo>
                  <a:lnTo>
                    <a:pt x="394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36"/>
            <p:cNvSpPr>
              <a:spLocks/>
            </p:cNvSpPr>
            <p:nvPr/>
          </p:nvSpPr>
          <p:spPr bwMode="auto">
            <a:xfrm>
              <a:off x="4624" y="3448"/>
              <a:ext cx="89" cy="143"/>
            </a:xfrm>
            <a:custGeom>
              <a:avLst/>
              <a:gdLst>
                <a:gd name="T0" fmla="*/ 2 w 179"/>
                <a:gd name="T1" fmla="*/ 11 h 285"/>
                <a:gd name="T2" fmla="*/ 2 w 179"/>
                <a:gd name="T3" fmla="*/ 12 h 285"/>
                <a:gd name="T4" fmla="*/ 2 w 179"/>
                <a:gd name="T5" fmla="*/ 13 h 285"/>
                <a:gd name="T6" fmla="*/ 2 w 179"/>
                <a:gd name="T7" fmla="*/ 14 h 285"/>
                <a:gd name="T8" fmla="*/ 2 w 179"/>
                <a:gd name="T9" fmla="*/ 15 h 285"/>
                <a:gd name="T10" fmla="*/ 2 w 179"/>
                <a:gd name="T11" fmla="*/ 17 h 285"/>
                <a:gd name="T12" fmla="*/ 2 w 179"/>
                <a:gd name="T13" fmla="*/ 18 h 285"/>
                <a:gd name="T14" fmla="*/ 2 w 179"/>
                <a:gd name="T15" fmla="*/ 19 h 285"/>
                <a:gd name="T16" fmla="*/ 2 w 179"/>
                <a:gd name="T17" fmla="*/ 21 h 285"/>
                <a:gd name="T18" fmla="*/ 3 w 179"/>
                <a:gd name="T19" fmla="*/ 23 h 285"/>
                <a:gd name="T20" fmla="*/ 3 w 179"/>
                <a:gd name="T21" fmla="*/ 25 h 285"/>
                <a:gd name="T22" fmla="*/ 4 w 179"/>
                <a:gd name="T23" fmla="*/ 27 h 285"/>
                <a:gd name="T24" fmla="*/ 4 w 179"/>
                <a:gd name="T25" fmla="*/ 27 h 285"/>
                <a:gd name="T26" fmla="*/ 5 w 179"/>
                <a:gd name="T27" fmla="*/ 28 h 285"/>
                <a:gd name="T28" fmla="*/ 5 w 179"/>
                <a:gd name="T29" fmla="*/ 29 h 285"/>
                <a:gd name="T30" fmla="*/ 5 w 179"/>
                <a:gd name="T31" fmla="*/ 30 h 285"/>
                <a:gd name="T32" fmla="*/ 6 w 179"/>
                <a:gd name="T33" fmla="*/ 31 h 285"/>
                <a:gd name="T34" fmla="*/ 6 w 179"/>
                <a:gd name="T35" fmla="*/ 32 h 285"/>
                <a:gd name="T36" fmla="*/ 5 w 179"/>
                <a:gd name="T37" fmla="*/ 36 h 285"/>
                <a:gd name="T38" fmla="*/ 5 w 179"/>
                <a:gd name="T39" fmla="*/ 35 h 285"/>
                <a:gd name="T40" fmla="*/ 4 w 179"/>
                <a:gd name="T41" fmla="*/ 34 h 285"/>
                <a:gd name="T42" fmla="*/ 4 w 179"/>
                <a:gd name="T43" fmla="*/ 33 h 285"/>
                <a:gd name="T44" fmla="*/ 3 w 179"/>
                <a:gd name="T45" fmla="*/ 32 h 285"/>
                <a:gd name="T46" fmla="*/ 3 w 179"/>
                <a:gd name="T47" fmla="*/ 31 h 285"/>
                <a:gd name="T48" fmla="*/ 3 w 179"/>
                <a:gd name="T49" fmla="*/ 29 h 285"/>
                <a:gd name="T50" fmla="*/ 2 w 179"/>
                <a:gd name="T51" fmla="*/ 28 h 285"/>
                <a:gd name="T52" fmla="*/ 2 w 179"/>
                <a:gd name="T53" fmla="*/ 27 h 285"/>
                <a:gd name="T54" fmla="*/ 1 w 179"/>
                <a:gd name="T55" fmla="*/ 25 h 285"/>
                <a:gd name="T56" fmla="*/ 1 w 179"/>
                <a:gd name="T57" fmla="*/ 23 h 285"/>
                <a:gd name="T58" fmla="*/ 0 w 179"/>
                <a:gd name="T59" fmla="*/ 22 h 285"/>
                <a:gd name="T60" fmla="*/ 0 w 179"/>
                <a:gd name="T61" fmla="*/ 20 h 285"/>
                <a:gd name="T62" fmla="*/ 0 w 179"/>
                <a:gd name="T63" fmla="*/ 19 h 285"/>
                <a:gd name="T64" fmla="*/ 0 w 179"/>
                <a:gd name="T65" fmla="*/ 18 h 285"/>
                <a:gd name="T66" fmla="*/ 0 w 179"/>
                <a:gd name="T67" fmla="*/ 17 h 285"/>
                <a:gd name="T68" fmla="*/ 0 w 179"/>
                <a:gd name="T69" fmla="*/ 16 h 285"/>
                <a:gd name="T70" fmla="*/ 0 w 179"/>
                <a:gd name="T71" fmla="*/ 15 h 285"/>
                <a:gd name="T72" fmla="*/ 0 w 179"/>
                <a:gd name="T73" fmla="*/ 14 h 285"/>
                <a:gd name="T74" fmla="*/ 0 w 179"/>
                <a:gd name="T75" fmla="*/ 13 h 285"/>
                <a:gd name="T76" fmla="*/ 0 w 179"/>
                <a:gd name="T77" fmla="*/ 12 h 285"/>
                <a:gd name="T78" fmla="*/ 0 w 179"/>
                <a:gd name="T79" fmla="*/ 11 h 285"/>
                <a:gd name="T80" fmla="*/ 0 w 179"/>
                <a:gd name="T81" fmla="*/ 10 h 285"/>
                <a:gd name="T82" fmla="*/ 0 w 179"/>
                <a:gd name="T83" fmla="*/ 9 h 285"/>
                <a:gd name="T84" fmla="*/ 22 w 179"/>
                <a:gd name="T85" fmla="*/ 0 h 285"/>
                <a:gd name="T86" fmla="*/ 20 w 179"/>
                <a:gd name="T87" fmla="*/ 4 h 28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79"/>
                <a:gd name="T133" fmla="*/ 0 h 285"/>
                <a:gd name="T134" fmla="*/ 179 w 179"/>
                <a:gd name="T135" fmla="*/ 285 h 28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79" h="285">
                  <a:moveTo>
                    <a:pt x="164" y="32"/>
                  </a:moveTo>
                  <a:lnTo>
                    <a:pt x="23" y="87"/>
                  </a:lnTo>
                  <a:lnTo>
                    <a:pt x="23" y="89"/>
                  </a:lnTo>
                  <a:lnTo>
                    <a:pt x="21" y="91"/>
                  </a:lnTo>
                  <a:lnTo>
                    <a:pt x="21" y="95"/>
                  </a:lnTo>
                  <a:lnTo>
                    <a:pt x="21" y="103"/>
                  </a:lnTo>
                  <a:lnTo>
                    <a:pt x="21" y="106"/>
                  </a:lnTo>
                  <a:lnTo>
                    <a:pt x="21" y="110"/>
                  </a:lnTo>
                  <a:lnTo>
                    <a:pt x="19" y="114"/>
                  </a:lnTo>
                  <a:lnTo>
                    <a:pt x="19" y="118"/>
                  </a:lnTo>
                  <a:lnTo>
                    <a:pt x="19" y="124"/>
                  </a:lnTo>
                  <a:lnTo>
                    <a:pt x="19" y="129"/>
                  </a:lnTo>
                  <a:lnTo>
                    <a:pt x="21" y="135"/>
                  </a:lnTo>
                  <a:lnTo>
                    <a:pt x="21" y="141"/>
                  </a:lnTo>
                  <a:lnTo>
                    <a:pt x="21" y="146"/>
                  </a:lnTo>
                  <a:lnTo>
                    <a:pt x="21" y="152"/>
                  </a:lnTo>
                  <a:lnTo>
                    <a:pt x="23" y="160"/>
                  </a:lnTo>
                  <a:lnTo>
                    <a:pt x="23" y="165"/>
                  </a:lnTo>
                  <a:lnTo>
                    <a:pt x="25" y="173"/>
                  </a:lnTo>
                  <a:lnTo>
                    <a:pt x="25" y="181"/>
                  </a:lnTo>
                  <a:lnTo>
                    <a:pt x="27" y="186"/>
                  </a:lnTo>
                  <a:lnTo>
                    <a:pt x="31" y="194"/>
                  </a:lnTo>
                  <a:lnTo>
                    <a:pt x="31" y="201"/>
                  </a:lnTo>
                  <a:lnTo>
                    <a:pt x="33" y="209"/>
                  </a:lnTo>
                  <a:lnTo>
                    <a:pt x="35" y="211"/>
                  </a:lnTo>
                  <a:lnTo>
                    <a:pt x="36" y="215"/>
                  </a:lnTo>
                  <a:lnTo>
                    <a:pt x="36" y="220"/>
                  </a:lnTo>
                  <a:lnTo>
                    <a:pt x="40" y="224"/>
                  </a:lnTo>
                  <a:lnTo>
                    <a:pt x="40" y="228"/>
                  </a:lnTo>
                  <a:lnTo>
                    <a:pt x="42" y="232"/>
                  </a:lnTo>
                  <a:lnTo>
                    <a:pt x="44" y="236"/>
                  </a:lnTo>
                  <a:lnTo>
                    <a:pt x="46" y="239"/>
                  </a:lnTo>
                  <a:lnTo>
                    <a:pt x="48" y="243"/>
                  </a:lnTo>
                  <a:lnTo>
                    <a:pt x="50" y="247"/>
                  </a:lnTo>
                  <a:lnTo>
                    <a:pt x="52" y="251"/>
                  </a:lnTo>
                  <a:lnTo>
                    <a:pt x="54" y="255"/>
                  </a:lnTo>
                  <a:lnTo>
                    <a:pt x="42" y="285"/>
                  </a:lnTo>
                  <a:lnTo>
                    <a:pt x="42" y="283"/>
                  </a:lnTo>
                  <a:lnTo>
                    <a:pt x="40" y="279"/>
                  </a:lnTo>
                  <a:lnTo>
                    <a:pt x="40" y="278"/>
                  </a:lnTo>
                  <a:lnTo>
                    <a:pt x="38" y="274"/>
                  </a:lnTo>
                  <a:lnTo>
                    <a:pt x="36" y="270"/>
                  </a:lnTo>
                  <a:lnTo>
                    <a:pt x="36" y="268"/>
                  </a:lnTo>
                  <a:lnTo>
                    <a:pt x="35" y="262"/>
                  </a:lnTo>
                  <a:lnTo>
                    <a:pt x="33" y="259"/>
                  </a:lnTo>
                  <a:lnTo>
                    <a:pt x="31" y="253"/>
                  </a:lnTo>
                  <a:lnTo>
                    <a:pt x="31" y="249"/>
                  </a:lnTo>
                  <a:lnTo>
                    <a:pt x="27" y="243"/>
                  </a:lnTo>
                  <a:lnTo>
                    <a:pt x="27" y="238"/>
                  </a:lnTo>
                  <a:lnTo>
                    <a:pt x="25" y="232"/>
                  </a:lnTo>
                  <a:lnTo>
                    <a:pt x="23" y="228"/>
                  </a:lnTo>
                  <a:lnTo>
                    <a:pt x="21" y="220"/>
                  </a:lnTo>
                  <a:lnTo>
                    <a:pt x="19" y="215"/>
                  </a:lnTo>
                  <a:lnTo>
                    <a:pt x="17" y="209"/>
                  </a:lnTo>
                  <a:lnTo>
                    <a:pt x="16" y="201"/>
                  </a:lnTo>
                  <a:lnTo>
                    <a:pt x="14" y="196"/>
                  </a:lnTo>
                  <a:lnTo>
                    <a:pt x="12" y="190"/>
                  </a:lnTo>
                  <a:lnTo>
                    <a:pt x="10" y="184"/>
                  </a:lnTo>
                  <a:lnTo>
                    <a:pt x="10" y="177"/>
                  </a:lnTo>
                  <a:lnTo>
                    <a:pt x="6" y="171"/>
                  </a:lnTo>
                  <a:lnTo>
                    <a:pt x="6" y="165"/>
                  </a:lnTo>
                  <a:lnTo>
                    <a:pt x="4" y="160"/>
                  </a:lnTo>
                  <a:lnTo>
                    <a:pt x="4" y="154"/>
                  </a:lnTo>
                  <a:lnTo>
                    <a:pt x="2" y="148"/>
                  </a:lnTo>
                  <a:lnTo>
                    <a:pt x="2" y="144"/>
                  </a:lnTo>
                  <a:lnTo>
                    <a:pt x="0" y="141"/>
                  </a:lnTo>
                  <a:lnTo>
                    <a:pt x="0" y="135"/>
                  </a:lnTo>
                  <a:lnTo>
                    <a:pt x="0" y="131"/>
                  </a:lnTo>
                  <a:lnTo>
                    <a:pt x="0" y="127"/>
                  </a:lnTo>
                  <a:lnTo>
                    <a:pt x="0" y="124"/>
                  </a:lnTo>
                  <a:lnTo>
                    <a:pt x="0" y="120"/>
                  </a:lnTo>
                  <a:lnTo>
                    <a:pt x="0" y="116"/>
                  </a:lnTo>
                  <a:lnTo>
                    <a:pt x="0" y="112"/>
                  </a:lnTo>
                  <a:lnTo>
                    <a:pt x="0" y="108"/>
                  </a:lnTo>
                  <a:lnTo>
                    <a:pt x="0" y="106"/>
                  </a:lnTo>
                  <a:lnTo>
                    <a:pt x="0" y="99"/>
                  </a:lnTo>
                  <a:lnTo>
                    <a:pt x="0" y="95"/>
                  </a:lnTo>
                  <a:lnTo>
                    <a:pt x="2" y="89"/>
                  </a:lnTo>
                  <a:lnTo>
                    <a:pt x="2" y="87"/>
                  </a:lnTo>
                  <a:lnTo>
                    <a:pt x="2" y="84"/>
                  </a:lnTo>
                  <a:lnTo>
                    <a:pt x="4" y="80"/>
                  </a:lnTo>
                  <a:lnTo>
                    <a:pt x="4" y="78"/>
                  </a:lnTo>
                  <a:lnTo>
                    <a:pt x="6" y="76"/>
                  </a:lnTo>
                  <a:lnTo>
                    <a:pt x="6" y="72"/>
                  </a:lnTo>
                  <a:lnTo>
                    <a:pt x="179" y="0"/>
                  </a:lnTo>
                  <a:lnTo>
                    <a:pt x="164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37"/>
            <p:cNvSpPr>
              <a:spLocks/>
            </p:cNvSpPr>
            <p:nvPr/>
          </p:nvSpPr>
          <p:spPr bwMode="auto">
            <a:xfrm>
              <a:off x="4532" y="3503"/>
              <a:ext cx="118" cy="110"/>
            </a:xfrm>
            <a:custGeom>
              <a:avLst/>
              <a:gdLst>
                <a:gd name="T0" fmla="*/ 23 w 236"/>
                <a:gd name="T1" fmla="*/ 2 h 221"/>
                <a:gd name="T2" fmla="*/ 21 w 236"/>
                <a:gd name="T3" fmla="*/ 3 h 221"/>
                <a:gd name="T4" fmla="*/ 18 w 236"/>
                <a:gd name="T5" fmla="*/ 4 h 221"/>
                <a:gd name="T6" fmla="*/ 17 w 236"/>
                <a:gd name="T7" fmla="*/ 7 h 221"/>
                <a:gd name="T8" fmla="*/ 15 w 236"/>
                <a:gd name="T9" fmla="*/ 7 h 221"/>
                <a:gd name="T10" fmla="*/ 13 w 236"/>
                <a:gd name="T11" fmla="*/ 6 h 221"/>
                <a:gd name="T12" fmla="*/ 10 w 236"/>
                <a:gd name="T13" fmla="*/ 5 h 221"/>
                <a:gd name="T14" fmla="*/ 7 w 236"/>
                <a:gd name="T15" fmla="*/ 4 h 221"/>
                <a:gd name="T16" fmla="*/ 6 w 236"/>
                <a:gd name="T17" fmla="*/ 2 h 221"/>
                <a:gd name="T18" fmla="*/ 4 w 236"/>
                <a:gd name="T19" fmla="*/ 3 h 221"/>
                <a:gd name="T20" fmla="*/ 3 w 236"/>
                <a:gd name="T21" fmla="*/ 6 h 221"/>
                <a:gd name="T22" fmla="*/ 4 w 236"/>
                <a:gd name="T23" fmla="*/ 9 h 221"/>
                <a:gd name="T24" fmla="*/ 6 w 236"/>
                <a:gd name="T25" fmla="*/ 11 h 221"/>
                <a:gd name="T26" fmla="*/ 7 w 236"/>
                <a:gd name="T27" fmla="*/ 13 h 221"/>
                <a:gd name="T28" fmla="*/ 7 w 236"/>
                <a:gd name="T29" fmla="*/ 14 h 221"/>
                <a:gd name="T30" fmla="*/ 7 w 236"/>
                <a:gd name="T31" fmla="*/ 16 h 221"/>
                <a:gd name="T32" fmla="*/ 9 w 236"/>
                <a:gd name="T33" fmla="*/ 18 h 221"/>
                <a:gd name="T34" fmla="*/ 10 w 236"/>
                <a:gd name="T35" fmla="*/ 20 h 221"/>
                <a:gd name="T36" fmla="*/ 12 w 236"/>
                <a:gd name="T37" fmla="*/ 21 h 221"/>
                <a:gd name="T38" fmla="*/ 13 w 236"/>
                <a:gd name="T39" fmla="*/ 21 h 221"/>
                <a:gd name="T40" fmla="*/ 14 w 236"/>
                <a:gd name="T41" fmla="*/ 23 h 221"/>
                <a:gd name="T42" fmla="*/ 15 w 236"/>
                <a:gd name="T43" fmla="*/ 24 h 221"/>
                <a:gd name="T44" fmla="*/ 19 w 236"/>
                <a:gd name="T45" fmla="*/ 24 h 221"/>
                <a:gd name="T46" fmla="*/ 20 w 236"/>
                <a:gd name="T47" fmla="*/ 23 h 221"/>
                <a:gd name="T48" fmla="*/ 23 w 236"/>
                <a:gd name="T49" fmla="*/ 22 h 221"/>
                <a:gd name="T50" fmla="*/ 25 w 236"/>
                <a:gd name="T51" fmla="*/ 21 h 221"/>
                <a:gd name="T52" fmla="*/ 28 w 236"/>
                <a:gd name="T53" fmla="*/ 19 h 221"/>
                <a:gd name="T54" fmla="*/ 30 w 236"/>
                <a:gd name="T55" fmla="*/ 21 h 221"/>
                <a:gd name="T56" fmla="*/ 28 w 236"/>
                <a:gd name="T57" fmla="*/ 22 h 221"/>
                <a:gd name="T58" fmla="*/ 27 w 236"/>
                <a:gd name="T59" fmla="*/ 23 h 221"/>
                <a:gd name="T60" fmla="*/ 25 w 236"/>
                <a:gd name="T61" fmla="*/ 24 h 221"/>
                <a:gd name="T62" fmla="*/ 23 w 236"/>
                <a:gd name="T63" fmla="*/ 25 h 221"/>
                <a:gd name="T64" fmla="*/ 20 w 236"/>
                <a:gd name="T65" fmla="*/ 26 h 221"/>
                <a:gd name="T66" fmla="*/ 18 w 236"/>
                <a:gd name="T67" fmla="*/ 27 h 221"/>
                <a:gd name="T68" fmla="*/ 15 w 236"/>
                <a:gd name="T69" fmla="*/ 27 h 221"/>
                <a:gd name="T70" fmla="*/ 13 w 236"/>
                <a:gd name="T71" fmla="*/ 25 h 221"/>
                <a:gd name="T72" fmla="*/ 12 w 236"/>
                <a:gd name="T73" fmla="*/ 23 h 221"/>
                <a:gd name="T74" fmla="*/ 11 w 236"/>
                <a:gd name="T75" fmla="*/ 22 h 221"/>
                <a:gd name="T76" fmla="*/ 7 w 236"/>
                <a:gd name="T77" fmla="*/ 22 h 221"/>
                <a:gd name="T78" fmla="*/ 7 w 236"/>
                <a:gd name="T79" fmla="*/ 21 h 221"/>
                <a:gd name="T80" fmla="*/ 6 w 236"/>
                <a:gd name="T81" fmla="*/ 19 h 221"/>
                <a:gd name="T82" fmla="*/ 6 w 236"/>
                <a:gd name="T83" fmla="*/ 16 h 221"/>
                <a:gd name="T84" fmla="*/ 6 w 236"/>
                <a:gd name="T85" fmla="*/ 14 h 221"/>
                <a:gd name="T86" fmla="*/ 5 w 236"/>
                <a:gd name="T87" fmla="*/ 13 h 221"/>
                <a:gd name="T88" fmla="*/ 3 w 236"/>
                <a:gd name="T89" fmla="*/ 11 h 221"/>
                <a:gd name="T90" fmla="*/ 1 w 236"/>
                <a:gd name="T91" fmla="*/ 9 h 221"/>
                <a:gd name="T92" fmla="*/ 0 w 236"/>
                <a:gd name="T93" fmla="*/ 6 h 221"/>
                <a:gd name="T94" fmla="*/ 0 w 236"/>
                <a:gd name="T95" fmla="*/ 4 h 221"/>
                <a:gd name="T96" fmla="*/ 1 w 236"/>
                <a:gd name="T97" fmla="*/ 2 h 221"/>
                <a:gd name="T98" fmla="*/ 3 w 236"/>
                <a:gd name="T99" fmla="*/ 0 h 221"/>
                <a:gd name="T100" fmla="*/ 5 w 236"/>
                <a:gd name="T101" fmla="*/ 0 h 221"/>
                <a:gd name="T102" fmla="*/ 7 w 236"/>
                <a:gd name="T103" fmla="*/ 1 h 221"/>
                <a:gd name="T104" fmla="*/ 9 w 236"/>
                <a:gd name="T105" fmla="*/ 2 h 221"/>
                <a:gd name="T106" fmla="*/ 11 w 236"/>
                <a:gd name="T107" fmla="*/ 4 h 221"/>
                <a:gd name="T108" fmla="*/ 13 w 236"/>
                <a:gd name="T109" fmla="*/ 4 h 221"/>
                <a:gd name="T110" fmla="*/ 15 w 236"/>
                <a:gd name="T111" fmla="*/ 5 h 221"/>
                <a:gd name="T112" fmla="*/ 15 w 236"/>
                <a:gd name="T113" fmla="*/ 3 h 221"/>
                <a:gd name="T114" fmla="*/ 18 w 236"/>
                <a:gd name="T115" fmla="*/ 1 h 221"/>
                <a:gd name="T116" fmla="*/ 19 w 236"/>
                <a:gd name="T117" fmla="*/ 0 h 221"/>
                <a:gd name="T118" fmla="*/ 21 w 236"/>
                <a:gd name="T119" fmla="*/ 0 h 221"/>
                <a:gd name="T120" fmla="*/ 23 w 236"/>
                <a:gd name="T121" fmla="*/ 0 h 221"/>
                <a:gd name="T122" fmla="*/ 24 w 236"/>
                <a:gd name="T123" fmla="*/ 2 h 2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36"/>
                <a:gd name="T187" fmla="*/ 0 h 221"/>
                <a:gd name="T188" fmla="*/ 236 w 236"/>
                <a:gd name="T189" fmla="*/ 221 h 2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36" h="221">
                  <a:moveTo>
                    <a:pt x="188" y="21"/>
                  </a:moveTo>
                  <a:lnTo>
                    <a:pt x="188" y="21"/>
                  </a:lnTo>
                  <a:lnTo>
                    <a:pt x="186" y="21"/>
                  </a:lnTo>
                  <a:lnTo>
                    <a:pt x="180" y="21"/>
                  </a:lnTo>
                  <a:lnTo>
                    <a:pt x="179" y="21"/>
                  </a:lnTo>
                  <a:lnTo>
                    <a:pt x="171" y="21"/>
                  </a:lnTo>
                  <a:lnTo>
                    <a:pt x="167" y="23"/>
                  </a:lnTo>
                  <a:lnTo>
                    <a:pt x="161" y="25"/>
                  </a:lnTo>
                  <a:lnTo>
                    <a:pt x="156" y="27"/>
                  </a:lnTo>
                  <a:lnTo>
                    <a:pt x="150" y="29"/>
                  </a:lnTo>
                  <a:lnTo>
                    <a:pt x="146" y="35"/>
                  </a:lnTo>
                  <a:lnTo>
                    <a:pt x="142" y="38"/>
                  </a:lnTo>
                  <a:lnTo>
                    <a:pt x="141" y="44"/>
                  </a:lnTo>
                  <a:lnTo>
                    <a:pt x="137" y="50"/>
                  </a:lnTo>
                  <a:lnTo>
                    <a:pt x="135" y="54"/>
                  </a:lnTo>
                  <a:lnTo>
                    <a:pt x="131" y="57"/>
                  </a:lnTo>
                  <a:lnTo>
                    <a:pt x="129" y="59"/>
                  </a:lnTo>
                  <a:lnTo>
                    <a:pt x="127" y="59"/>
                  </a:lnTo>
                  <a:lnTo>
                    <a:pt x="123" y="57"/>
                  </a:lnTo>
                  <a:lnTo>
                    <a:pt x="120" y="57"/>
                  </a:lnTo>
                  <a:lnTo>
                    <a:pt x="116" y="57"/>
                  </a:lnTo>
                  <a:lnTo>
                    <a:pt x="110" y="55"/>
                  </a:lnTo>
                  <a:lnTo>
                    <a:pt x="106" y="54"/>
                  </a:lnTo>
                  <a:lnTo>
                    <a:pt x="101" y="52"/>
                  </a:lnTo>
                  <a:lnTo>
                    <a:pt x="95" y="52"/>
                  </a:lnTo>
                  <a:lnTo>
                    <a:pt x="89" y="48"/>
                  </a:lnTo>
                  <a:lnTo>
                    <a:pt x="84" y="46"/>
                  </a:lnTo>
                  <a:lnTo>
                    <a:pt x="78" y="44"/>
                  </a:lnTo>
                  <a:lnTo>
                    <a:pt x="74" y="42"/>
                  </a:lnTo>
                  <a:lnTo>
                    <a:pt x="68" y="40"/>
                  </a:lnTo>
                  <a:lnTo>
                    <a:pt x="65" y="38"/>
                  </a:lnTo>
                  <a:lnTo>
                    <a:pt x="61" y="36"/>
                  </a:lnTo>
                  <a:lnTo>
                    <a:pt x="59" y="35"/>
                  </a:lnTo>
                  <a:lnTo>
                    <a:pt x="53" y="29"/>
                  </a:lnTo>
                  <a:lnTo>
                    <a:pt x="47" y="27"/>
                  </a:lnTo>
                  <a:lnTo>
                    <a:pt x="42" y="23"/>
                  </a:lnTo>
                  <a:lnTo>
                    <a:pt x="38" y="23"/>
                  </a:lnTo>
                  <a:lnTo>
                    <a:pt x="32" y="23"/>
                  </a:lnTo>
                  <a:lnTo>
                    <a:pt x="28" y="25"/>
                  </a:lnTo>
                  <a:lnTo>
                    <a:pt x="25" y="29"/>
                  </a:lnTo>
                  <a:lnTo>
                    <a:pt x="23" y="35"/>
                  </a:lnTo>
                  <a:lnTo>
                    <a:pt x="21" y="38"/>
                  </a:lnTo>
                  <a:lnTo>
                    <a:pt x="21" y="44"/>
                  </a:lnTo>
                  <a:lnTo>
                    <a:pt x="21" y="50"/>
                  </a:lnTo>
                  <a:lnTo>
                    <a:pt x="23" y="57"/>
                  </a:lnTo>
                  <a:lnTo>
                    <a:pt x="25" y="63"/>
                  </a:lnTo>
                  <a:lnTo>
                    <a:pt x="28" y="71"/>
                  </a:lnTo>
                  <a:lnTo>
                    <a:pt x="28" y="74"/>
                  </a:lnTo>
                  <a:lnTo>
                    <a:pt x="30" y="76"/>
                  </a:lnTo>
                  <a:lnTo>
                    <a:pt x="34" y="82"/>
                  </a:lnTo>
                  <a:lnTo>
                    <a:pt x="36" y="86"/>
                  </a:lnTo>
                  <a:lnTo>
                    <a:pt x="42" y="92"/>
                  </a:lnTo>
                  <a:lnTo>
                    <a:pt x="46" y="95"/>
                  </a:lnTo>
                  <a:lnTo>
                    <a:pt x="51" y="101"/>
                  </a:lnTo>
                  <a:lnTo>
                    <a:pt x="55" y="103"/>
                  </a:lnTo>
                  <a:lnTo>
                    <a:pt x="61" y="105"/>
                  </a:lnTo>
                  <a:lnTo>
                    <a:pt x="65" y="107"/>
                  </a:lnTo>
                  <a:lnTo>
                    <a:pt x="63" y="109"/>
                  </a:lnTo>
                  <a:lnTo>
                    <a:pt x="63" y="112"/>
                  </a:lnTo>
                  <a:lnTo>
                    <a:pt x="63" y="116"/>
                  </a:lnTo>
                  <a:lnTo>
                    <a:pt x="63" y="120"/>
                  </a:lnTo>
                  <a:lnTo>
                    <a:pt x="63" y="124"/>
                  </a:lnTo>
                  <a:lnTo>
                    <a:pt x="63" y="130"/>
                  </a:lnTo>
                  <a:lnTo>
                    <a:pt x="63" y="133"/>
                  </a:lnTo>
                  <a:lnTo>
                    <a:pt x="63" y="137"/>
                  </a:lnTo>
                  <a:lnTo>
                    <a:pt x="63" y="143"/>
                  </a:lnTo>
                  <a:lnTo>
                    <a:pt x="63" y="147"/>
                  </a:lnTo>
                  <a:lnTo>
                    <a:pt x="65" y="151"/>
                  </a:lnTo>
                  <a:lnTo>
                    <a:pt x="65" y="154"/>
                  </a:lnTo>
                  <a:lnTo>
                    <a:pt x="68" y="158"/>
                  </a:lnTo>
                  <a:lnTo>
                    <a:pt x="70" y="160"/>
                  </a:lnTo>
                  <a:lnTo>
                    <a:pt x="74" y="164"/>
                  </a:lnTo>
                  <a:lnTo>
                    <a:pt x="80" y="168"/>
                  </a:lnTo>
                  <a:lnTo>
                    <a:pt x="85" y="170"/>
                  </a:lnTo>
                  <a:lnTo>
                    <a:pt x="91" y="171"/>
                  </a:lnTo>
                  <a:lnTo>
                    <a:pt x="95" y="171"/>
                  </a:lnTo>
                  <a:lnTo>
                    <a:pt x="101" y="173"/>
                  </a:lnTo>
                  <a:lnTo>
                    <a:pt x="104" y="173"/>
                  </a:lnTo>
                  <a:lnTo>
                    <a:pt x="104" y="175"/>
                  </a:lnTo>
                  <a:lnTo>
                    <a:pt x="104" y="179"/>
                  </a:lnTo>
                  <a:lnTo>
                    <a:pt x="104" y="181"/>
                  </a:lnTo>
                  <a:lnTo>
                    <a:pt x="108" y="185"/>
                  </a:lnTo>
                  <a:lnTo>
                    <a:pt x="110" y="189"/>
                  </a:lnTo>
                  <a:lnTo>
                    <a:pt x="114" y="192"/>
                  </a:lnTo>
                  <a:lnTo>
                    <a:pt x="118" y="194"/>
                  </a:lnTo>
                  <a:lnTo>
                    <a:pt x="122" y="194"/>
                  </a:lnTo>
                  <a:lnTo>
                    <a:pt x="125" y="196"/>
                  </a:lnTo>
                  <a:lnTo>
                    <a:pt x="131" y="196"/>
                  </a:lnTo>
                  <a:lnTo>
                    <a:pt x="137" y="194"/>
                  </a:lnTo>
                  <a:lnTo>
                    <a:pt x="142" y="194"/>
                  </a:lnTo>
                  <a:lnTo>
                    <a:pt x="146" y="192"/>
                  </a:lnTo>
                  <a:lnTo>
                    <a:pt x="148" y="190"/>
                  </a:lnTo>
                  <a:lnTo>
                    <a:pt x="152" y="190"/>
                  </a:lnTo>
                  <a:lnTo>
                    <a:pt x="158" y="189"/>
                  </a:lnTo>
                  <a:lnTo>
                    <a:pt x="160" y="187"/>
                  </a:lnTo>
                  <a:lnTo>
                    <a:pt x="165" y="185"/>
                  </a:lnTo>
                  <a:lnTo>
                    <a:pt x="169" y="183"/>
                  </a:lnTo>
                  <a:lnTo>
                    <a:pt x="173" y="181"/>
                  </a:lnTo>
                  <a:lnTo>
                    <a:pt x="177" y="179"/>
                  </a:lnTo>
                  <a:lnTo>
                    <a:pt x="180" y="177"/>
                  </a:lnTo>
                  <a:lnTo>
                    <a:pt x="184" y="175"/>
                  </a:lnTo>
                  <a:lnTo>
                    <a:pt x="188" y="173"/>
                  </a:lnTo>
                  <a:lnTo>
                    <a:pt x="196" y="168"/>
                  </a:lnTo>
                  <a:lnTo>
                    <a:pt x="201" y="164"/>
                  </a:lnTo>
                  <a:lnTo>
                    <a:pt x="207" y="160"/>
                  </a:lnTo>
                  <a:lnTo>
                    <a:pt x="213" y="156"/>
                  </a:lnTo>
                  <a:lnTo>
                    <a:pt x="217" y="152"/>
                  </a:lnTo>
                  <a:lnTo>
                    <a:pt x="220" y="151"/>
                  </a:lnTo>
                  <a:lnTo>
                    <a:pt x="224" y="149"/>
                  </a:lnTo>
                  <a:lnTo>
                    <a:pt x="236" y="170"/>
                  </a:lnTo>
                  <a:lnTo>
                    <a:pt x="234" y="171"/>
                  </a:lnTo>
                  <a:lnTo>
                    <a:pt x="228" y="173"/>
                  </a:lnTo>
                  <a:lnTo>
                    <a:pt x="224" y="177"/>
                  </a:lnTo>
                  <a:lnTo>
                    <a:pt x="220" y="179"/>
                  </a:lnTo>
                  <a:lnTo>
                    <a:pt x="217" y="181"/>
                  </a:lnTo>
                  <a:lnTo>
                    <a:pt x="213" y="183"/>
                  </a:lnTo>
                  <a:lnTo>
                    <a:pt x="209" y="185"/>
                  </a:lnTo>
                  <a:lnTo>
                    <a:pt x="205" y="189"/>
                  </a:lnTo>
                  <a:lnTo>
                    <a:pt x="201" y="190"/>
                  </a:lnTo>
                  <a:lnTo>
                    <a:pt x="198" y="192"/>
                  </a:lnTo>
                  <a:lnTo>
                    <a:pt x="194" y="196"/>
                  </a:lnTo>
                  <a:lnTo>
                    <a:pt x="190" y="198"/>
                  </a:lnTo>
                  <a:lnTo>
                    <a:pt x="184" y="200"/>
                  </a:lnTo>
                  <a:lnTo>
                    <a:pt x="180" y="202"/>
                  </a:lnTo>
                  <a:lnTo>
                    <a:pt x="177" y="206"/>
                  </a:lnTo>
                  <a:lnTo>
                    <a:pt x="171" y="208"/>
                  </a:lnTo>
                  <a:lnTo>
                    <a:pt x="167" y="209"/>
                  </a:lnTo>
                  <a:lnTo>
                    <a:pt x="163" y="211"/>
                  </a:lnTo>
                  <a:lnTo>
                    <a:pt x="160" y="213"/>
                  </a:lnTo>
                  <a:lnTo>
                    <a:pt x="154" y="215"/>
                  </a:lnTo>
                  <a:lnTo>
                    <a:pt x="150" y="217"/>
                  </a:lnTo>
                  <a:lnTo>
                    <a:pt x="146" y="217"/>
                  </a:lnTo>
                  <a:lnTo>
                    <a:pt x="142" y="219"/>
                  </a:lnTo>
                  <a:lnTo>
                    <a:pt x="135" y="219"/>
                  </a:lnTo>
                  <a:lnTo>
                    <a:pt x="129" y="221"/>
                  </a:lnTo>
                  <a:lnTo>
                    <a:pt x="123" y="219"/>
                  </a:lnTo>
                  <a:lnTo>
                    <a:pt x="118" y="217"/>
                  </a:lnTo>
                  <a:lnTo>
                    <a:pt x="114" y="215"/>
                  </a:lnTo>
                  <a:lnTo>
                    <a:pt x="110" y="211"/>
                  </a:lnTo>
                  <a:lnTo>
                    <a:pt x="104" y="209"/>
                  </a:lnTo>
                  <a:lnTo>
                    <a:pt x="103" y="206"/>
                  </a:lnTo>
                  <a:lnTo>
                    <a:pt x="99" y="202"/>
                  </a:lnTo>
                  <a:lnTo>
                    <a:pt x="97" y="198"/>
                  </a:lnTo>
                  <a:lnTo>
                    <a:pt x="93" y="190"/>
                  </a:lnTo>
                  <a:lnTo>
                    <a:pt x="91" y="185"/>
                  </a:lnTo>
                  <a:lnTo>
                    <a:pt x="89" y="181"/>
                  </a:lnTo>
                  <a:lnTo>
                    <a:pt x="85" y="181"/>
                  </a:lnTo>
                  <a:lnTo>
                    <a:pt x="80" y="183"/>
                  </a:lnTo>
                  <a:lnTo>
                    <a:pt x="74" y="183"/>
                  </a:lnTo>
                  <a:lnTo>
                    <a:pt x="68" y="183"/>
                  </a:lnTo>
                  <a:lnTo>
                    <a:pt x="61" y="181"/>
                  </a:lnTo>
                  <a:lnTo>
                    <a:pt x="59" y="179"/>
                  </a:lnTo>
                  <a:lnTo>
                    <a:pt x="55" y="177"/>
                  </a:lnTo>
                  <a:lnTo>
                    <a:pt x="51" y="173"/>
                  </a:lnTo>
                  <a:lnTo>
                    <a:pt x="49" y="171"/>
                  </a:lnTo>
                  <a:lnTo>
                    <a:pt x="47" y="166"/>
                  </a:lnTo>
                  <a:lnTo>
                    <a:pt x="46" y="162"/>
                  </a:lnTo>
                  <a:lnTo>
                    <a:pt x="44" y="158"/>
                  </a:lnTo>
                  <a:lnTo>
                    <a:pt x="42" y="152"/>
                  </a:lnTo>
                  <a:lnTo>
                    <a:pt x="42" y="147"/>
                  </a:lnTo>
                  <a:lnTo>
                    <a:pt x="42" y="143"/>
                  </a:lnTo>
                  <a:lnTo>
                    <a:pt x="42" y="137"/>
                  </a:lnTo>
                  <a:lnTo>
                    <a:pt x="42" y="133"/>
                  </a:lnTo>
                  <a:lnTo>
                    <a:pt x="40" y="128"/>
                  </a:lnTo>
                  <a:lnTo>
                    <a:pt x="40" y="124"/>
                  </a:lnTo>
                  <a:lnTo>
                    <a:pt x="40" y="120"/>
                  </a:lnTo>
                  <a:lnTo>
                    <a:pt x="42" y="118"/>
                  </a:lnTo>
                  <a:lnTo>
                    <a:pt x="42" y="112"/>
                  </a:lnTo>
                  <a:lnTo>
                    <a:pt x="42" y="111"/>
                  </a:lnTo>
                  <a:lnTo>
                    <a:pt x="40" y="109"/>
                  </a:lnTo>
                  <a:lnTo>
                    <a:pt x="36" y="105"/>
                  </a:lnTo>
                  <a:lnTo>
                    <a:pt x="32" y="101"/>
                  </a:lnTo>
                  <a:lnTo>
                    <a:pt x="28" y="99"/>
                  </a:lnTo>
                  <a:lnTo>
                    <a:pt x="25" y="95"/>
                  </a:lnTo>
                  <a:lnTo>
                    <a:pt x="23" y="92"/>
                  </a:lnTo>
                  <a:lnTo>
                    <a:pt x="19" y="86"/>
                  </a:lnTo>
                  <a:lnTo>
                    <a:pt x="13" y="82"/>
                  </a:lnTo>
                  <a:lnTo>
                    <a:pt x="9" y="76"/>
                  </a:lnTo>
                  <a:lnTo>
                    <a:pt x="8" y="73"/>
                  </a:lnTo>
                  <a:lnTo>
                    <a:pt x="4" y="67"/>
                  </a:lnTo>
                  <a:lnTo>
                    <a:pt x="2" y="63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0" y="44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0" y="31"/>
                  </a:lnTo>
                  <a:lnTo>
                    <a:pt x="2" y="27"/>
                  </a:lnTo>
                  <a:lnTo>
                    <a:pt x="2" y="23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10"/>
                  </a:lnTo>
                  <a:lnTo>
                    <a:pt x="15" y="8"/>
                  </a:lnTo>
                  <a:lnTo>
                    <a:pt x="19" y="6"/>
                  </a:lnTo>
                  <a:lnTo>
                    <a:pt x="23" y="4"/>
                  </a:lnTo>
                  <a:lnTo>
                    <a:pt x="27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4"/>
                  </a:lnTo>
                  <a:lnTo>
                    <a:pt x="42" y="6"/>
                  </a:lnTo>
                  <a:lnTo>
                    <a:pt x="46" y="8"/>
                  </a:lnTo>
                  <a:lnTo>
                    <a:pt x="49" y="10"/>
                  </a:lnTo>
                  <a:lnTo>
                    <a:pt x="53" y="12"/>
                  </a:lnTo>
                  <a:lnTo>
                    <a:pt x="55" y="14"/>
                  </a:lnTo>
                  <a:lnTo>
                    <a:pt x="61" y="17"/>
                  </a:lnTo>
                  <a:lnTo>
                    <a:pt x="66" y="23"/>
                  </a:lnTo>
                  <a:lnTo>
                    <a:pt x="70" y="27"/>
                  </a:lnTo>
                  <a:lnTo>
                    <a:pt x="76" y="29"/>
                  </a:lnTo>
                  <a:lnTo>
                    <a:pt x="80" y="33"/>
                  </a:lnTo>
                  <a:lnTo>
                    <a:pt x="85" y="35"/>
                  </a:lnTo>
                  <a:lnTo>
                    <a:pt x="89" y="35"/>
                  </a:lnTo>
                  <a:lnTo>
                    <a:pt x="93" y="36"/>
                  </a:lnTo>
                  <a:lnTo>
                    <a:pt x="99" y="36"/>
                  </a:lnTo>
                  <a:lnTo>
                    <a:pt x="103" y="38"/>
                  </a:lnTo>
                  <a:lnTo>
                    <a:pt x="108" y="38"/>
                  </a:lnTo>
                  <a:lnTo>
                    <a:pt x="116" y="40"/>
                  </a:lnTo>
                  <a:lnTo>
                    <a:pt x="120" y="42"/>
                  </a:lnTo>
                  <a:lnTo>
                    <a:pt x="122" y="42"/>
                  </a:lnTo>
                  <a:lnTo>
                    <a:pt x="122" y="40"/>
                  </a:lnTo>
                  <a:lnTo>
                    <a:pt x="122" y="38"/>
                  </a:lnTo>
                  <a:lnTo>
                    <a:pt x="123" y="35"/>
                  </a:lnTo>
                  <a:lnTo>
                    <a:pt x="125" y="31"/>
                  </a:lnTo>
                  <a:lnTo>
                    <a:pt x="127" y="25"/>
                  </a:lnTo>
                  <a:lnTo>
                    <a:pt x="129" y="21"/>
                  </a:lnTo>
                  <a:lnTo>
                    <a:pt x="133" y="16"/>
                  </a:lnTo>
                  <a:lnTo>
                    <a:pt x="137" y="12"/>
                  </a:lnTo>
                  <a:lnTo>
                    <a:pt x="139" y="10"/>
                  </a:lnTo>
                  <a:lnTo>
                    <a:pt x="142" y="8"/>
                  </a:lnTo>
                  <a:lnTo>
                    <a:pt x="146" y="6"/>
                  </a:lnTo>
                  <a:lnTo>
                    <a:pt x="150" y="4"/>
                  </a:lnTo>
                  <a:lnTo>
                    <a:pt x="154" y="4"/>
                  </a:lnTo>
                  <a:lnTo>
                    <a:pt x="158" y="2"/>
                  </a:lnTo>
                  <a:lnTo>
                    <a:pt x="161" y="2"/>
                  </a:lnTo>
                  <a:lnTo>
                    <a:pt x="167" y="2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8" y="2"/>
                  </a:lnTo>
                  <a:lnTo>
                    <a:pt x="188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Freeform 38"/>
            <p:cNvSpPr>
              <a:spLocks/>
            </p:cNvSpPr>
            <p:nvPr/>
          </p:nvSpPr>
          <p:spPr bwMode="auto">
            <a:xfrm>
              <a:off x="4537" y="3733"/>
              <a:ext cx="217" cy="280"/>
            </a:xfrm>
            <a:custGeom>
              <a:avLst/>
              <a:gdLst>
                <a:gd name="T0" fmla="*/ 30 w 436"/>
                <a:gd name="T1" fmla="*/ 43 h 561"/>
                <a:gd name="T2" fmla="*/ 26 w 436"/>
                <a:gd name="T3" fmla="*/ 43 h 561"/>
                <a:gd name="T4" fmla="*/ 22 w 436"/>
                <a:gd name="T5" fmla="*/ 44 h 561"/>
                <a:gd name="T6" fmla="*/ 25 w 436"/>
                <a:gd name="T7" fmla="*/ 45 h 561"/>
                <a:gd name="T8" fmla="*/ 28 w 436"/>
                <a:gd name="T9" fmla="*/ 46 h 561"/>
                <a:gd name="T10" fmla="*/ 29 w 436"/>
                <a:gd name="T11" fmla="*/ 48 h 561"/>
                <a:gd name="T12" fmla="*/ 32 w 436"/>
                <a:gd name="T13" fmla="*/ 47 h 561"/>
                <a:gd name="T14" fmla="*/ 36 w 436"/>
                <a:gd name="T15" fmla="*/ 48 h 561"/>
                <a:gd name="T16" fmla="*/ 40 w 436"/>
                <a:gd name="T17" fmla="*/ 49 h 561"/>
                <a:gd name="T18" fmla="*/ 45 w 436"/>
                <a:gd name="T19" fmla="*/ 50 h 561"/>
                <a:gd name="T20" fmla="*/ 48 w 436"/>
                <a:gd name="T21" fmla="*/ 52 h 561"/>
                <a:gd name="T22" fmla="*/ 51 w 436"/>
                <a:gd name="T23" fmla="*/ 57 h 561"/>
                <a:gd name="T24" fmla="*/ 49 w 436"/>
                <a:gd name="T25" fmla="*/ 62 h 561"/>
                <a:gd name="T26" fmla="*/ 44 w 436"/>
                <a:gd name="T27" fmla="*/ 66 h 561"/>
                <a:gd name="T28" fmla="*/ 40 w 436"/>
                <a:gd name="T29" fmla="*/ 67 h 561"/>
                <a:gd name="T30" fmla="*/ 36 w 436"/>
                <a:gd name="T31" fmla="*/ 67 h 561"/>
                <a:gd name="T32" fmla="*/ 32 w 436"/>
                <a:gd name="T33" fmla="*/ 67 h 561"/>
                <a:gd name="T34" fmla="*/ 28 w 436"/>
                <a:gd name="T35" fmla="*/ 67 h 561"/>
                <a:gd name="T36" fmla="*/ 24 w 436"/>
                <a:gd name="T37" fmla="*/ 66 h 561"/>
                <a:gd name="T38" fmla="*/ 20 w 436"/>
                <a:gd name="T39" fmla="*/ 66 h 561"/>
                <a:gd name="T40" fmla="*/ 16 w 436"/>
                <a:gd name="T41" fmla="*/ 65 h 561"/>
                <a:gd name="T42" fmla="*/ 11 w 436"/>
                <a:gd name="T43" fmla="*/ 64 h 561"/>
                <a:gd name="T44" fmla="*/ 7 w 436"/>
                <a:gd name="T45" fmla="*/ 62 h 561"/>
                <a:gd name="T46" fmla="*/ 5 w 436"/>
                <a:gd name="T47" fmla="*/ 58 h 561"/>
                <a:gd name="T48" fmla="*/ 3 w 436"/>
                <a:gd name="T49" fmla="*/ 55 h 561"/>
                <a:gd name="T50" fmla="*/ 2 w 436"/>
                <a:gd name="T51" fmla="*/ 51 h 561"/>
                <a:gd name="T52" fmla="*/ 0 w 436"/>
                <a:gd name="T53" fmla="*/ 50 h 561"/>
                <a:gd name="T54" fmla="*/ 0 w 436"/>
                <a:gd name="T55" fmla="*/ 53 h 561"/>
                <a:gd name="T56" fmla="*/ 1 w 436"/>
                <a:gd name="T57" fmla="*/ 58 h 561"/>
                <a:gd name="T58" fmla="*/ 2 w 436"/>
                <a:gd name="T59" fmla="*/ 61 h 561"/>
                <a:gd name="T60" fmla="*/ 5 w 436"/>
                <a:gd name="T61" fmla="*/ 64 h 561"/>
                <a:gd name="T62" fmla="*/ 9 w 436"/>
                <a:gd name="T63" fmla="*/ 67 h 561"/>
                <a:gd name="T64" fmla="*/ 12 w 436"/>
                <a:gd name="T65" fmla="*/ 68 h 561"/>
                <a:gd name="T66" fmla="*/ 16 w 436"/>
                <a:gd name="T67" fmla="*/ 69 h 561"/>
                <a:gd name="T68" fmla="*/ 21 w 436"/>
                <a:gd name="T69" fmla="*/ 69 h 561"/>
                <a:gd name="T70" fmla="*/ 26 w 436"/>
                <a:gd name="T71" fmla="*/ 69 h 561"/>
                <a:gd name="T72" fmla="*/ 30 w 436"/>
                <a:gd name="T73" fmla="*/ 70 h 561"/>
                <a:gd name="T74" fmla="*/ 34 w 436"/>
                <a:gd name="T75" fmla="*/ 70 h 561"/>
                <a:gd name="T76" fmla="*/ 38 w 436"/>
                <a:gd name="T77" fmla="*/ 69 h 561"/>
                <a:gd name="T78" fmla="*/ 42 w 436"/>
                <a:gd name="T79" fmla="*/ 69 h 561"/>
                <a:gd name="T80" fmla="*/ 47 w 436"/>
                <a:gd name="T81" fmla="*/ 68 h 561"/>
                <a:gd name="T82" fmla="*/ 51 w 436"/>
                <a:gd name="T83" fmla="*/ 65 h 561"/>
                <a:gd name="T84" fmla="*/ 54 w 436"/>
                <a:gd name="T85" fmla="*/ 60 h 561"/>
                <a:gd name="T86" fmla="*/ 53 w 436"/>
                <a:gd name="T87" fmla="*/ 55 h 561"/>
                <a:gd name="T88" fmla="*/ 50 w 436"/>
                <a:gd name="T89" fmla="*/ 51 h 561"/>
                <a:gd name="T90" fmla="*/ 46 w 436"/>
                <a:gd name="T91" fmla="*/ 49 h 561"/>
                <a:gd name="T92" fmla="*/ 41 w 436"/>
                <a:gd name="T93" fmla="*/ 47 h 561"/>
                <a:gd name="T94" fmla="*/ 37 w 436"/>
                <a:gd name="T95" fmla="*/ 46 h 561"/>
                <a:gd name="T96" fmla="*/ 33 w 436"/>
                <a:gd name="T97" fmla="*/ 45 h 561"/>
                <a:gd name="T98" fmla="*/ 36 w 436"/>
                <a:gd name="T99" fmla="*/ 43 h 561"/>
                <a:gd name="T100" fmla="*/ 41 w 436"/>
                <a:gd name="T101" fmla="*/ 38 h 561"/>
                <a:gd name="T102" fmla="*/ 46 w 436"/>
                <a:gd name="T103" fmla="*/ 34 h 561"/>
                <a:gd name="T104" fmla="*/ 49 w 436"/>
                <a:gd name="T105" fmla="*/ 31 h 561"/>
                <a:gd name="T106" fmla="*/ 47 w 436"/>
                <a:gd name="T107" fmla="*/ 28 h 561"/>
                <a:gd name="T108" fmla="*/ 42 w 436"/>
                <a:gd name="T109" fmla="*/ 23 h 561"/>
                <a:gd name="T110" fmla="*/ 39 w 436"/>
                <a:gd name="T111" fmla="*/ 20 h 561"/>
                <a:gd name="T112" fmla="*/ 35 w 436"/>
                <a:gd name="T113" fmla="*/ 17 h 561"/>
                <a:gd name="T114" fmla="*/ 32 w 436"/>
                <a:gd name="T115" fmla="*/ 14 h 561"/>
                <a:gd name="T116" fmla="*/ 27 w 436"/>
                <a:gd name="T117" fmla="*/ 9 h 561"/>
                <a:gd name="T118" fmla="*/ 24 w 436"/>
                <a:gd name="T119" fmla="*/ 6 h 561"/>
                <a:gd name="T120" fmla="*/ 23 w 436"/>
                <a:gd name="T121" fmla="*/ 9 h 56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36"/>
                <a:gd name="T184" fmla="*/ 0 h 561"/>
                <a:gd name="T185" fmla="*/ 436 w 436"/>
                <a:gd name="T186" fmla="*/ 561 h 56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36" h="561">
                  <a:moveTo>
                    <a:pt x="191" y="75"/>
                  </a:moveTo>
                  <a:lnTo>
                    <a:pt x="352" y="246"/>
                  </a:lnTo>
                  <a:lnTo>
                    <a:pt x="261" y="352"/>
                  </a:lnTo>
                  <a:lnTo>
                    <a:pt x="259" y="352"/>
                  </a:lnTo>
                  <a:lnTo>
                    <a:pt x="255" y="350"/>
                  </a:lnTo>
                  <a:lnTo>
                    <a:pt x="249" y="348"/>
                  </a:lnTo>
                  <a:lnTo>
                    <a:pt x="242" y="348"/>
                  </a:lnTo>
                  <a:lnTo>
                    <a:pt x="238" y="348"/>
                  </a:lnTo>
                  <a:lnTo>
                    <a:pt x="234" y="346"/>
                  </a:lnTo>
                  <a:lnTo>
                    <a:pt x="230" y="346"/>
                  </a:lnTo>
                  <a:lnTo>
                    <a:pt x="227" y="346"/>
                  </a:lnTo>
                  <a:lnTo>
                    <a:pt x="219" y="346"/>
                  </a:lnTo>
                  <a:lnTo>
                    <a:pt x="215" y="346"/>
                  </a:lnTo>
                  <a:lnTo>
                    <a:pt x="210" y="346"/>
                  </a:lnTo>
                  <a:lnTo>
                    <a:pt x="204" y="346"/>
                  </a:lnTo>
                  <a:lnTo>
                    <a:pt x="200" y="346"/>
                  </a:lnTo>
                  <a:lnTo>
                    <a:pt x="196" y="348"/>
                  </a:lnTo>
                  <a:lnTo>
                    <a:pt x="192" y="350"/>
                  </a:lnTo>
                  <a:lnTo>
                    <a:pt x="189" y="352"/>
                  </a:lnTo>
                  <a:lnTo>
                    <a:pt x="183" y="354"/>
                  </a:lnTo>
                  <a:lnTo>
                    <a:pt x="179" y="358"/>
                  </a:lnTo>
                  <a:lnTo>
                    <a:pt x="177" y="364"/>
                  </a:lnTo>
                  <a:lnTo>
                    <a:pt x="177" y="367"/>
                  </a:lnTo>
                  <a:lnTo>
                    <a:pt x="181" y="371"/>
                  </a:lnTo>
                  <a:lnTo>
                    <a:pt x="187" y="371"/>
                  </a:lnTo>
                  <a:lnTo>
                    <a:pt x="191" y="371"/>
                  </a:lnTo>
                  <a:lnTo>
                    <a:pt x="198" y="369"/>
                  </a:lnTo>
                  <a:lnTo>
                    <a:pt x="204" y="367"/>
                  </a:lnTo>
                  <a:lnTo>
                    <a:pt x="210" y="365"/>
                  </a:lnTo>
                  <a:lnTo>
                    <a:pt x="213" y="364"/>
                  </a:lnTo>
                  <a:lnTo>
                    <a:pt x="215" y="364"/>
                  </a:lnTo>
                  <a:lnTo>
                    <a:pt x="238" y="365"/>
                  </a:lnTo>
                  <a:lnTo>
                    <a:pt x="236" y="365"/>
                  </a:lnTo>
                  <a:lnTo>
                    <a:pt x="232" y="367"/>
                  </a:lnTo>
                  <a:lnTo>
                    <a:pt x="230" y="371"/>
                  </a:lnTo>
                  <a:lnTo>
                    <a:pt x="227" y="375"/>
                  </a:lnTo>
                  <a:lnTo>
                    <a:pt x="223" y="377"/>
                  </a:lnTo>
                  <a:lnTo>
                    <a:pt x="221" y="381"/>
                  </a:lnTo>
                  <a:lnTo>
                    <a:pt x="221" y="384"/>
                  </a:lnTo>
                  <a:lnTo>
                    <a:pt x="225" y="388"/>
                  </a:lnTo>
                  <a:lnTo>
                    <a:pt x="229" y="388"/>
                  </a:lnTo>
                  <a:lnTo>
                    <a:pt x="234" y="386"/>
                  </a:lnTo>
                  <a:lnTo>
                    <a:pt x="238" y="384"/>
                  </a:lnTo>
                  <a:lnTo>
                    <a:pt x="240" y="383"/>
                  </a:lnTo>
                  <a:lnTo>
                    <a:pt x="246" y="383"/>
                  </a:lnTo>
                  <a:lnTo>
                    <a:pt x="249" y="383"/>
                  </a:lnTo>
                  <a:lnTo>
                    <a:pt x="251" y="381"/>
                  </a:lnTo>
                  <a:lnTo>
                    <a:pt x="257" y="381"/>
                  </a:lnTo>
                  <a:lnTo>
                    <a:pt x="259" y="381"/>
                  </a:lnTo>
                  <a:lnTo>
                    <a:pt x="263" y="381"/>
                  </a:lnTo>
                  <a:lnTo>
                    <a:pt x="267" y="383"/>
                  </a:lnTo>
                  <a:lnTo>
                    <a:pt x="270" y="383"/>
                  </a:lnTo>
                  <a:lnTo>
                    <a:pt x="274" y="383"/>
                  </a:lnTo>
                  <a:lnTo>
                    <a:pt x="278" y="383"/>
                  </a:lnTo>
                  <a:lnTo>
                    <a:pt x="284" y="384"/>
                  </a:lnTo>
                  <a:lnTo>
                    <a:pt x="289" y="384"/>
                  </a:lnTo>
                  <a:lnTo>
                    <a:pt x="293" y="384"/>
                  </a:lnTo>
                  <a:lnTo>
                    <a:pt x="299" y="386"/>
                  </a:lnTo>
                  <a:lnTo>
                    <a:pt x="305" y="386"/>
                  </a:lnTo>
                  <a:lnTo>
                    <a:pt x="310" y="388"/>
                  </a:lnTo>
                  <a:lnTo>
                    <a:pt x="316" y="388"/>
                  </a:lnTo>
                  <a:lnTo>
                    <a:pt x="320" y="390"/>
                  </a:lnTo>
                  <a:lnTo>
                    <a:pt x="325" y="392"/>
                  </a:lnTo>
                  <a:lnTo>
                    <a:pt x="331" y="392"/>
                  </a:lnTo>
                  <a:lnTo>
                    <a:pt x="337" y="394"/>
                  </a:lnTo>
                  <a:lnTo>
                    <a:pt x="343" y="396"/>
                  </a:lnTo>
                  <a:lnTo>
                    <a:pt x="346" y="396"/>
                  </a:lnTo>
                  <a:lnTo>
                    <a:pt x="352" y="398"/>
                  </a:lnTo>
                  <a:lnTo>
                    <a:pt x="356" y="400"/>
                  </a:lnTo>
                  <a:lnTo>
                    <a:pt x="362" y="402"/>
                  </a:lnTo>
                  <a:lnTo>
                    <a:pt x="365" y="403"/>
                  </a:lnTo>
                  <a:lnTo>
                    <a:pt x="369" y="405"/>
                  </a:lnTo>
                  <a:lnTo>
                    <a:pt x="373" y="407"/>
                  </a:lnTo>
                  <a:lnTo>
                    <a:pt x="377" y="411"/>
                  </a:lnTo>
                  <a:lnTo>
                    <a:pt x="379" y="413"/>
                  </a:lnTo>
                  <a:lnTo>
                    <a:pt x="383" y="415"/>
                  </a:lnTo>
                  <a:lnTo>
                    <a:pt x="386" y="419"/>
                  </a:lnTo>
                  <a:lnTo>
                    <a:pt x="392" y="424"/>
                  </a:lnTo>
                  <a:lnTo>
                    <a:pt x="396" y="428"/>
                  </a:lnTo>
                  <a:lnTo>
                    <a:pt x="400" y="434"/>
                  </a:lnTo>
                  <a:lnTo>
                    <a:pt x="403" y="440"/>
                  </a:lnTo>
                  <a:lnTo>
                    <a:pt x="405" y="445"/>
                  </a:lnTo>
                  <a:lnTo>
                    <a:pt x="407" y="453"/>
                  </a:lnTo>
                  <a:lnTo>
                    <a:pt x="411" y="459"/>
                  </a:lnTo>
                  <a:lnTo>
                    <a:pt x="411" y="464"/>
                  </a:lnTo>
                  <a:lnTo>
                    <a:pt x="413" y="470"/>
                  </a:lnTo>
                  <a:lnTo>
                    <a:pt x="411" y="478"/>
                  </a:lnTo>
                  <a:lnTo>
                    <a:pt x="409" y="483"/>
                  </a:lnTo>
                  <a:lnTo>
                    <a:pt x="407" y="491"/>
                  </a:lnTo>
                  <a:lnTo>
                    <a:pt x="403" y="497"/>
                  </a:lnTo>
                  <a:lnTo>
                    <a:pt x="398" y="502"/>
                  </a:lnTo>
                  <a:lnTo>
                    <a:pt x="392" y="508"/>
                  </a:lnTo>
                  <a:lnTo>
                    <a:pt x="384" y="514"/>
                  </a:lnTo>
                  <a:lnTo>
                    <a:pt x="379" y="518"/>
                  </a:lnTo>
                  <a:lnTo>
                    <a:pt x="373" y="521"/>
                  </a:lnTo>
                  <a:lnTo>
                    <a:pt x="369" y="527"/>
                  </a:lnTo>
                  <a:lnTo>
                    <a:pt x="363" y="529"/>
                  </a:lnTo>
                  <a:lnTo>
                    <a:pt x="360" y="533"/>
                  </a:lnTo>
                  <a:lnTo>
                    <a:pt x="356" y="535"/>
                  </a:lnTo>
                  <a:lnTo>
                    <a:pt x="354" y="537"/>
                  </a:lnTo>
                  <a:lnTo>
                    <a:pt x="346" y="538"/>
                  </a:lnTo>
                  <a:lnTo>
                    <a:pt x="339" y="540"/>
                  </a:lnTo>
                  <a:lnTo>
                    <a:pt x="335" y="540"/>
                  </a:lnTo>
                  <a:lnTo>
                    <a:pt x="329" y="540"/>
                  </a:lnTo>
                  <a:lnTo>
                    <a:pt x="325" y="540"/>
                  </a:lnTo>
                  <a:lnTo>
                    <a:pt x="320" y="540"/>
                  </a:lnTo>
                  <a:lnTo>
                    <a:pt x="316" y="540"/>
                  </a:lnTo>
                  <a:lnTo>
                    <a:pt x="312" y="540"/>
                  </a:lnTo>
                  <a:lnTo>
                    <a:pt x="308" y="538"/>
                  </a:lnTo>
                  <a:lnTo>
                    <a:pt x="303" y="538"/>
                  </a:lnTo>
                  <a:lnTo>
                    <a:pt x="297" y="538"/>
                  </a:lnTo>
                  <a:lnTo>
                    <a:pt x="289" y="538"/>
                  </a:lnTo>
                  <a:lnTo>
                    <a:pt x="284" y="538"/>
                  </a:lnTo>
                  <a:lnTo>
                    <a:pt x="276" y="538"/>
                  </a:lnTo>
                  <a:lnTo>
                    <a:pt x="272" y="538"/>
                  </a:lnTo>
                  <a:lnTo>
                    <a:pt x="268" y="538"/>
                  </a:lnTo>
                  <a:lnTo>
                    <a:pt x="265" y="538"/>
                  </a:lnTo>
                  <a:lnTo>
                    <a:pt x="261" y="538"/>
                  </a:lnTo>
                  <a:lnTo>
                    <a:pt x="257" y="537"/>
                  </a:lnTo>
                  <a:lnTo>
                    <a:pt x="251" y="537"/>
                  </a:lnTo>
                  <a:lnTo>
                    <a:pt x="248" y="537"/>
                  </a:lnTo>
                  <a:lnTo>
                    <a:pt x="244" y="537"/>
                  </a:lnTo>
                  <a:lnTo>
                    <a:pt x="240" y="537"/>
                  </a:lnTo>
                  <a:lnTo>
                    <a:pt x="234" y="537"/>
                  </a:lnTo>
                  <a:lnTo>
                    <a:pt x="230" y="537"/>
                  </a:lnTo>
                  <a:lnTo>
                    <a:pt x="227" y="537"/>
                  </a:lnTo>
                  <a:lnTo>
                    <a:pt x="221" y="537"/>
                  </a:lnTo>
                  <a:lnTo>
                    <a:pt x="217" y="537"/>
                  </a:lnTo>
                  <a:lnTo>
                    <a:pt x="211" y="537"/>
                  </a:lnTo>
                  <a:lnTo>
                    <a:pt x="208" y="537"/>
                  </a:lnTo>
                  <a:lnTo>
                    <a:pt x="202" y="535"/>
                  </a:lnTo>
                  <a:lnTo>
                    <a:pt x="198" y="535"/>
                  </a:lnTo>
                  <a:lnTo>
                    <a:pt x="192" y="533"/>
                  </a:lnTo>
                  <a:lnTo>
                    <a:pt x="189" y="533"/>
                  </a:lnTo>
                  <a:lnTo>
                    <a:pt x="185" y="533"/>
                  </a:lnTo>
                  <a:lnTo>
                    <a:pt x="179" y="533"/>
                  </a:lnTo>
                  <a:lnTo>
                    <a:pt x="175" y="533"/>
                  </a:lnTo>
                  <a:lnTo>
                    <a:pt x="171" y="533"/>
                  </a:lnTo>
                  <a:lnTo>
                    <a:pt x="166" y="531"/>
                  </a:lnTo>
                  <a:lnTo>
                    <a:pt x="162" y="531"/>
                  </a:lnTo>
                  <a:lnTo>
                    <a:pt x="156" y="531"/>
                  </a:lnTo>
                  <a:lnTo>
                    <a:pt x="152" y="531"/>
                  </a:lnTo>
                  <a:lnTo>
                    <a:pt x="149" y="529"/>
                  </a:lnTo>
                  <a:lnTo>
                    <a:pt x="143" y="529"/>
                  </a:lnTo>
                  <a:lnTo>
                    <a:pt x="139" y="529"/>
                  </a:lnTo>
                  <a:lnTo>
                    <a:pt x="135" y="529"/>
                  </a:lnTo>
                  <a:lnTo>
                    <a:pt x="132" y="527"/>
                  </a:lnTo>
                  <a:lnTo>
                    <a:pt x="128" y="527"/>
                  </a:lnTo>
                  <a:lnTo>
                    <a:pt x="124" y="525"/>
                  </a:lnTo>
                  <a:lnTo>
                    <a:pt x="120" y="525"/>
                  </a:lnTo>
                  <a:lnTo>
                    <a:pt x="113" y="523"/>
                  </a:lnTo>
                  <a:lnTo>
                    <a:pt x="105" y="521"/>
                  </a:lnTo>
                  <a:lnTo>
                    <a:pt x="99" y="519"/>
                  </a:lnTo>
                  <a:lnTo>
                    <a:pt x="94" y="518"/>
                  </a:lnTo>
                  <a:lnTo>
                    <a:pt x="86" y="516"/>
                  </a:lnTo>
                  <a:lnTo>
                    <a:pt x="82" y="514"/>
                  </a:lnTo>
                  <a:lnTo>
                    <a:pt x="76" y="512"/>
                  </a:lnTo>
                  <a:lnTo>
                    <a:pt x="73" y="508"/>
                  </a:lnTo>
                  <a:lnTo>
                    <a:pt x="69" y="504"/>
                  </a:lnTo>
                  <a:lnTo>
                    <a:pt x="65" y="502"/>
                  </a:lnTo>
                  <a:lnTo>
                    <a:pt x="61" y="499"/>
                  </a:lnTo>
                  <a:lnTo>
                    <a:pt x="57" y="495"/>
                  </a:lnTo>
                  <a:lnTo>
                    <a:pt x="54" y="491"/>
                  </a:lnTo>
                  <a:lnTo>
                    <a:pt x="52" y="487"/>
                  </a:lnTo>
                  <a:lnTo>
                    <a:pt x="48" y="483"/>
                  </a:lnTo>
                  <a:lnTo>
                    <a:pt x="46" y="479"/>
                  </a:lnTo>
                  <a:lnTo>
                    <a:pt x="44" y="474"/>
                  </a:lnTo>
                  <a:lnTo>
                    <a:pt x="42" y="470"/>
                  </a:lnTo>
                  <a:lnTo>
                    <a:pt x="38" y="464"/>
                  </a:lnTo>
                  <a:lnTo>
                    <a:pt x="37" y="460"/>
                  </a:lnTo>
                  <a:lnTo>
                    <a:pt x="35" y="457"/>
                  </a:lnTo>
                  <a:lnTo>
                    <a:pt x="35" y="453"/>
                  </a:lnTo>
                  <a:lnTo>
                    <a:pt x="33" y="449"/>
                  </a:lnTo>
                  <a:lnTo>
                    <a:pt x="31" y="443"/>
                  </a:lnTo>
                  <a:lnTo>
                    <a:pt x="29" y="440"/>
                  </a:lnTo>
                  <a:lnTo>
                    <a:pt x="27" y="436"/>
                  </a:lnTo>
                  <a:lnTo>
                    <a:pt x="25" y="432"/>
                  </a:lnTo>
                  <a:lnTo>
                    <a:pt x="25" y="428"/>
                  </a:lnTo>
                  <a:lnTo>
                    <a:pt x="23" y="424"/>
                  </a:lnTo>
                  <a:lnTo>
                    <a:pt x="23" y="421"/>
                  </a:lnTo>
                  <a:lnTo>
                    <a:pt x="21" y="415"/>
                  </a:lnTo>
                  <a:lnTo>
                    <a:pt x="19" y="409"/>
                  </a:lnTo>
                  <a:lnTo>
                    <a:pt x="18" y="405"/>
                  </a:lnTo>
                  <a:lnTo>
                    <a:pt x="16" y="403"/>
                  </a:lnTo>
                  <a:lnTo>
                    <a:pt x="10" y="400"/>
                  </a:lnTo>
                  <a:lnTo>
                    <a:pt x="6" y="398"/>
                  </a:lnTo>
                  <a:lnTo>
                    <a:pt x="4" y="398"/>
                  </a:lnTo>
                  <a:lnTo>
                    <a:pt x="2" y="400"/>
                  </a:lnTo>
                  <a:lnTo>
                    <a:pt x="0" y="402"/>
                  </a:lnTo>
                  <a:lnTo>
                    <a:pt x="0" y="405"/>
                  </a:lnTo>
                  <a:lnTo>
                    <a:pt x="0" y="409"/>
                  </a:lnTo>
                  <a:lnTo>
                    <a:pt x="0" y="413"/>
                  </a:lnTo>
                  <a:lnTo>
                    <a:pt x="2" y="417"/>
                  </a:lnTo>
                  <a:lnTo>
                    <a:pt x="4" y="421"/>
                  </a:lnTo>
                  <a:lnTo>
                    <a:pt x="4" y="424"/>
                  </a:lnTo>
                  <a:lnTo>
                    <a:pt x="4" y="430"/>
                  </a:lnTo>
                  <a:lnTo>
                    <a:pt x="4" y="436"/>
                  </a:lnTo>
                  <a:lnTo>
                    <a:pt x="6" y="443"/>
                  </a:lnTo>
                  <a:lnTo>
                    <a:pt x="6" y="447"/>
                  </a:lnTo>
                  <a:lnTo>
                    <a:pt x="6" y="451"/>
                  </a:lnTo>
                  <a:lnTo>
                    <a:pt x="8" y="455"/>
                  </a:lnTo>
                  <a:lnTo>
                    <a:pt x="8" y="460"/>
                  </a:lnTo>
                  <a:lnTo>
                    <a:pt x="10" y="464"/>
                  </a:lnTo>
                  <a:lnTo>
                    <a:pt x="10" y="468"/>
                  </a:lnTo>
                  <a:lnTo>
                    <a:pt x="12" y="472"/>
                  </a:lnTo>
                  <a:lnTo>
                    <a:pt x="14" y="476"/>
                  </a:lnTo>
                  <a:lnTo>
                    <a:pt x="14" y="479"/>
                  </a:lnTo>
                  <a:lnTo>
                    <a:pt x="16" y="483"/>
                  </a:lnTo>
                  <a:lnTo>
                    <a:pt x="18" y="489"/>
                  </a:lnTo>
                  <a:lnTo>
                    <a:pt x="19" y="493"/>
                  </a:lnTo>
                  <a:lnTo>
                    <a:pt x="21" y="497"/>
                  </a:lnTo>
                  <a:lnTo>
                    <a:pt x="23" y="500"/>
                  </a:lnTo>
                  <a:lnTo>
                    <a:pt x="27" y="504"/>
                  </a:lnTo>
                  <a:lnTo>
                    <a:pt x="31" y="508"/>
                  </a:lnTo>
                  <a:lnTo>
                    <a:pt x="33" y="512"/>
                  </a:lnTo>
                  <a:lnTo>
                    <a:pt x="37" y="516"/>
                  </a:lnTo>
                  <a:lnTo>
                    <a:pt x="42" y="519"/>
                  </a:lnTo>
                  <a:lnTo>
                    <a:pt x="46" y="523"/>
                  </a:lnTo>
                  <a:lnTo>
                    <a:pt x="50" y="527"/>
                  </a:lnTo>
                  <a:lnTo>
                    <a:pt x="56" y="529"/>
                  </a:lnTo>
                  <a:lnTo>
                    <a:pt x="61" y="533"/>
                  </a:lnTo>
                  <a:lnTo>
                    <a:pt x="69" y="537"/>
                  </a:lnTo>
                  <a:lnTo>
                    <a:pt x="71" y="537"/>
                  </a:lnTo>
                  <a:lnTo>
                    <a:pt x="75" y="538"/>
                  </a:lnTo>
                  <a:lnTo>
                    <a:pt x="78" y="540"/>
                  </a:lnTo>
                  <a:lnTo>
                    <a:pt x="82" y="540"/>
                  </a:lnTo>
                  <a:lnTo>
                    <a:pt x="86" y="542"/>
                  </a:lnTo>
                  <a:lnTo>
                    <a:pt x="90" y="544"/>
                  </a:lnTo>
                  <a:lnTo>
                    <a:pt x="94" y="544"/>
                  </a:lnTo>
                  <a:lnTo>
                    <a:pt x="97" y="546"/>
                  </a:lnTo>
                  <a:lnTo>
                    <a:pt x="101" y="546"/>
                  </a:lnTo>
                  <a:lnTo>
                    <a:pt x="105" y="548"/>
                  </a:lnTo>
                  <a:lnTo>
                    <a:pt x="111" y="548"/>
                  </a:lnTo>
                  <a:lnTo>
                    <a:pt x="114" y="550"/>
                  </a:lnTo>
                  <a:lnTo>
                    <a:pt x="120" y="550"/>
                  </a:lnTo>
                  <a:lnTo>
                    <a:pt x="124" y="552"/>
                  </a:lnTo>
                  <a:lnTo>
                    <a:pt x="130" y="552"/>
                  </a:lnTo>
                  <a:lnTo>
                    <a:pt x="135" y="554"/>
                  </a:lnTo>
                  <a:lnTo>
                    <a:pt x="139" y="554"/>
                  </a:lnTo>
                  <a:lnTo>
                    <a:pt x="145" y="554"/>
                  </a:lnTo>
                  <a:lnTo>
                    <a:pt x="149" y="556"/>
                  </a:lnTo>
                  <a:lnTo>
                    <a:pt x="154" y="556"/>
                  </a:lnTo>
                  <a:lnTo>
                    <a:pt x="160" y="556"/>
                  </a:lnTo>
                  <a:lnTo>
                    <a:pt x="166" y="557"/>
                  </a:lnTo>
                  <a:lnTo>
                    <a:pt x="170" y="557"/>
                  </a:lnTo>
                  <a:lnTo>
                    <a:pt x="175" y="557"/>
                  </a:lnTo>
                  <a:lnTo>
                    <a:pt x="181" y="557"/>
                  </a:lnTo>
                  <a:lnTo>
                    <a:pt x="187" y="559"/>
                  </a:lnTo>
                  <a:lnTo>
                    <a:pt x="191" y="559"/>
                  </a:lnTo>
                  <a:lnTo>
                    <a:pt x="198" y="559"/>
                  </a:lnTo>
                  <a:lnTo>
                    <a:pt x="202" y="559"/>
                  </a:lnTo>
                  <a:lnTo>
                    <a:pt x="208" y="559"/>
                  </a:lnTo>
                  <a:lnTo>
                    <a:pt x="213" y="561"/>
                  </a:lnTo>
                  <a:lnTo>
                    <a:pt x="219" y="561"/>
                  </a:lnTo>
                  <a:lnTo>
                    <a:pt x="225" y="561"/>
                  </a:lnTo>
                  <a:lnTo>
                    <a:pt x="229" y="561"/>
                  </a:lnTo>
                  <a:lnTo>
                    <a:pt x="234" y="561"/>
                  </a:lnTo>
                  <a:lnTo>
                    <a:pt x="240" y="561"/>
                  </a:lnTo>
                  <a:lnTo>
                    <a:pt x="246" y="561"/>
                  </a:lnTo>
                  <a:lnTo>
                    <a:pt x="249" y="561"/>
                  </a:lnTo>
                  <a:lnTo>
                    <a:pt x="255" y="561"/>
                  </a:lnTo>
                  <a:lnTo>
                    <a:pt x="261" y="561"/>
                  </a:lnTo>
                  <a:lnTo>
                    <a:pt x="267" y="561"/>
                  </a:lnTo>
                  <a:lnTo>
                    <a:pt x="270" y="561"/>
                  </a:lnTo>
                  <a:lnTo>
                    <a:pt x="276" y="561"/>
                  </a:lnTo>
                  <a:lnTo>
                    <a:pt x="280" y="561"/>
                  </a:lnTo>
                  <a:lnTo>
                    <a:pt x="286" y="561"/>
                  </a:lnTo>
                  <a:lnTo>
                    <a:pt x="289" y="561"/>
                  </a:lnTo>
                  <a:lnTo>
                    <a:pt x="295" y="561"/>
                  </a:lnTo>
                  <a:lnTo>
                    <a:pt x="299" y="561"/>
                  </a:lnTo>
                  <a:lnTo>
                    <a:pt x="305" y="561"/>
                  </a:lnTo>
                  <a:lnTo>
                    <a:pt x="308" y="561"/>
                  </a:lnTo>
                  <a:lnTo>
                    <a:pt x="312" y="559"/>
                  </a:lnTo>
                  <a:lnTo>
                    <a:pt x="316" y="559"/>
                  </a:lnTo>
                  <a:lnTo>
                    <a:pt x="320" y="559"/>
                  </a:lnTo>
                  <a:lnTo>
                    <a:pt x="324" y="559"/>
                  </a:lnTo>
                  <a:lnTo>
                    <a:pt x="327" y="559"/>
                  </a:lnTo>
                  <a:lnTo>
                    <a:pt x="333" y="559"/>
                  </a:lnTo>
                  <a:lnTo>
                    <a:pt x="339" y="557"/>
                  </a:lnTo>
                  <a:lnTo>
                    <a:pt x="344" y="557"/>
                  </a:lnTo>
                  <a:lnTo>
                    <a:pt x="350" y="557"/>
                  </a:lnTo>
                  <a:lnTo>
                    <a:pt x="356" y="556"/>
                  </a:lnTo>
                  <a:lnTo>
                    <a:pt x="362" y="554"/>
                  </a:lnTo>
                  <a:lnTo>
                    <a:pt x="365" y="554"/>
                  </a:lnTo>
                  <a:lnTo>
                    <a:pt x="369" y="552"/>
                  </a:lnTo>
                  <a:lnTo>
                    <a:pt x="375" y="550"/>
                  </a:lnTo>
                  <a:lnTo>
                    <a:pt x="379" y="548"/>
                  </a:lnTo>
                  <a:lnTo>
                    <a:pt x="383" y="546"/>
                  </a:lnTo>
                  <a:lnTo>
                    <a:pt x="386" y="544"/>
                  </a:lnTo>
                  <a:lnTo>
                    <a:pt x="390" y="544"/>
                  </a:lnTo>
                  <a:lnTo>
                    <a:pt x="398" y="538"/>
                  </a:lnTo>
                  <a:lnTo>
                    <a:pt x="403" y="533"/>
                  </a:lnTo>
                  <a:lnTo>
                    <a:pt x="409" y="529"/>
                  </a:lnTo>
                  <a:lnTo>
                    <a:pt x="415" y="523"/>
                  </a:lnTo>
                  <a:lnTo>
                    <a:pt x="421" y="518"/>
                  </a:lnTo>
                  <a:lnTo>
                    <a:pt x="424" y="512"/>
                  </a:lnTo>
                  <a:lnTo>
                    <a:pt x="426" y="506"/>
                  </a:lnTo>
                  <a:lnTo>
                    <a:pt x="430" y="500"/>
                  </a:lnTo>
                  <a:lnTo>
                    <a:pt x="432" y="493"/>
                  </a:lnTo>
                  <a:lnTo>
                    <a:pt x="434" y="487"/>
                  </a:lnTo>
                  <a:lnTo>
                    <a:pt x="436" y="481"/>
                  </a:lnTo>
                  <a:lnTo>
                    <a:pt x="436" y="474"/>
                  </a:lnTo>
                  <a:lnTo>
                    <a:pt x="436" y="468"/>
                  </a:lnTo>
                  <a:lnTo>
                    <a:pt x="434" y="460"/>
                  </a:lnTo>
                  <a:lnTo>
                    <a:pt x="434" y="455"/>
                  </a:lnTo>
                  <a:lnTo>
                    <a:pt x="432" y="449"/>
                  </a:lnTo>
                  <a:lnTo>
                    <a:pt x="430" y="443"/>
                  </a:lnTo>
                  <a:lnTo>
                    <a:pt x="428" y="440"/>
                  </a:lnTo>
                  <a:lnTo>
                    <a:pt x="426" y="434"/>
                  </a:lnTo>
                  <a:lnTo>
                    <a:pt x="424" y="430"/>
                  </a:lnTo>
                  <a:lnTo>
                    <a:pt x="421" y="424"/>
                  </a:lnTo>
                  <a:lnTo>
                    <a:pt x="417" y="421"/>
                  </a:lnTo>
                  <a:lnTo>
                    <a:pt x="413" y="417"/>
                  </a:lnTo>
                  <a:lnTo>
                    <a:pt x="409" y="413"/>
                  </a:lnTo>
                  <a:lnTo>
                    <a:pt x="405" y="409"/>
                  </a:lnTo>
                  <a:lnTo>
                    <a:pt x="402" y="405"/>
                  </a:lnTo>
                  <a:lnTo>
                    <a:pt x="396" y="403"/>
                  </a:lnTo>
                  <a:lnTo>
                    <a:pt x="392" y="402"/>
                  </a:lnTo>
                  <a:lnTo>
                    <a:pt x="384" y="398"/>
                  </a:lnTo>
                  <a:lnTo>
                    <a:pt x="379" y="396"/>
                  </a:lnTo>
                  <a:lnTo>
                    <a:pt x="373" y="394"/>
                  </a:lnTo>
                  <a:lnTo>
                    <a:pt x="369" y="392"/>
                  </a:lnTo>
                  <a:lnTo>
                    <a:pt x="365" y="392"/>
                  </a:lnTo>
                  <a:lnTo>
                    <a:pt x="362" y="390"/>
                  </a:lnTo>
                  <a:lnTo>
                    <a:pt x="356" y="388"/>
                  </a:lnTo>
                  <a:lnTo>
                    <a:pt x="350" y="386"/>
                  </a:lnTo>
                  <a:lnTo>
                    <a:pt x="346" y="384"/>
                  </a:lnTo>
                  <a:lnTo>
                    <a:pt x="341" y="383"/>
                  </a:lnTo>
                  <a:lnTo>
                    <a:pt x="335" y="381"/>
                  </a:lnTo>
                  <a:lnTo>
                    <a:pt x="331" y="379"/>
                  </a:lnTo>
                  <a:lnTo>
                    <a:pt x="325" y="377"/>
                  </a:lnTo>
                  <a:lnTo>
                    <a:pt x="320" y="377"/>
                  </a:lnTo>
                  <a:lnTo>
                    <a:pt x="316" y="375"/>
                  </a:lnTo>
                  <a:lnTo>
                    <a:pt x="310" y="373"/>
                  </a:lnTo>
                  <a:lnTo>
                    <a:pt x="305" y="371"/>
                  </a:lnTo>
                  <a:lnTo>
                    <a:pt x="301" y="371"/>
                  </a:lnTo>
                  <a:lnTo>
                    <a:pt x="297" y="367"/>
                  </a:lnTo>
                  <a:lnTo>
                    <a:pt x="293" y="367"/>
                  </a:lnTo>
                  <a:lnTo>
                    <a:pt x="289" y="365"/>
                  </a:lnTo>
                  <a:lnTo>
                    <a:pt x="286" y="365"/>
                  </a:lnTo>
                  <a:lnTo>
                    <a:pt x="278" y="364"/>
                  </a:lnTo>
                  <a:lnTo>
                    <a:pt x="274" y="362"/>
                  </a:lnTo>
                  <a:lnTo>
                    <a:pt x="272" y="362"/>
                  </a:lnTo>
                  <a:lnTo>
                    <a:pt x="270" y="362"/>
                  </a:lnTo>
                  <a:lnTo>
                    <a:pt x="272" y="360"/>
                  </a:lnTo>
                  <a:lnTo>
                    <a:pt x="276" y="356"/>
                  </a:lnTo>
                  <a:lnTo>
                    <a:pt x="278" y="354"/>
                  </a:lnTo>
                  <a:lnTo>
                    <a:pt x="282" y="350"/>
                  </a:lnTo>
                  <a:lnTo>
                    <a:pt x="287" y="346"/>
                  </a:lnTo>
                  <a:lnTo>
                    <a:pt x="291" y="345"/>
                  </a:lnTo>
                  <a:lnTo>
                    <a:pt x="295" y="339"/>
                  </a:lnTo>
                  <a:lnTo>
                    <a:pt x="301" y="335"/>
                  </a:lnTo>
                  <a:lnTo>
                    <a:pt x="306" y="329"/>
                  </a:lnTo>
                  <a:lnTo>
                    <a:pt x="312" y="326"/>
                  </a:lnTo>
                  <a:lnTo>
                    <a:pt x="318" y="320"/>
                  </a:lnTo>
                  <a:lnTo>
                    <a:pt x="324" y="316"/>
                  </a:lnTo>
                  <a:lnTo>
                    <a:pt x="329" y="310"/>
                  </a:lnTo>
                  <a:lnTo>
                    <a:pt x="337" y="306"/>
                  </a:lnTo>
                  <a:lnTo>
                    <a:pt x="343" y="299"/>
                  </a:lnTo>
                  <a:lnTo>
                    <a:pt x="348" y="295"/>
                  </a:lnTo>
                  <a:lnTo>
                    <a:pt x="354" y="289"/>
                  </a:lnTo>
                  <a:lnTo>
                    <a:pt x="360" y="286"/>
                  </a:lnTo>
                  <a:lnTo>
                    <a:pt x="365" y="280"/>
                  </a:lnTo>
                  <a:lnTo>
                    <a:pt x="371" y="274"/>
                  </a:lnTo>
                  <a:lnTo>
                    <a:pt x="375" y="270"/>
                  </a:lnTo>
                  <a:lnTo>
                    <a:pt x="381" y="267"/>
                  </a:lnTo>
                  <a:lnTo>
                    <a:pt x="384" y="261"/>
                  </a:lnTo>
                  <a:lnTo>
                    <a:pt x="388" y="257"/>
                  </a:lnTo>
                  <a:lnTo>
                    <a:pt x="392" y="255"/>
                  </a:lnTo>
                  <a:lnTo>
                    <a:pt x="396" y="251"/>
                  </a:lnTo>
                  <a:lnTo>
                    <a:pt x="400" y="248"/>
                  </a:lnTo>
                  <a:lnTo>
                    <a:pt x="402" y="246"/>
                  </a:lnTo>
                  <a:lnTo>
                    <a:pt x="402" y="242"/>
                  </a:lnTo>
                  <a:lnTo>
                    <a:pt x="398" y="240"/>
                  </a:lnTo>
                  <a:lnTo>
                    <a:pt x="396" y="238"/>
                  </a:lnTo>
                  <a:lnTo>
                    <a:pt x="392" y="234"/>
                  </a:lnTo>
                  <a:lnTo>
                    <a:pt x="388" y="230"/>
                  </a:lnTo>
                  <a:lnTo>
                    <a:pt x="383" y="225"/>
                  </a:lnTo>
                  <a:lnTo>
                    <a:pt x="377" y="219"/>
                  </a:lnTo>
                  <a:lnTo>
                    <a:pt x="371" y="213"/>
                  </a:lnTo>
                  <a:lnTo>
                    <a:pt x="363" y="208"/>
                  </a:lnTo>
                  <a:lnTo>
                    <a:pt x="358" y="200"/>
                  </a:lnTo>
                  <a:lnTo>
                    <a:pt x="354" y="196"/>
                  </a:lnTo>
                  <a:lnTo>
                    <a:pt x="348" y="194"/>
                  </a:lnTo>
                  <a:lnTo>
                    <a:pt x="344" y="191"/>
                  </a:lnTo>
                  <a:lnTo>
                    <a:pt x="343" y="187"/>
                  </a:lnTo>
                  <a:lnTo>
                    <a:pt x="337" y="183"/>
                  </a:lnTo>
                  <a:lnTo>
                    <a:pt x="333" y="179"/>
                  </a:lnTo>
                  <a:lnTo>
                    <a:pt x="329" y="175"/>
                  </a:lnTo>
                  <a:lnTo>
                    <a:pt x="325" y="172"/>
                  </a:lnTo>
                  <a:lnTo>
                    <a:pt x="320" y="168"/>
                  </a:lnTo>
                  <a:lnTo>
                    <a:pt x="316" y="164"/>
                  </a:lnTo>
                  <a:lnTo>
                    <a:pt x="312" y="160"/>
                  </a:lnTo>
                  <a:lnTo>
                    <a:pt x="308" y="156"/>
                  </a:lnTo>
                  <a:lnTo>
                    <a:pt x="305" y="152"/>
                  </a:lnTo>
                  <a:lnTo>
                    <a:pt x="299" y="149"/>
                  </a:lnTo>
                  <a:lnTo>
                    <a:pt x="295" y="145"/>
                  </a:lnTo>
                  <a:lnTo>
                    <a:pt x="291" y="141"/>
                  </a:lnTo>
                  <a:lnTo>
                    <a:pt x="287" y="137"/>
                  </a:lnTo>
                  <a:lnTo>
                    <a:pt x="282" y="133"/>
                  </a:lnTo>
                  <a:lnTo>
                    <a:pt x="278" y="130"/>
                  </a:lnTo>
                  <a:lnTo>
                    <a:pt x="274" y="126"/>
                  </a:lnTo>
                  <a:lnTo>
                    <a:pt x="270" y="122"/>
                  </a:lnTo>
                  <a:lnTo>
                    <a:pt x="267" y="118"/>
                  </a:lnTo>
                  <a:lnTo>
                    <a:pt x="263" y="116"/>
                  </a:lnTo>
                  <a:lnTo>
                    <a:pt x="259" y="113"/>
                  </a:lnTo>
                  <a:lnTo>
                    <a:pt x="251" y="107"/>
                  </a:lnTo>
                  <a:lnTo>
                    <a:pt x="246" y="101"/>
                  </a:lnTo>
                  <a:lnTo>
                    <a:pt x="238" y="95"/>
                  </a:lnTo>
                  <a:lnTo>
                    <a:pt x="232" y="90"/>
                  </a:lnTo>
                  <a:lnTo>
                    <a:pt x="229" y="86"/>
                  </a:lnTo>
                  <a:lnTo>
                    <a:pt x="225" y="82"/>
                  </a:lnTo>
                  <a:lnTo>
                    <a:pt x="219" y="76"/>
                  </a:lnTo>
                  <a:lnTo>
                    <a:pt x="217" y="76"/>
                  </a:lnTo>
                  <a:lnTo>
                    <a:pt x="276" y="10"/>
                  </a:lnTo>
                  <a:lnTo>
                    <a:pt x="255" y="0"/>
                  </a:lnTo>
                  <a:lnTo>
                    <a:pt x="208" y="57"/>
                  </a:lnTo>
                  <a:lnTo>
                    <a:pt x="206" y="56"/>
                  </a:lnTo>
                  <a:lnTo>
                    <a:pt x="202" y="54"/>
                  </a:lnTo>
                  <a:lnTo>
                    <a:pt x="198" y="50"/>
                  </a:lnTo>
                  <a:lnTo>
                    <a:pt x="192" y="52"/>
                  </a:lnTo>
                  <a:lnTo>
                    <a:pt x="189" y="54"/>
                  </a:lnTo>
                  <a:lnTo>
                    <a:pt x="189" y="57"/>
                  </a:lnTo>
                  <a:lnTo>
                    <a:pt x="187" y="61"/>
                  </a:lnTo>
                  <a:lnTo>
                    <a:pt x="189" y="65"/>
                  </a:lnTo>
                  <a:lnTo>
                    <a:pt x="189" y="71"/>
                  </a:lnTo>
                  <a:lnTo>
                    <a:pt x="191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Freeform 39"/>
            <p:cNvSpPr>
              <a:spLocks/>
            </p:cNvSpPr>
            <p:nvPr/>
          </p:nvSpPr>
          <p:spPr bwMode="auto">
            <a:xfrm>
              <a:off x="4717" y="3764"/>
              <a:ext cx="110" cy="85"/>
            </a:xfrm>
            <a:custGeom>
              <a:avLst/>
              <a:gdLst>
                <a:gd name="T0" fmla="*/ 0 w 218"/>
                <a:gd name="T1" fmla="*/ 19 h 169"/>
                <a:gd name="T2" fmla="*/ 2 w 218"/>
                <a:gd name="T3" fmla="*/ 19 h 169"/>
                <a:gd name="T4" fmla="*/ 3 w 218"/>
                <a:gd name="T5" fmla="*/ 19 h 169"/>
                <a:gd name="T6" fmla="*/ 4 w 218"/>
                <a:gd name="T7" fmla="*/ 19 h 169"/>
                <a:gd name="T8" fmla="*/ 6 w 218"/>
                <a:gd name="T9" fmla="*/ 19 h 169"/>
                <a:gd name="T10" fmla="*/ 7 w 218"/>
                <a:gd name="T11" fmla="*/ 19 h 169"/>
                <a:gd name="T12" fmla="*/ 8 w 218"/>
                <a:gd name="T13" fmla="*/ 19 h 169"/>
                <a:gd name="T14" fmla="*/ 9 w 218"/>
                <a:gd name="T15" fmla="*/ 18 h 169"/>
                <a:gd name="T16" fmla="*/ 11 w 218"/>
                <a:gd name="T17" fmla="*/ 17 h 169"/>
                <a:gd name="T18" fmla="*/ 12 w 218"/>
                <a:gd name="T19" fmla="*/ 16 h 169"/>
                <a:gd name="T20" fmla="*/ 13 w 218"/>
                <a:gd name="T21" fmla="*/ 14 h 169"/>
                <a:gd name="T22" fmla="*/ 14 w 218"/>
                <a:gd name="T23" fmla="*/ 13 h 169"/>
                <a:gd name="T24" fmla="*/ 15 w 218"/>
                <a:gd name="T25" fmla="*/ 11 h 169"/>
                <a:gd name="T26" fmla="*/ 17 w 218"/>
                <a:gd name="T27" fmla="*/ 10 h 169"/>
                <a:gd name="T28" fmla="*/ 18 w 218"/>
                <a:gd name="T29" fmla="*/ 8 h 169"/>
                <a:gd name="T30" fmla="*/ 19 w 218"/>
                <a:gd name="T31" fmla="*/ 6 h 169"/>
                <a:gd name="T32" fmla="*/ 20 w 218"/>
                <a:gd name="T33" fmla="*/ 5 h 169"/>
                <a:gd name="T34" fmla="*/ 21 w 218"/>
                <a:gd name="T35" fmla="*/ 4 h 169"/>
                <a:gd name="T36" fmla="*/ 22 w 218"/>
                <a:gd name="T37" fmla="*/ 2 h 169"/>
                <a:gd name="T38" fmla="*/ 23 w 218"/>
                <a:gd name="T39" fmla="*/ 1 h 169"/>
                <a:gd name="T40" fmla="*/ 24 w 218"/>
                <a:gd name="T41" fmla="*/ 0 h 169"/>
                <a:gd name="T42" fmla="*/ 28 w 218"/>
                <a:gd name="T43" fmla="*/ 1 h 169"/>
                <a:gd name="T44" fmla="*/ 27 w 218"/>
                <a:gd name="T45" fmla="*/ 1 h 169"/>
                <a:gd name="T46" fmla="*/ 26 w 218"/>
                <a:gd name="T47" fmla="*/ 3 h 169"/>
                <a:gd name="T48" fmla="*/ 25 w 218"/>
                <a:gd name="T49" fmla="*/ 4 h 169"/>
                <a:gd name="T50" fmla="*/ 24 w 218"/>
                <a:gd name="T51" fmla="*/ 5 h 169"/>
                <a:gd name="T52" fmla="*/ 23 w 218"/>
                <a:gd name="T53" fmla="*/ 6 h 169"/>
                <a:gd name="T54" fmla="*/ 22 w 218"/>
                <a:gd name="T55" fmla="*/ 7 h 169"/>
                <a:gd name="T56" fmla="*/ 21 w 218"/>
                <a:gd name="T57" fmla="*/ 9 h 169"/>
                <a:gd name="T58" fmla="*/ 21 w 218"/>
                <a:gd name="T59" fmla="*/ 9 h 169"/>
                <a:gd name="T60" fmla="*/ 20 w 218"/>
                <a:gd name="T61" fmla="*/ 10 h 169"/>
                <a:gd name="T62" fmla="*/ 20 w 218"/>
                <a:gd name="T63" fmla="*/ 11 h 169"/>
                <a:gd name="T64" fmla="*/ 19 w 218"/>
                <a:gd name="T65" fmla="*/ 13 h 169"/>
                <a:gd name="T66" fmla="*/ 18 w 218"/>
                <a:gd name="T67" fmla="*/ 14 h 169"/>
                <a:gd name="T68" fmla="*/ 17 w 218"/>
                <a:gd name="T69" fmla="*/ 15 h 169"/>
                <a:gd name="T70" fmla="*/ 16 w 218"/>
                <a:gd name="T71" fmla="*/ 16 h 169"/>
                <a:gd name="T72" fmla="*/ 16 w 218"/>
                <a:gd name="T73" fmla="*/ 17 h 169"/>
                <a:gd name="T74" fmla="*/ 15 w 218"/>
                <a:gd name="T75" fmla="*/ 18 h 169"/>
                <a:gd name="T76" fmla="*/ 14 w 218"/>
                <a:gd name="T77" fmla="*/ 19 h 169"/>
                <a:gd name="T78" fmla="*/ 12 w 218"/>
                <a:gd name="T79" fmla="*/ 20 h 169"/>
                <a:gd name="T80" fmla="*/ 11 w 218"/>
                <a:gd name="T81" fmla="*/ 21 h 169"/>
                <a:gd name="T82" fmla="*/ 10 w 218"/>
                <a:gd name="T83" fmla="*/ 21 h 169"/>
                <a:gd name="T84" fmla="*/ 8 w 218"/>
                <a:gd name="T85" fmla="*/ 22 h 169"/>
                <a:gd name="T86" fmla="*/ 7 w 218"/>
                <a:gd name="T87" fmla="*/ 22 h 169"/>
                <a:gd name="T88" fmla="*/ 5 w 218"/>
                <a:gd name="T89" fmla="*/ 22 h 169"/>
                <a:gd name="T90" fmla="*/ 4 w 218"/>
                <a:gd name="T91" fmla="*/ 21 h 169"/>
                <a:gd name="T92" fmla="*/ 3 w 218"/>
                <a:gd name="T93" fmla="*/ 21 h 169"/>
                <a:gd name="T94" fmla="*/ 2 w 218"/>
                <a:gd name="T95" fmla="*/ 21 h 169"/>
                <a:gd name="T96" fmla="*/ 0 w 218"/>
                <a:gd name="T97" fmla="*/ 19 h 16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18"/>
                <a:gd name="T148" fmla="*/ 0 h 169"/>
                <a:gd name="T149" fmla="*/ 218 w 218"/>
                <a:gd name="T150" fmla="*/ 169 h 16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18" h="169">
                  <a:moveTo>
                    <a:pt x="0" y="150"/>
                  </a:moveTo>
                  <a:lnTo>
                    <a:pt x="0" y="150"/>
                  </a:lnTo>
                  <a:lnTo>
                    <a:pt x="5" y="150"/>
                  </a:lnTo>
                  <a:lnTo>
                    <a:pt x="9" y="150"/>
                  </a:lnTo>
                  <a:lnTo>
                    <a:pt x="15" y="150"/>
                  </a:lnTo>
                  <a:lnTo>
                    <a:pt x="19" y="150"/>
                  </a:lnTo>
                  <a:lnTo>
                    <a:pt x="24" y="150"/>
                  </a:lnTo>
                  <a:lnTo>
                    <a:pt x="30" y="148"/>
                  </a:lnTo>
                  <a:lnTo>
                    <a:pt x="36" y="148"/>
                  </a:lnTo>
                  <a:lnTo>
                    <a:pt x="41" y="148"/>
                  </a:lnTo>
                  <a:lnTo>
                    <a:pt x="47" y="148"/>
                  </a:lnTo>
                  <a:lnTo>
                    <a:pt x="53" y="147"/>
                  </a:lnTo>
                  <a:lnTo>
                    <a:pt x="59" y="147"/>
                  </a:lnTo>
                  <a:lnTo>
                    <a:pt x="62" y="145"/>
                  </a:lnTo>
                  <a:lnTo>
                    <a:pt x="68" y="143"/>
                  </a:lnTo>
                  <a:lnTo>
                    <a:pt x="72" y="141"/>
                  </a:lnTo>
                  <a:lnTo>
                    <a:pt x="78" y="135"/>
                  </a:lnTo>
                  <a:lnTo>
                    <a:pt x="81" y="131"/>
                  </a:lnTo>
                  <a:lnTo>
                    <a:pt x="85" y="128"/>
                  </a:lnTo>
                  <a:lnTo>
                    <a:pt x="89" y="122"/>
                  </a:lnTo>
                  <a:lnTo>
                    <a:pt x="95" y="118"/>
                  </a:lnTo>
                  <a:lnTo>
                    <a:pt x="98" y="110"/>
                  </a:lnTo>
                  <a:lnTo>
                    <a:pt x="102" y="107"/>
                  </a:lnTo>
                  <a:lnTo>
                    <a:pt x="108" y="99"/>
                  </a:lnTo>
                  <a:lnTo>
                    <a:pt x="114" y="93"/>
                  </a:lnTo>
                  <a:lnTo>
                    <a:pt x="117" y="88"/>
                  </a:lnTo>
                  <a:lnTo>
                    <a:pt x="123" y="82"/>
                  </a:lnTo>
                  <a:lnTo>
                    <a:pt x="129" y="74"/>
                  </a:lnTo>
                  <a:lnTo>
                    <a:pt x="135" y="69"/>
                  </a:lnTo>
                  <a:lnTo>
                    <a:pt x="138" y="61"/>
                  </a:lnTo>
                  <a:lnTo>
                    <a:pt x="144" y="55"/>
                  </a:lnTo>
                  <a:lnTo>
                    <a:pt x="148" y="48"/>
                  </a:lnTo>
                  <a:lnTo>
                    <a:pt x="154" y="42"/>
                  </a:lnTo>
                  <a:lnTo>
                    <a:pt x="157" y="36"/>
                  </a:lnTo>
                  <a:lnTo>
                    <a:pt x="161" y="31"/>
                  </a:lnTo>
                  <a:lnTo>
                    <a:pt x="167" y="25"/>
                  </a:lnTo>
                  <a:lnTo>
                    <a:pt x="171" y="21"/>
                  </a:lnTo>
                  <a:lnTo>
                    <a:pt x="173" y="15"/>
                  </a:lnTo>
                  <a:lnTo>
                    <a:pt x="176" y="12"/>
                  </a:lnTo>
                  <a:lnTo>
                    <a:pt x="178" y="6"/>
                  </a:lnTo>
                  <a:lnTo>
                    <a:pt x="182" y="4"/>
                  </a:lnTo>
                  <a:lnTo>
                    <a:pt x="186" y="0"/>
                  </a:lnTo>
                  <a:lnTo>
                    <a:pt x="218" y="2"/>
                  </a:lnTo>
                  <a:lnTo>
                    <a:pt x="216" y="2"/>
                  </a:lnTo>
                  <a:lnTo>
                    <a:pt x="214" y="6"/>
                  </a:lnTo>
                  <a:lnTo>
                    <a:pt x="209" y="10"/>
                  </a:lnTo>
                  <a:lnTo>
                    <a:pt x="203" y="17"/>
                  </a:lnTo>
                  <a:lnTo>
                    <a:pt x="199" y="21"/>
                  </a:lnTo>
                  <a:lnTo>
                    <a:pt x="195" y="25"/>
                  </a:lnTo>
                  <a:lnTo>
                    <a:pt x="192" y="29"/>
                  </a:lnTo>
                  <a:lnTo>
                    <a:pt x="188" y="34"/>
                  </a:lnTo>
                  <a:lnTo>
                    <a:pt x="184" y="38"/>
                  </a:lnTo>
                  <a:lnTo>
                    <a:pt x="180" y="42"/>
                  </a:lnTo>
                  <a:lnTo>
                    <a:pt x="178" y="48"/>
                  </a:lnTo>
                  <a:lnTo>
                    <a:pt x="174" y="53"/>
                  </a:lnTo>
                  <a:lnTo>
                    <a:pt x="171" y="57"/>
                  </a:lnTo>
                  <a:lnTo>
                    <a:pt x="167" y="65"/>
                  </a:lnTo>
                  <a:lnTo>
                    <a:pt x="163" y="67"/>
                  </a:lnTo>
                  <a:lnTo>
                    <a:pt x="161" y="70"/>
                  </a:lnTo>
                  <a:lnTo>
                    <a:pt x="159" y="74"/>
                  </a:lnTo>
                  <a:lnTo>
                    <a:pt x="157" y="80"/>
                  </a:lnTo>
                  <a:lnTo>
                    <a:pt x="154" y="84"/>
                  </a:lnTo>
                  <a:lnTo>
                    <a:pt x="152" y="88"/>
                  </a:lnTo>
                  <a:lnTo>
                    <a:pt x="148" y="91"/>
                  </a:lnTo>
                  <a:lnTo>
                    <a:pt x="146" y="97"/>
                  </a:lnTo>
                  <a:lnTo>
                    <a:pt x="142" y="101"/>
                  </a:lnTo>
                  <a:lnTo>
                    <a:pt x="140" y="107"/>
                  </a:lnTo>
                  <a:lnTo>
                    <a:pt x="136" y="110"/>
                  </a:lnTo>
                  <a:lnTo>
                    <a:pt x="135" y="116"/>
                  </a:lnTo>
                  <a:lnTo>
                    <a:pt x="131" y="120"/>
                  </a:lnTo>
                  <a:lnTo>
                    <a:pt x="127" y="124"/>
                  </a:lnTo>
                  <a:lnTo>
                    <a:pt x="123" y="128"/>
                  </a:lnTo>
                  <a:lnTo>
                    <a:pt x="121" y="133"/>
                  </a:lnTo>
                  <a:lnTo>
                    <a:pt x="117" y="137"/>
                  </a:lnTo>
                  <a:lnTo>
                    <a:pt x="114" y="141"/>
                  </a:lnTo>
                  <a:lnTo>
                    <a:pt x="112" y="143"/>
                  </a:lnTo>
                  <a:lnTo>
                    <a:pt x="108" y="148"/>
                  </a:lnTo>
                  <a:lnTo>
                    <a:pt x="102" y="152"/>
                  </a:lnTo>
                  <a:lnTo>
                    <a:pt x="95" y="158"/>
                  </a:lnTo>
                  <a:lnTo>
                    <a:pt x="91" y="162"/>
                  </a:lnTo>
                  <a:lnTo>
                    <a:pt x="85" y="166"/>
                  </a:lnTo>
                  <a:lnTo>
                    <a:pt x="79" y="166"/>
                  </a:lnTo>
                  <a:lnTo>
                    <a:pt x="74" y="167"/>
                  </a:lnTo>
                  <a:lnTo>
                    <a:pt x="68" y="167"/>
                  </a:lnTo>
                  <a:lnTo>
                    <a:pt x="62" y="169"/>
                  </a:lnTo>
                  <a:lnTo>
                    <a:pt x="55" y="169"/>
                  </a:lnTo>
                  <a:lnTo>
                    <a:pt x="49" y="169"/>
                  </a:lnTo>
                  <a:lnTo>
                    <a:pt x="43" y="169"/>
                  </a:lnTo>
                  <a:lnTo>
                    <a:pt x="38" y="169"/>
                  </a:lnTo>
                  <a:lnTo>
                    <a:pt x="32" y="169"/>
                  </a:lnTo>
                  <a:lnTo>
                    <a:pt x="26" y="167"/>
                  </a:lnTo>
                  <a:lnTo>
                    <a:pt x="22" y="167"/>
                  </a:lnTo>
                  <a:lnTo>
                    <a:pt x="19" y="167"/>
                  </a:lnTo>
                  <a:lnTo>
                    <a:pt x="11" y="167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Freeform 40"/>
            <p:cNvSpPr>
              <a:spLocks/>
            </p:cNvSpPr>
            <p:nvPr/>
          </p:nvSpPr>
          <p:spPr bwMode="auto">
            <a:xfrm>
              <a:off x="4493" y="3760"/>
              <a:ext cx="146" cy="196"/>
            </a:xfrm>
            <a:custGeom>
              <a:avLst/>
              <a:gdLst>
                <a:gd name="T0" fmla="*/ 35 w 293"/>
                <a:gd name="T1" fmla="*/ 4 h 391"/>
                <a:gd name="T2" fmla="*/ 33 w 293"/>
                <a:gd name="T3" fmla="*/ 7 h 391"/>
                <a:gd name="T4" fmla="*/ 31 w 293"/>
                <a:gd name="T5" fmla="*/ 8 h 391"/>
                <a:gd name="T6" fmla="*/ 29 w 293"/>
                <a:gd name="T7" fmla="*/ 9 h 391"/>
                <a:gd name="T8" fmla="*/ 27 w 293"/>
                <a:gd name="T9" fmla="*/ 11 h 391"/>
                <a:gd name="T10" fmla="*/ 24 w 293"/>
                <a:gd name="T11" fmla="*/ 13 h 391"/>
                <a:gd name="T12" fmla="*/ 22 w 293"/>
                <a:gd name="T13" fmla="*/ 15 h 391"/>
                <a:gd name="T14" fmla="*/ 20 w 293"/>
                <a:gd name="T15" fmla="*/ 16 h 391"/>
                <a:gd name="T16" fmla="*/ 18 w 293"/>
                <a:gd name="T17" fmla="*/ 17 h 391"/>
                <a:gd name="T18" fmla="*/ 16 w 293"/>
                <a:gd name="T19" fmla="*/ 19 h 391"/>
                <a:gd name="T20" fmla="*/ 14 w 293"/>
                <a:gd name="T21" fmla="*/ 20 h 391"/>
                <a:gd name="T22" fmla="*/ 12 w 293"/>
                <a:gd name="T23" fmla="*/ 21 h 391"/>
                <a:gd name="T24" fmla="*/ 9 w 293"/>
                <a:gd name="T25" fmla="*/ 23 h 391"/>
                <a:gd name="T26" fmla="*/ 7 w 293"/>
                <a:gd name="T27" fmla="*/ 25 h 391"/>
                <a:gd name="T28" fmla="*/ 5 w 293"/>
                <a:gd name="T29" fmla="*/ 26 h 391"/>
                <a:gd name="T30" fmla="*/ 4 w 293"/>
                <a:gd name="T31" fmla="*/ 27 h 391"/>
                <a:gd name="T32" fmla="*/ 5 w 293"/>
                <a:gd name="T33" fmla="*/ 30 h 391"/>
                <a:gd name="T34" fmla="*/ 6 w 293"/>
                <a:gd name="T35" fmla="*/ 32 h 391"/>
                <a:gd name="T36" fmla="*/ 7 w 293"/>
                <a:gd name="T37" fmla="*/ 35 h 391"/>
                <a:gd name="T38" fmla="*/ 9 w 293"/>
                <a:gd name="T39" fmla="*/ 38 h 391"/>
                <a:gd name="T40" fmla="*/ 10 w 293"/>
                <a:gd name="T41" fmla="*/ 40 h 391"/>
                <a:gd name="T42" fmla="*/ 11 w 293"/>
                <a:gd name="T43" fmla="*/ 42 h 391"/>
                <a:gd name="T44" fmla="*/ 11 w 293"/>
                <a:gd name="T45" fmla="*/ 44 h 391"/>
                <a:gd name="T46" fmla="*/ 12 w 293"/>
                <a:gd name="T47" fmla="*/ 46 h 391"/>
                <a:gd name="T48" fmla="*/ 12 w 293"/>
                <a:gd name="T49" fmla="*/ 48 h 391"/>
                <a:gd name="T50" fmla="*/ 12 w 293"/>
                <a:gd name="T51" fmla="*/ 49 h 391"/>
                <a:gd name="T52" fmla="*/ 11 w 293"/>
                <a:gd name="T53" fmla="*/ 48 h 391"/>
                <a:gd name="T54" fmla="*/ 10 w 293"/>
                <a:gd name="T55" fmla="*/ 46 h 391"/>
                <a:gd name="T56" fmla="*/ 8 w 293"/>
                <a:gd name="T57" fmla="*/ 43 h 391"/>
                <a:gd name="T58" fmla="*/ 7 w 293"/>
                <a:gd name="T59" fmla="*/ 41 h 391"/>
                <a:gd name="T60" fmla="*/ 6 w 293"/>
                <a:gd name="T61" fmla="*/ 39 h 391"/>
                <a:gd name="T62" fmla="*/ 5 w 293"/>
                <a:gd name="T63" fmla="*/ 37 h 391"/>
                <a:gd name="T64" fmla="*/ 4 w 293"/>
                <a:gd name="T65" fmla="*/ 35 h 391"/>
                <a:gd name="T66" fmla="*/ 3 w 293"/>
                <a:gd name="T67" fmla="*/ 32 h 391"/>
                <a:gd name="T68" fmla="*/ 1 w 293"/>
                <a:gd name="T69" fmla="*/ 30 h 391"/>
                <a:gd name="T70" fmla="*/ 0 w 293"/>
                <a:gd name="T71" fmla="*/ 27 h 391"/>
                <a:gd name="T72" fmla="*/ 0 w 293"/>
                <a:gd name="T73" fmla="*/ 25 h 391"/>
                <a:gd name="T74" fmla="*/ 1 w 293"/>
                <a:gd name="T75" fmla="*/ 23 h 391"/>
                <a:gd name="T76" fmla="*/ 3 w 293"/>
                <a:gd name="T77" fmla="*/ 22 h 391"/>
                <a:gd name="T78" fmla="*/ 5 w 293"/>
                <a:gd name="T79" fmla="*/ 21 h 391"/>
                <a:gd name="T80" fmla="*/ 7 w 293"/>
                <a:gd name="T81" fmla="*/ 20 h 391"/>
                <a:gd name="T82" fmla="*/ 10 w 293"/>
                <a:gd name="T83" fmla="*/ 18 h 391"/>
                <a:gd name="T84" fmla="*/ 13 w 293"/>
                <a:gd name="T85" fmla="*/ 16 h 391"/>
                <a:gd name="T86" fmla="*/ 15 w 293"/>
                <a:gd name="T87" fmla="*/ 15 h 391"/>
                <a:gd name="T88" fmla="*/ 17 w 293"/>
                <a:gd name="T89" fmla="*/ 13 h 391"/>
                <a:gd name="T90" fmla="*/ 19 w 293"/>
                <a:gd name="T91" fmla="*/ 12 h 391"/>
                <a:gd name="T92" fmla="*/ 20 w 293"/>
                <a:gd name="T93" fmla="*/ 11 h 391"/>
                <a:gd name="T94" fmla="*/ 23 w 293"/>
                <a:gd name="T95" fmla="*/ 9 h 391"/>
                <a:gd name="T96" fmla="*/ 26 w 293"/>
                <a:gd name="T97" fmla="*/ 7 h 391"/>
                <a:gd name="T98" fmla="*/ 28 w 293"/>
                <a:gd name="T99" fmla="*/ 5 h 391"/>
                <a:gd name="T100" fmla="*/ 30 w 293"/>
                <a:gd name="T101" fmla="*/ 3 h 391"/>
                <a:gd name="T102" fmla="*/ 32 w 293"/>
                <a:gd name="T103" fmla="*/ 2 h 391"/>
                <a:gd name="T104" fmla="*/ 34 w 293"/>
                <a:gd name="T105" fmla="*/ 1 h 39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93"/>
                <a:gd name="T160" fmla="*/ 0 h 391"/>
                <a:gd name="T161" fmla="*/ 293 w 293"/>
                <a:gd name="T162" fmla="*/ 391 h 39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93" h="391">
                  <a:moveTo>
                    <a:pt x="293" y="22"/>
                  </a:moveTo>
                  <a:lnTo>
                    <a:pt x="291" y="22"/>
                  </a:lnTo>
                  <a:lnTo>
                    <a:pt x="287" y="26"/>
                  </a:lnTo>
                  <a:lnTo>
                    <a:pt x="283" y="30"/>
                  </a:lnTo>
                  <a:lnTo>
                    <a:pt x="278" y="38"/>
                  </a:lnTo>
                  <a:lnTo>
                    <a:pt x="274" y="41"/>
                  </a:lnTo>
                  <a:lnTo>
                    <a:pt x="272" y="43"/>
                  </a:lnTo>
                  <a:lnTo>
                    <a:pt x="266" y="49"/>
                  </a:lnTo>
                  <a:lnTo>
                    <a:pt x="264" y="53"/>
                  </a:lnTo>
                  <a:lnTo>
                    <a:pt x="258" y="57"/>
                  </a:lnTo>
                  <a:lnTo>
                    <a:pt x="257" y="60"/>
                  </a:lnTo>
                  <a:lnTo>
                    <a:pt x="253" y="62"/>
                  </a:lnTo>
                  <a:lnTo>
                    <a:pt x="249" y="68"/>
                  </a:lnTo>
                  <a:lnTo>
                    <a:pt x="247" y="68"/>
                  </a:lnTo>
                  <a:lnTo>
                    <a:pt x="243" y="70"/>
                  </a:lnTo>
                  <a:lnTo>
                    <a:pt x="239" y="72"/>
                  </a:lnTo>
                  <a:lnTo>
                    <a:pt x="236" y="77"/>
                  </a:lnTo>
                  <a:lnTo>
                    <a:pt x="230" y="79"/>
                  </a:lnTo>
                  <a:lnTo>
                    <a:pt x="224" y="83"/>
                  </a:lnTo>
                  <a:lnTo>
                    <a:pt x="219" y="87"/>
                  </a:lnTo>
                  <a:lnTo>
                    <a:pt x="213" y="93"/>
                  </a:lnTo>
                  <a:lnTo>
                    <a:pt x="205" y="96"/>
                  </a:lnTo>
                  <a:lnTo>
                    <a:pt x="198" y="100"/>
                  </a:lnTo>
                  <a:lnTo>
                    <a:pt x="194" y="104"/>
                  </a:lnTo>
                  <a:lnTo>
                    <a:pt x="190" y="106"/>
                  </a:lnTo>
                  <a:lnTo>
                    <a:pt x="186" y="108"/>
                  </a:lnTo>
                  <a:lnTo>
                    <a:pt x="182" y="112"/>
                  </a:lnTo>
                  <a:lnTo>
                    <a:pt x="179" y="114"/>
                  </a:lnTo>
                  <a:lnTo>
                    <a:pt x="175" y="116"/>
                  </a:lnTo>
                  <a:lnTo>
                    <a:pt x="171" y="119"/>
                  </a:lnTo>
                  <a:lnTo>
                    <a:pt x="167" y="121"/>
                  </a:lnTo>
                  <a:lnTo>
                    <a:pt x="163" y="125"/>
                  </a:lnTo>
                  <a:lnTo>
                    <a:pt x="160" y="127"/>
                  </a:lnTo>
                  <a:lnTo>
                    <a:pt x="156" y="129"/>
                  </a:lnTo>
                  <a:lnTo>
                    <a:pt x="152" y="133"/>
                  </a:lnTo>
                  <a:lnTo>
                    <a:pt x="146" y="135"/>
                  </a:lnTo>
                  <a:lnTo>
                    <a:pt x="143" y="138"/>
                  </a:lnTo>
                  <a:lnTo>
                    <a:pt x="139" y="140"/>
                  </a:lnTo>
                  <a:lnTo>
                    <a:pt x="135" y="144"/>
                  </a:lnTo>
                  <a:lnTo>
                    <a:pt x="131" y="146"/>
                  </a:lnTo>
                  <a:lnTo>
                    <a:pt x="127" y="148"/>
                  </a:lnTo>
                  <a:lnTo>
                    <a:pt x="122" y="150"/>
                  </a:lnTo>
                  <a:lnTo>
                    <a:pt x="120" y="154"/>
                  </a:lnTo>
                  <a:lnTo>
                    <a:pt x="116" y="155"/>
                  </a:lnTo>
                  <a:lnTo>
                    <a:pt x="110" y="157"/>
                  </a:lnTo>
                  <a:lnTo>
                    <a:pt x="106" y="159"/>
                  </a:lnTo>
                  <a:lnTo>
                    <a:pt x="103" y="163"/>
                  </a:lnTo>
                  <a:lnTo>
                    <a:pt x="97" y="167"/>
                  </a:lnTo>
                  <a:lnTo>
                    <a:pt x="91" y="173"/>
                  </a:lnTo>
                  <a:lnTo>
                    <a:pt x="84" y="176"/>
                  </a:lnTo>
                  <a:lnTo>
                    <a:pt x="78" y="180"/>
                  </a:lnTo>
                  <a:lnTo>
                    <a:pt x="72" y="184"/>
                  </a:lnTo>
                  <a:lnTo>
                    <a:pt x="68" y="186"/>
                  </a:lnTo>
                  <a:lnTo>
                    <a:pt x="65" y="190"/>
                  </a:lnTo>
                  <a:lnTo>
                    <a:pt x="61" y="192"/>
                  </a:lnTo>
                  <a:lnTo>
                    <a:pt x="59" y="193"/>
                  </a:lnTo>
                  <a:lnTo>
                    <a:pt x="57" y="195"/>
                  </a:lnTo>
                  <a:lnTo>
                    <a:pt x="51" y="197"/>
                  </a:lnTo>
                  <a:lnTo>
                    <a:pt x="47" y="199"/>
                  </a:lnTo>
                  <a:lnTo>
                    <a:pt x="42" y="201"/>
                  </a:lnTo>
                  <a:lnTo>
                    <a:pt x="40" y="205"/>
                  </a:lnTo>
                  <a:lnTo>
                    <a:pt x="38" y="207"/>
                  </a:lnTo>
                  <a:lnTo>
                    <a:pt x="38" y="211"/>
                  </a:lnTo>
                  <a:lnTo>
                    <a:pt x="38" y="214"/>
                  </a:lnTo>
                  <a:lnTo>
                    <a:pt x="42" y="220"/>
                  </a:lnTo>
                  <a:lnTo>
                    <a:pt x="42" y="224"/>
                  </a:lnTo>
                  <a:lnTo>
                    <a:pt x="44" y="231"/>
                  </a:lnTo>
                  <a:lnTo>
                    <a:pt x="46" y="233"/>
                  </a:lnTo>
                  <a:lnTo>
                    <a:pt x="47" y="239"/>
                  </a:lnTo>
                  <a:lnTo>
                    <a:pt x="49" y="243"/>
                  </a:lnTo>
                  <a:lnTo>
                    <a:pt x="51" y="249"/>
                  </a:lnTo>
                  <a:lnTo>
                    <a:pt x="53" y="252"/>
                  </a:lnTo>
                  <a:lnTo>
                    <a:pt x="57" y="258"/>
                  </a:lnTo>
                  <a:lnTo>
                    <a:pt x="59" y="264"/>
                  </a:lnTo>
                  <a:lnTo>
                    <a:pt x="61" y="270"/>
                  </a:lnTo>
                  <a:lnTo>
                    <a:pt x="63" y="275"/>
                  </a:lnTo>
                  <a:lnTo>
                    <a:pt x="67" y="281"/>
                  </a:lnTo>
                  <a:lnTo>
                    <a:pt x="68" y="287"/>
                  </a:lnTo>
                  <a:lnTo>
                    <a:pt x="70" y="292"/>
                  </a:lnTo>
                  <a:lnTo>
                    <a:pt x="72" y="298"/>
                  </a:lnTo>
                  <a:lnTo>
                    <a:pt x="76" y="304"/>
                  </a:lnTo>
                  <a:lnTo>
                    <a:pt x="78" y="309"/>
                  </a:lnTo>
                  <a:lnTo>
                    <a:pt x="80" y="315"/>
                  </a:lnTo>
                  <a:lnTo>
                    <a:pt x="82" y="319"/>
                  </a:lnTo>
                  <a:lnTo>
                    <a:pt x="84" y="323"/>
                  </a:lnTo>
                  <a:lnTo>
                    <a:pt x="86" y="328"/>
                  </a:lnTo>
                  <a:lnTo>
                    <a:pt x="89" y="332"/>
                  </a:lnTo>
                  <a:lnTo>
                    <a:pt x="89" y="336"/>
                  </a:lnTo>
                  <a:lnTo>
                    <a:pt x="91" y="340"/>
                  </a:lnTo>
                  <a:lnTo>
                    <a:pt x="93" y="342"/>
                  </a:lnTo>
                  <a:lnTo>
                    <a:pt x="93" y="346"/>
                  </a:lnTo>
                  <a:lnTo>
                    <a:pt x="95" y="349"/>
                  </a:lnTo>
                  <a:lnTo>
                    <a:pt x="97" y="351"/>
                  </a:lnTo>
                  <a:lnTo>
                    <a:pt x="97" y="353"/>
                  </a:lnTo>
                  <a:lnTo>
                    <a:pt x="97" y="359"/>
                  </a:lnTo>
                  <a:lnTo>
                    <a:pt x="97" y="361"/>
                  </a:lnTo>
                  <a:lnTo>
                    <a:pt x="99" y="366"/>
                  </a:lnTo>
                  <a:lnTo>
                    <a:pt x="99" y="370"/>
                  </a:lnTo>
                  <a:lnTo>
                    <a:pt x="99" y="374"/>
                  </a:lnTo>
                  <a:lnTo>
                    <a:pt x="99" y="378"/>
                  </a:lnTo>
                  <a:lnTo>
                    <a:pt x="99" y="382"/>
                  </a:lnTo>
                  <a:lnTo>
                    <a:pt x="99" y="385"/>
                  </a:lnTo>
                  <a:lnTo>
                    <a:pt x="99" y="389"/>
                  </a:lnTo>
                  <a:lnTo>
                    <a:pt x="99" y="391"/>
                  </a:lnTo>
                  <a:lnTo>
                    <a:pt x="97" y="391"/>
                  </a:lnTo>
                  <a:lnTo>
                    <a:pt x="95" y="389"/>
                  </a:lnTo>
                  <a:lnTo>
                    <a:pt x="93" y="387"/>
                  </a:lnTo>
                  <a:lnTo>
                    <a:pt x="91" y="384"/>
                  </a:lnTo>
                  <a:lnTo>
                    <a:pt x="89" y="380"/>
                  </a:lnTo>
                  <a:lnTo>
                    <a:pt x="87" y="376"/>
                  </a:lnTo>
                  <a:lnTo>
                    <a:pt x="84" y="370"/>
                  </a:lnTo>
                  <a:lnTo>
                    <a:pt x="80" y="363"/>
                  </a:lnTo>
                  <a:lnTo>
                    <a:pt x="78" y="359"/>
                  </a:lnTo>
                  <a:lnTo>
                    <a:pt x="74" y="351"/>
                  </a:lnTo>
                  <a:lnTo>
                    <a:pt x="70" y="344"/>
                  </a:lnTo>
                  <a:lnTo>
                    <a:pt x="68" y="340"/>
                  </a:lnTo>
                  <a:lnTo>
                    <a:pt x="67" y="336"/>
                  </a:lnTo>
                  <a:lnTo>
                    <a:pt x="63" y="332"/>
                  </a:lnTo>
                  <a:lnTo>
                    <a:pt x="63" y="328"/>
                  </a:lnTo>
                  <a:lnTo>
                    <a:pt x="59" y="323"/>
                  </a:lnTo>
                  <a:lnTo>
                    <a:pt x="57" y="319"/>
                  </a:lnTo>
                  <a:lnTo>
                    <a:pt x="55" y="315"/>
                  </a:lnTo>
                  <a:lnTo>
                    <a:pt x="53" y="311"/>
                  </a:lnTo>
                  <a:lnTo>
                    <a:pt x="51" y="308"/>
                  </a:lnTo>
                  <a:lnTo>
                    <a:pt x="49" y="304"/>
                  </a:lnTo>
                  <a:lnTo>
                    <a:pt x="47" y="300"/>
                  </a:lnTo>
                  <a:lnTo>
                    <a:pt x="46" y="296"/>
                  </a:lnTo>
                  <a:lnTo>
                    <a:pt x="42" y="290"/>
                  </a:lnTo>
                  <a:lnTo>
                    <a:pt x="40" y="287"/>
                  </a:lnTo>
                  <a:lnTo>
                    <a:pt x="38" y="281"/>
                  </a:lnTo>
                  <a:lnTo>
                    <a:pt x="36" y="277"/>
                  </a:lnTo>
                  <a:lnTo>
                    <a:pt x="34" y="273"/>
                  </a:lnTo>
                  <a:lnTo>
                    <a:pt x="32" y="270"/>
                  </a:lnTo>
                  <a:lnTo>
                    <a:pt x="30" y="266"/>
                  </a:lnTo>
                  <a:lnTo>
                    <a:pt x="28" y="262"/>
                  </a:lnTo>
                  <a:lnTo>
                    <a:pt x="27" y="256"/>
                  </a:lnTo>
                  <a:lnTo>
                    <a:pt x="25" y="252"/>
                  </a:lnTo>
                  <a:lnTo>
                    <a:pt x="23" y="249"/>
                  </a:lnTo>
                  <a:lnTo>
                    <a:pt x="21" y="245"/>
                  </a:lnTo>
                  <a:lnTo>
                    <a:pt x="15" y="237"/>
                  </a:lnTo>
                  <a:lnTo>
                    <a:pt x="13" y="231"/>
                  </a:lnTo>
                  <a:lnTo>
                    <a:pt x="9" y="224"/>
                  </a:lnTo>
                  <a:lnTo>
                    <a:pt x="8" y="218"/>
                  </a:lnTo>
                  <a:lnTo>
                    <a:pt x="4" y="212"/>
                  </a:lnTo>
                  <a:lnTo>
                    <a:pt x="4" y="209"/>
                  </a:lnTo>
                  <a:lnTo>
                    <a:pt x="2" y="203"/>
                  </a:lnTo>
                  <a:lnTo>
                    <a:pt x="0" y="201"/>
                  </a:lnTo>
                  <a:lnTo>
                    <a:pt x="0" y="199"/>
                  </a:lnTo>
                  <a:lnTo>
                    <a:pt x="0" y="197"/>
                  </a:lnTo>
                  <a:lnTo>
                    <a:pt x="0" y="192"/>
                  </a:lnTo>
                  <a:lnTo>
                    <a:pt x="2" y="186"/>
                  </a:lnTo>
                  <a:lnTo>
                    <a:pt x="8" y="182"/>
                  </a:lnTo>
                  <a:lnTo>
                    <a:pt x="13" y="178"/>
                  </a:lnTo>
                  <a:lnTo>
                    <a:pt x="17" y="174"/>
                  </a:lnTo>
                  <a:lnTo>
                    <a:pt x="21" y="173"/>
                  </a:lnTo>
                  <a:lnTo>
                    <a:pt x="25" y="171"/>
                  </a:lnTo>
                  <a:lnTo>
                    <a:pt x="30" y="169"/>
                  </a:lnTo>
                  <a:lnTo>
                    <a:pt x="34" y="167"/>
                  </a:lnTo>
                  <a:lnTo>
                    <a:pt x="38" y="165"/>
                  </a:lnTo>
                  <a:lnTo>
                    <a:pt x="44" y="163"/>
                  </a:lnTo>
                  <a:lnTo>
                    <a:pt x="49" y="161"/>
                  </a:lnTo>
                  <a:lnTo>
                    <a:pt x="51" y="159"/>
                  </a:lnTo>
                  <a:lnTo>
                    <a:pt x="53" y="157"/>
                  </a:lnTo>
                  <a:lnTo>
                    <a:pt x="59" y="155"/>
                  </a:lnTo>
                  <a:lnTo>
                    <a:pt x="63" y="152"/>
                  </a:lnTo>
                  <a:lnTo>
                    <a:pt x="68" y="148"/>
                  </a:lnTo>
                  <a:lnTo>
                    <a:pt x="74" y="146"/>
                  </a:lnTo>
                  <a:lnTo>
                    <a:pt x="80" y="140"/>
                  </a:lnTo>
                  <a:lnTo>
                    <a:pt x="87" y="138"/>
                  </a:lnTo>
                  <a:lnTo>
                    <a:pt x="93" y="133"/>
                  </a:lnTo>
                  <a:lnTo>
                    <a:pt x="101" y="127"/>
                  </a:lnTo>
                  <a:lnTo>
                    <a:pt x="105" y="125"/>
                  </a:lnTo>
                  <a:lnTo>
                    <a:pt x="108" y="123"/>
                  </a:lnTo>
                  <a:lnTo>
                    <a:pt x="112" y="119"/>
                  </a:lnTo>
                  <a:lnTo>
                    <a:pt x="116" y="117"/>
                  </a:lnTo>
                  <a:lnTo>
                    <a:pt x="120" y="116"/>
                  </a:lnTo>
                  <a:lnTo>
                    <a:pt x="124" y="114"/>
                  </a:lnTo>
                  <a:lnTo>
                    <a:pt x="127" y="110"/>
                  </a:lnTo>
                  <a:lnTo>
                    <a:pt x="131" y="108"/>
                  </a:lnTo>
                  <a:lnTo>
                    <a:pt x="137" y="104"/>
                  </a:lnTo>
                  <a:lnTo>
                    <a:pt x="141" y="102"/>
                  </a:lnTo>
                  <a:lnTo>
                    <a:pt x="144" y="98"/>
                  </a:lnTo>
                  <a:lnTo>
                    <a:pt x="148" y="96"/>
                  </a:lnTo>
                  <a:lnTo>
                    <a:pt x="152" y="95"/>
                  </a:lnTo>
                  <a:lnTo>
                    <a:pt x="156" y="91"/>
                  </a:lnTo>
                  <a:lnTo>
                    <a:pt x="160" y="89"/>
                  </a:lnTo>
                  <a:lnTo>
                    <a:pt x="163" y="85"/>
                  </a:lnTo>
                  <a:lnTo>
                    <a:pt x="167" y="83"/>
                  </a:lnTo>
                  <a:lnTo>
                    <a:pt x="171" y="79"/>
                  </a:lnTo>
                  <a:lnTo>
                    <a:pt x="175" y="77"/>
                  </a:lnTo>
                  <a:lnTo>
                    <a:pt x="179" y="76"/>
                  </a:lnTo>
                  <a:lnTo>
                    <a:pt x="186" y="70"/>
                  </a:lnTo>
                  <a:lnTo>
                    <a:pt x="192" y="64"/>
                  </a:lnTo>
                  <a:lnTo>
                    <a:pt x="198" y="60"/>
                  </a:lnTo>
                  <a:lnTo>
                    <a:pt x="205" y="57"/>
                  </a:lnTo>
                  <a:lnTo>
                    <a:pt x="209" y="51"/>
                  </a:lnTo>
                  <a:lnTo>
                    <a:pt x="215" y="47"/>
                  </a:lnTo>
                  <a:lnTo>
                    <a:pt x="219" y="43"/>
                  </a:lnTo>
                  <a:lnTo>
                    <a:pt x="224" y="41"/>
                  </a:lnTo>
                  <a:lnTo>
                    <a:pt x="230" y="36"/>
                  </a:lnTo>
                  <a:lnTo>
                    <a:pt x="234" y="34"/>
                  </a:lnTo>
                  <a:lnTo>
                    <a:pt x="238" y="30"/>
                  </a:lnTo>
                  <a:lnTo>
                    <a:pt x="243" y="24"/>
                  </a:lnTo>
                  <a:lnTo>
                    <a:pt x="247" y="20"/>
                  </a:lnTo>
                  <a:lnTo>
                    <a:pt x="251" y="19"/>
                  </a:lnTo>
                  <a:lnTo>
                    <a:pt x="255" y="15"/>
                  </a:lnTo>
                  <a:lnTo>
                    <a:pt x="258" y="13"/>
                  </a:lnTo>
                  <a:lnTo>
                    <a:pt x="262" y="9"/>
                  </a:lnTo>
                  <a:lnTo>
                    <a:pt x="266" y="7"/>
                  </a:lnTo>
                  <a:lnTo>
                    <a:pt x="270" y="5"/>
                  </a:lnTo>
                  <a:lnTo>
                    <a:pt x="274" y="3"/>
                  </a:lnTo>
                  <a:lnTo>
                    <a:pt x="278" y="1"/>
                  </a:lnTo>
                  <a:lnTo>
                    <a:pt x="279" y="0"/>
                  </a:lnTo>
                  <a:lnTo>
                    <a:pt x="29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Freeform 41"/>
            <p:cNvSpPr>
              <a:spLocks/>
            </p:cNvSpPr>
            <p:nvPr/>
          </p:nvSpPr>
          <p:spPr bwMode="auto">
            <a:xfrm>
              <a:off x="4877" y="3758"/>
              <a:ext cx="125" cy="83"/>
            </a:xfrm>
            <a:custGeom>
              <a:avLst/>
              <a:gdLst>
                <a:gd name="T0" fmla="*/ 7 w 251"/>
                <a:gd name="T1" fmla="*/ 1 h 165"/>
                <a:gd name="T2" fmla="*/ 8 w 251"/>
                <a:gd name="T3" fmla="*/ 1 h 165"/>
                <a:gd name="T4" fmla="*/ 10 w 251"/>
                <a:gd name="T5" fmla="*/ 2 h 165"/>
                <a:gd name="T6" fmla="*/ 10 w 251"/>
                <a:gd name="T7" fmla="*/ 3 h 165"/>
                <a:gd name="T8" fmla="*/ 12 w 251"/>
                <a:gd name="T9" fmla="*/ 3 h 165"/>
                <a:gd name="T10" fmla="*/ 13 w 251"/>
                <a:gd name="T11" fmla="*/ 5 h 165"/>
                <a:gd name="T12" fmla="*/ 14 w 251"/>
                <a:gd name="T13" fmla="*/ 5 h 165"/>
                <a:gd name="T14" fmla="*/ 15 w 251"/>
                <a:gd name="T15" fmla="*/ 6 h 165"/>
                <a:gd name="T16" fmla="*/ 17 w 251"/>
                <a:gd name="T17" fmla="*/ 7 h 165"/>
                <a:gd name="T18" fmla="*/ 18 w 251"/>
                <a:gd name="T19" fmla="*/ 9 h 165"/>
                <a:gd name="T20" fmla="*/ 19 w 251"/>
                <a:gd name="T21" fmla="*/ 10 h 165"/>
                <a:gd name="T22" fmla="*/ 20 w 251"/>
                <a:gd name="T23" fmla="*/ 11 h 165"/>
                <a:gd name="T24" fmla="*/ 21 w 251"/>
                <a:gd name="T25" fmla="*/ 12 h 165"/>
                <a:gd name="T26" fmla="*/ 22 w 251"/>
                <a:gd name="T27" fmla="*/ 12 h 165"/>
                <a:gd name="T28" fmla="*/ 23 w 251"/>
                <a:gd name="T29" fmla="*/ 13 h 165"/>
                <a:gd name="T30" fmla="*/ 24 w 251"/>
                <a:gd name="T31" fmla="*/ 14 h 165"/>
                <a:gd name="T32" fmla="*/ 25 w 251"/>
                <a:gd name="T33" fmla="*/ 15 h 165"/>
                <a:gd name="T34" fmla="*/ 26 w 251"/>
                <a:gd name="T35" fmla="*/ 16 h 165"/>
                <a:gd name="T36" fmla="*/ 27 w 251"/>
                <a:gd name="T37" fmla="*/ 17 h 165"/>
                <a:gd name="T38" fmla="*/ 28 w 251"/>
                <a:gd name="T39" fmla="*/ 18 h 165"/>
                <a:gd name="T40" fmla="*/ 29 w 251"/>
                <a:gd name="T41" fmla="*/ 18 h 165"/>
                <a:gd name="T42" fmla="*/ 30 w 251"/>
                <a:gd name="T43" fmla="*/ 19 h 165"/>
                <a:gd name="T44" fmla="*/ 31 w 251"/>
                <a:gd name="T45" fmla="*/ 19 h 165"/>
                <a:gd name="T46" fmla="*/ 28 w 251"/>
                <a:gd name="T47" fmla="*/ 21 h 165"/>
                <a:gd name="T48" fmla="*/ 27 w 251"/>
                <a:gd name="T49" fmla="*/ 20 h 165"/>
                <a:gd name="T50" fmla="*/ 26 w 251"/>
                <a:gd name="T51" fmla="*/ 19 h 165"/>
                <a:gd name="T52" fmla="*/ 24 w 251"/>
                <a:gd name="T53" fmla="*/ 18 h 165"/>
                <a:gd name="T54" fmla="*/ 23 w 251"/>
                <a:gd name="T55" fmla="*/ 17 h 165"/>
                <a:gd name="T56" fmla="*/ 22 w 251"/>
                <a:gd name="T57" fmla="*/ 16 h 165"/>
                <a:gd name="T58" fmla="*/ 21 w 251"/>
                <a:gd name="T59" fmla="*/ 15 h 165"/>
                <a:gd name="T60" fmla="*/ 20 w 251"/>
                <a:gd name="T61" fmla="*/ 15 h 165"/>
                <a:gd name="T62" fmla="*/ 19 w 251"/>
                <a:gd name="T63" fmla="*/ 13 h 165"/>
                <a:gd name="T64" fmla="*/ 17 w 251"/>
                <a:gd name="T65" fmla="*/ 12 h 165"/>
                <a:gd name="T66" fmla="*/ 16 w 251"/>
                <a:gd name="T67" fmla="*/ 10 h 165"/>
                <a:gd name="T68" fmla="*/ 15 w 251"/>
                <a:gd name="T69" fmla="*/ 9 h 165"/>
                <a:gd name="T70" fmla="*/ 15 w 251"/>
                <a:gd name="T71" fmla="*/ 8 h 165"/>
                <a:gd name="T72" fmla="*/ 13 w 251"/>
                <a:gd name="T73" fmla="*/ 8 h 165"/>
                <a:gd name="T74" fmla="*/ 12 w 251"/>
                <a:gd name="T75" fmla="*/ 7 h 165"/>
                <a:gd name="T76" fmla="*/ 10 w 251"/>
                <a:gd name="T77" fmla="*/ 6 h 165"/>
                <a:gd name="T78" fmla="*/ 9 w 251"/>
                <a:gd name="T79" fmla="*/ 5 h 165"/>
                <a:gd name="T80" fmla="*/ 8 w 251"/>
                <a:gd name="T81" fmla="*/ 4 h 165"/>
                <a:gd name="T82" fmla="*/ 6 w 251"/>
                <a:gd name="T83" fmla="*/ 4 h 165"/>
                <a:gd name="T84" fmla="*/ 5 w 251"/>
                <a:gd name="T85" fmla="*/ 3 h 165"/>
                <a:gd name="T86" fmla="*/ 3 w 251"/>
                <a:gd name="T87" fmla="*/ 3 h 165"/>
                <a:gd name="T88" fmla="*/ 2 w 251"/>
                <a:gd name="T89" fmla="*/ 2 h 165"/>
                <a:gd name="T90" fmla="*/ 1 w 251"/>
                <a:gd name="T91" fmla="*/ 2 h 165"/>
                <a:gd name="T92" fmla="*/ 1 w 251"/>
                <a:gd name="T93" fmla="*/ 1 h 165"/>
                <a:gd name="T94" fmla="*/ 0 w 251"/>
                <a:gd name="T95" fmla="*/ 1 h 165"/>
                <a:gd name="T96" fmla="*/ 7 w 251"/>
                <a:gd name="T97" fmla="*/ 0 h 16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51"/>
                <a:gd name="T148" fmla="*/ 0 h 165"/>
                <a:gd name="T149" fmla="*/ 251 w 251"/>
                <a:gd name="T150" fmla="*/ 165 h 16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51" h="165">
                  <a:moveTo>
                    <a:pt x="59" y="0"/>
                  </a:moveTo>
                  <a:lnTo>
                    <a:pt x="63" y="2"/>
                  </a:lnTo>
                  <a:lnTo>
                    <a:pt x="66" y="4"/>
                  </a:lnTo>
                  <a:lnTo>
                    <a:pt x="70" y="7"/>
                  </a:lnTo>
                  <a:lnTo>
                    <a:pt x="76" y="11"/>
                  </a:lnTo>
                  <a:lnTo>
                    <a:pt x="82" y="15"/>
                  </a:lnTo>
                  <a:lnTo>
                    <a:pt x="85" y="17"/>
                  </a:lnTo>
                  <a:lnTo>
                    <a:pt x="87" y="19"/>
                  </a:lnTo>
                  <a:lnTo>
                    <a:pt x="93" y="23"/>
                  </a:lnTo>
                  <a:lnTo>
                    <a:pt x="97" y="24"/>
                  </a:lnTo>
                  <a:lnTo>
                    <a:pt x="103" y="28"/>
                  </a:lnTo>
                  <a:lnTo>
                    <a:pt x="110" y="34"/>
                  </a:lnTo>
                  <a:lnTo>
                    <a:pt x="114" y="36"/>
                  </a:lnTo>
                  <a:lnTo>
                    <a:pt x="118" y="40"/>
                  </a:lnTo>
                  <a:lnTo>
                    <a:pt x="122" y="42"/>
                  </a:lnTo>
                  <a:lnTo>
                    <a:pt x="125" y="45"/>
                  </a:lnTo>
                  <a:lnTo>
                    <a:pt x="131" y="51"/>
                  </a:lnTo>
                  <a:lnTo>
                    <a:pt x="137" y="55"/>
                  </a:lnTo>
                  <a:lnTo>
                    <a:pt x="143" y="61"/>
                  </a:lnTo>
                  <a:lnTo>
                    <a:pt x="146" y="66"/>
                  </a:lnTo>
                  <a:lnTo>
                    <a:pt x="150" y="70"/>
                  </a:lnTo>
                  <a:lnTo>
                    <a:pt x="156" y="76"/>
                  </a:lnTo>
                  <a:lnTo>
                    <a:pt x="158" y="78"/>
                  </a:lnTo>
                  <a:lnTo>
                    <a:pt x="162" y="81"/>
                  </a:lnTo>
                  <a:lnTo>
                    <a:pt x="165" y="85"/>
                  </a:lnTo>
                  <a:lnTo>
                    <a:pt x="169" y="89"/>
                  </a:lnTo>
                  <a:lnTo>
                    <a:pt x="173" y="93"/>
                  </a:lnTo>
                  <a:lnTo>
                    <a:pt x="177" y="95"/>
                  </a:lnTo>
                  <a:lnTo>
                    <a:pt x="181" y="99"/>
                  </a:lnTo>
                  <a:lnTo>
                    <a:pt x="186" y="102"/>
                  </a:lnTo>
                  <a:lnTo>
                    <a:pt x="190" y="106"/>
                  </a:lnTo>
                  <a:lnTo>
                    <a:pt x="194" y="110"/>
                  </a:lnTo>
                  <a:lnTo>
                    <a:pt x="200" y="114"/>
                  </a:lnTo>
                  <a:lnTo>
                    <a:pt x="203" y="118"/>
                  </a:lnTo>
                  <a:lnTo>
                    <a:pt x="207" y="121"/>
                  </a:lnTo>
                  <a:lnTo>
                    <a:pt x="213" y="123"/>
                  </a:lnTo>
                  <a:lnTo>
                    <a:pt x="217" y="127"/>
                  </a:lnTo>
                  <a:lnTo>
                    <a:pt x="220" y="131"/>
                  </a:lnTo>
                  <a:lnTo>
                    <a:pt x="224" y="133"/>
                  </a:lnTo>
                  <a:lnTo>
                    <a:pt x="228" y="137"/>
                  </a:lnTo>
                  <a:lnTo>
                    <a:pt x="232" y="139"/>
                  </a:lnTo>
                  <a:lnTo>
                    <a:pt x="236" y="142"/>
                  </a:lnTo>
                  <a:lnTo>
                    <a:pt x="241" y="146"/>
                  </a:lnTo>
                  <a:lnTo>
                    <a:pt x="245" y="150"/>
                  </a:lnTo>
                  <a:lnTo>
                    <a:pt x="249" y="152"/>
                  </a:lnTo>
                  <a:lnTo>
                    <a:pt x="251" y="152"/>
                  </a:lnTo>
                  <a:lnTo>
                    <a:pt x="228" y="165"/>
                  </a:lnTo>
                  <a:lnTo>
                    <a:pt x="226" y="163"/>
                  </a:lnTo>
                  <a:lnTo>
                    <a:pt x="224" y="161"/>
                  </a:lnTo>
                  <a:lnTo>
                    <a:pt x="220" y="159"/>
                  </a:lnTo>
                  <a:lnTo>
                    <a:pt x="217" y="158"/>
                  </a:lnTo>
                  <a:lnTo>
                    <a:pt x="211" y="152"/>
                  </a:lnTo>
                  <a:lnTo>
                    <a:pt x="205" y="148"/>
                  </a:lnTo>
                  <a:lnTo>
                    <a:pt x="198" y="142"/>
                  </a:lnTo>
                  <a:lnTo>
                    <a:pt x="190" y="137"/>
                  </a:lnTo>
                  <a:lnTo>
                    <a:pt x="186" y="133"/>
                  </a:lnTo>
                  <a:lnTo>
                    <a:pt x="182" y="131"/>
                  </a:lnTo>
                  <a:lnTo>
                    <a:pt x="179" y="127"/>
                  </a:lnTo>
                  <a:lnTo>
                    <a:pt x="175" y="123"/>
                  </a:lnTo>
                  <a:lnTo>
                    <a:pt x="171" y="120"/>
                  </a:lnTo>
                  <a:lnTo>
                    <a:pt x="167" y="118"/>
                  </a:lnTo>
                  <a:lnTo>
                    <a:pt x="163" y="114"/>
                  </a:lnTo>
                  <a:lnTo>
                    <a:pt x="160" y="110"/>
                  </a:lnTo>
                  <a:lnTo>
                    <a:pt x="152" y="102"/>
                  </a:lnTo>
                  <a:lnTo>
                    <a:pt x="146" y="97"/>
                  </a:lnTo>
                  <a:lnTo>
                    <a:pt x="141" y="89"/>
                  </a:lnTo>
                  <a:lnTo>
                    <a:pt x="137" y="83"/>
                  </a:lnTo>
                  <a:lnTo>
                    <a:pt x="133" y="80"/>
                  </a:lnTo>
                  <a:lnTo>
                    <a:pt x="131" y="76"/>
                  </a:lnTo>
                  <a:lnTo>
                    <a:pt x="127" y="72"/>
                  </a:lnTo>
                  <a:lnTo>
                    <a:pt x="124" y="68"/>
                  </a:lnTo>
                  <a:lnTo>
                    <a:pt x="120" y="64"/>
                  </a:lnTo>
                  <a:lnTo>
                    <a:pt x="114" y="62"/>
                  </a:lnTo>
                  <a:lnTo>
                    <a:pt x="110" y="59"/>
                  </a:lnTo>
                  <a:lnTo>
                    <a:pt x="104" y="55"/>
                  </a:lnTo>
                  <a:lnTo>
                    <a:pt x="99" y="51"/>
                  </a:lnTo>
                  <a:lnTo>
                    <a:pt x="93" y="47"/>
                  </a:lnTo>
                  <a:lnTo>
                    <a:pt x="87" y="45"/>
                  </a:lnTo>
                  <a:lnTo>
                    <a:pt x="82" y="42"/>
                  </a:lnTo>
                  <a:lnTo>
                    <a:pt x="76" y="38"/>
                  </a:lnTo>
                  <a:lnTo>
                    <a:pt x="70" y="36"/>
                  </a:lnTo>
                  <a:lnTo>
                    <a:pt x="65" y="32"/>
                  </a:lnTo>
                  <a:lnTo>
                    <a:pt x="59" y="30"/>
                  </a:lnTo>
                  <a:lnTo>
                    <a:pt x="53" y="26"/>
                  </a:lnTo>
                  <a:lnTo>
                    <a:pt x="47" y="24"/>
                  </a:lnTo>
                  <a:lnTo>
                    <a:pt x="42" y="21"/>
                  </a:lnTo>
                  <a:lnTo>
                    <a:pt x="36" y="19"/>
                  </a:lnTo>
                  <a:lnTo>
                    <a:pt x="30" y="17"/>
                  </a:lnTo>
                  <a:lnTo>
                    <a:pt x="27" y="15"/>
                  </a:lnTo>
                  <a:lnTo>
                    <a:pt x="21" y="13"/>
                  </a:lnTo>
                  <a:lnTo>
                    <a:pt x="17" y="11"/>
                  </a:lnTo>
                  <a:lnTo>
                    <a:pt x="13" y="9"/>
                  </a:lnTo>
                  <a:lnTo>
                    <a:pt x="9" y="7"/>
                  </a:lnTo>
                  <a:lnTo>
                    <a:pt x="8" y="5"/>
                  </a:lnTo>
                  <a:lnTo>
                    <a:pt x="6" y="5"/>
                  </a:lnTo>
                  <a:lnTo>
                    <a:pt x="0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Freeform 42"/>
            <p:cNvSpPr>
              <a:spLocks/>
            </p:cNvSpPr>
            <p:nvPr/>
          </p:nvSpPr>
          <p:spPr bwMode="auto">
            <a:xfrm>
              <a:off x="4974" y="3709"/>
              <a:ext cx="315" cy="289"/>
            </a:xfrm>
            <a:custGeom>
              <a:avLst/>
              <a:gdLst>
                <a:gd name="T0" fmla="*/ 4 w 631"/>
                <a:gd name="T1" fmla="*/ 31 h 578"/>
                <a:gd name="T2" fmla="*/ 8 w 631"/>
                <a:gd name="T3" fmla="*/ 26 h 578"/>
                <a:gd name="T4" fmla="*/ 14 w 631"/>
                <a:gd name="T5" fmla="*/ 20 h 578"/>
                <a:gd name="T6" fmla="*/ 19 w 631"/>
                <a:gd name="T7" fmla="*/ 14 h 578"/>
                <a:gd name="T8" fmla="*/ 23 w 631"/>
                <a:gd name="T9" fmla="*/ 9 h 578"/>
                <a:gd name="T10" fmla="*/ 20 w 631"/>
                <a:gd name="T11" fmla="*/ 5 h 578"/>
                <a:gd name="T12" fmla="*/ 20 w 631"/>
                <a:gd name="T13" fmla="*/ 1 h 578"/>
                <a:gd name="T14" fmla="*/ 25 w 631"/>
                <a:gd name="T15" fmla="*/ 7 h 578"/>
                <a:gd name="T16" fmla="*/ 23 w 631"/>
                <a:gd name="T17" fmla="*/ 12 h 578"/>
                <a:gd name="T18" fmla="*/ 19 w 631"/>
                <a:gd name="T19" fmla="*/ 18 h 578"/>
                <a:gd name="T20" fmla="*/ 14 w 631"/>
                <a:gd name="T21" fmla="*/ 24 h 578"/>
                <a:gd name="T22" fmla="*/ 9 w 631"/>
                <a:gd name="T23" fmla="*/ 30 h 578"/>
                <a:gd name="T24" fmla="*/ 4 w 631"/>
                <a:gd name="T25" fmla="*/ 36 h 578"/>
                <a:gd name="T26" fmla="*/ 8 w 631"/>
                <a:gd name="T27" fmla="*/ 40 h 578"/>
                <a:gd name="T28" fmla="*/ 15 w 631"/>
                <a:gd name="T29" fmla="*/ 45 h 578"/>
                <a:gd name="T30" fmla="*/ 21 w 631"/>
                <a:gd name="T31" fmla="*/ 51 h 578"/>
                <a:gd name="T32" fmla="*/ 27 w 631"/>
                <a:gd name="T33" fmla="*/ 57 h 578"/>
                <a:gd name="T34" fmla="*/ 31 w 631"/>
                <a:gd name="T35" fmla="*/ 62 h 578"/>
                <a:gd name="T36" fmla="*/ 35 w 631"/>
                <a:gd name="T37" fmla="*/ 68 h 578"/>
                <a:gd name="T38" fmla="*/ 42 w 631"/>
                <a:gd name="T39" fmla="*/ 67 h 578"/>
                <a:gd name="T40" fmla="*/ 48 w 631"/>
                <a:gd name="T41" fmla="*/ 60 h 578"/>
                <a:gd name="T42" fmla="*/ 50 w 631"/>
                <a:gd name="T43" fmla="*/ 55 h 578"/>
                <a:gd name="T44" fmla="*/ 52 w 631"/>
                <a:gd name="T45" fmla="*/ 52 h 578"/>
                <a:gd name="T46" fmla="*/ 58 w 631"/>
                <a:gd name="T47" fmla="*/ 48 h 578"/>
                <a:gd name="T48" fmla="*/ 63 w 631"/>
                <a:gd name="T49" fmla="*/ 44 h 578"/>
                <a:gd name="T50" fmla="*/ 68 w 631"/>
                <a:gd name="T51" fmla="*/ 38 h 578"/>
                <a:gd name="T52" fmla="*/ 72 w 631"/>
                <a:gd name="T53" fmla="*/ 31 h 578"/>
                <a:gd name="T54" fmla="*/ 75 w 631"/>
                <a:gd name="T55" fmla="*/ 24 h 578"/>
                <a:gd name="T56" fmla="*/ 75 w 631"/>
                <a:gd name="T57" fmla="*/ 20 h 578"/>
                <a:gd name="T58" fmla="*/ 73 w 631"/>
                <a:gd name="T59" fmla="*/ 14 h 578"/>
                <a:gd name="T60" fmla="*/ 67 w 631"/>
                <a:gd name="T61" fmla="*/ 14 h 578"/>
                <a:gd name="T62" fmla="*/ 61 w 631"/>
                <a:gd name="T63" fmla="*/ 17 h 578"/>
                <a:gd name="T64" fmla="*/ 56 w 631"/>
                <a:gd name="T65" fmla="*/ 18 h 578"/>
                <a:gd name="T66" fmla="*/ 51 w 631"/>
                <a:gd name="T67" fmla="*/ 21 h 578"/>
                <a:gd name="T68" fmla="*/ 44 w 631"/>
                <a:gd name="T69" fmla="*/ 27 h 578"/>
                <a:gd name="T70" fmla="*/ 43 w 631"/>
                <a:gd name="T71" fmla="*/ 25 h 578"/>
                <a:gd name="T72" fmla="*/ 49 w 631"/>
                <a:gd name="T73" fmla="*/ 20 h 578"/>
                <a:gd name="T74" fmla="*/ 55 w 631"/>
                <a:gd name="T75" fmla="*/ 17 h 578"/>
                <a:gd name="T76" fmla="*/ 60 w 631"/>
                <a:gd name="T77" fmla="*/ 14 h 578"/>
                <a:gd name="T78" fmla="*/ 66 w 631"/>
                <a:gd name="T79" fmla="*/ 12 h 578"/>
                <a:gd name="T80" fmla="*/ 72 w 631"/>
                <a:gd name="T81" fmla="*/ 12 h 578"/>
                <a:gd name="T82" fmla="*/ 78 w 631"/>
                <a:gd name="T83" fmla="*/ 15 h 578"/>
                <a:gd name="T84" fmla="*/ 78 w 631"/>
                <a:gd name="T85" fmla="*/ 21 h 578"/>
                <a:gd name="T86" fmla="*/ 77 w 631"/>
                <a:gd name="T87" fmla="*/ 28 h 578"/>
                <a:gd name="T88" fmla="*/ 73 w 631"/>
                <a:gd name="T89" fmla="*/ 36 h 578"/>
                <a:gd name="T90" fmla="*/ 69 w 631"/>
                <a:gd name="T91" fmla="*/ 42 h 578"/>
                <a:gd name="T92" fmla="*/ 63 w 631"/>
                <a:gd name="T93" fmla="*/ 48 h 578"/>
                <a:gd name="T94" fmla="*/ 57 w 631"/>
                <a:gd name="T95" fmla="*/ 51 h 578"/>
                <a:gd name="T96" fmla="*/ 52 w 631"/>
                <a:gd name="T97" fmla="*/ 56 h 578"/>
                <a:gd name="T98" fmla="*/ 48 w 631"/>
                <a:gd name="T99" fmla="*/ 63 h 578"/>
                <a:gd name="T100" fmla="*/ 41 w 631"/>
                <a:gd name="T101" fmla="*/ 71 h 578"/>
                <a:gd name="T102" fmla="*/ 34 w 631"/>
                <a:gd name="T103" fmla="*/ 70 h 578"/>
                <a:gd name="T104" fmla="*/ 29 w 631"/>
                <a:gd name="T105" fmla="*/ 65 h 578"/>
                <a:gd name="T106" fmla="*/ 24 w 631"/>
                <a:gd name="T107" fmla="*/ 59 h 578"/>
                <a:gd name="T108" fmla="*/ 19 w 631"/>
                <a:gd name="T109" fmla="*/ 55 h 578"/>
                <a:gd name="T110" fmla="*/ 11 w 631"/>
                <a:gd name="T111" fmla="*/ 47 h 578"/>
                <a:gd name="T112" fmla="*/ 5 w 631"/>
                <a:gd name="T113" fmla="*/ 41 h 578"/>
                <a:gd name="T114" fmla="*/ 0 w 631"/>
                <a:gd name="T115" fmla="*/ 37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31"/>
                <a:gd name="T175" fmla="*/ 0 h 578"/>
                <a:gd name="T176" fmla="*/ 631 w 631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31" h="578">
                  <a:moveTo>
                    <a:pt x="0" y="295"/>
                  </a:moveTo>
                  <a:lnTo>
                    <a:pt x="0" y="293"/>
                  </a:lnTo>
                  <a:lnTo>
                    <a:pt x="2" y="291"/>
                  </a:lnTo>
                  <a:lnTo>
                    <a:pt x="4" y="287"/>
                  </a:lnTo>
                  <a:lnTo>
                    <a:pt x="7" y="285"/>
                  </a:lnTo>
                  <a:lnTo>
                    <a:pt x="11" y="279"/>
                  </a:lnTo>
                  <a:lnTo>
                    <a:pt x="17" y="274"/>
                  </a:lnTo>
                  <a:lnTo>
                    <a:pt x="23" y="266"/>
                  </a:lnTo>
                  <a:lnTo>
                    <a:pt x="28" y="260"/>
                  </a:lnTo>
                  <a:lnTo>
                    <a:pt x="32" y="255"/>
                  </a:lnTo>
                  <a:lnTo>
                    <a:pt x="34" y="251"/>
                  </a:lnTo>
                  <a:lnTo>
                    <a:pt x="38" y="247"/>
                  </a:lnTo>
                  <a:lnTo>
                    <a:pt x="42" y="243"/>
                  </a:lnTo>
                  <a:lnTo>
                    <a:pt x="45" y="238"/>
                  </a:lnTo>
                  <a:lnTo>
                    <a:pt x="49" y="234"/>
                  </a:lnTo>
                  <a:lnTo>
                    <a:pt x="53" y="228"/>
                  </a:lnTo>
                  <a:lnTo>
                    <a:pt x="59" y="224"/>
                  </a:lnTo>
                  <a:lnTo>
                    <a:pt x="63" y="219"/>
                  </a:lnTo>
                  <a:lnTo>
                    <a:pt x="66" y="215"/>
                  </a:lnTo>
                  <a:lnTo>
                    <a:pt x="70" y="209"/>
                  </a:lnTo>
                  <a:lnTo>
                    <a:pt x="74" y="205"/>
                  </a:lnTo>
                  <a:lnTo>
                    <a:pt x="78" y="199"/>
                  </a:lnTo>
                  <a:lnTo>
                    <a:pt x="83" y="194"/>
                  </a:lnTo>
                  <a:lnTo>
                    <a:pt x="87" y="190"/>
                  </a:lnTo>
                  <a:lnTo>
                    <a:pt x="91" y="184"/>
                  </a:lnTo>
                  <a:lnTo>
                    <a:pt x="97" y="180"/>
                  </a:lnTo>
                  <a:lnTo>
                    <a:pt x="101" y="175"/>
                  </a:lnTo>
                  <a:lnTo>
                    <a:pt x="104" y="169"/>
                  </a:lnTo>
                  <a:lnTo>
                    <a:pt x="108" y="163"/>
                  </a:lnTo>
                  <a:lnTo>
                    <a:pt x="114" y="160"/>
                  </a:lnTo>
                  <a:lnTo>
                    <a:pt x="118" y="154"/>
                  </a:lnTo>
                  <a:lnTo>
                    <a:pt x="122" y="148"/>
                  </a:lnTo>
                  <a:lnTo>
                    <a:pt x="125" y="144"/>
                  </a:lnTo>
                  <a:lnTo>
                    <a:pt x="129" y="139"/>
                  </a:lnTo>
                  <a:lnTo>
                    <a:pt x="133" y="135"/>
                  </a:lnTo>
                  <a:lnTo>
                    <a:pt x="137" y="131"/>
                  </a:lnTo>
                  <a:lnTo>
                    <a:pt x="141" y="125"/>
                  </a:lnTo>
                  <a:lnTo>
                    <a:pt x="144" y="122"/>
                  </a:lnTo>
                  <a:lnTo>
                    <a:pt x="148" y="118"/>
                  </a:lnTo>
                  <a:lnTo>
                    <a:pt x="152" y="114"/>
                  </a:lnTo>
                  <a:lnTo>
                    <a:pt x="156" y="110"/>
                  </a:lnTo>
                  <a:lnTo>
                    <a:pt x="160" y="106"/>
                  </a:lnTo>
                  <a:lnTo>
                    <a:pt x="163" y="103"/>
                  </a:lnTo>
                  <a:lnTo>
                    <a:pt x="165" y="97"/>
                  </a:lnTo>
                  <a:lnTo>
                    <a:pt x="169" y="95"/>
                  </a:lnTo>
                  <a:lnTo>
                    <a:pt x="173" y="89"/>
                  </a:lnTo>
                  <a:lnTo>
                    <a:pt x="179" y="84"/>
                  </a:lnTo>
                  <a:lnTo>
                    <a:pt x="182" y="80"/>
                  </a:lnTo>
                  <a:lnTo>
                    <a:pt x="184" y="76"/>
                  </a:lnTo>
                  <a:lnTo>
                    <a:pt x="186" y="74"/>
                  </a:lnTo>
                  <a:lnTo>
                    <a:pt x="188" y="74"/>
                  </a:lnTo>
                  <a:lnTo>
                    <a:pt x="188" y="70"/>
                  </a:lnTo>
                  <a:lnTo>
                    <a:pt x="188" y="68"/>
                  </a:lnTo>
                  <a:lnTo>
                    <a:pt x="186" y="65"/>
                  </a:lnTo>
                  <a:lnTo>
                    <a:pt x="184" y="61"/>
                  </a:lnTo>
                  <a:lnTo>
                    <a:pt x="180" y="55"/>
                  </a:lnTo>
                  <a:lnTo>
                    <a:pt x="179" y="51"/>
                  </a:lnTo>
                  <a:lnTo>
                    <a:pt x="175" y="45"/>
                  </a:lnTo>
                  <a:lnTo>
                    <a:pt x="171" y="40"/>
                  </a:lnTo>
                  <a:lnTo>
                    <a:pt x="167" y="34"/>
                  </a:lnTo>
                  <a:lnTo>
                    <a:pt x="163" y="30"/>
                  </a:lnTo>
                  <a:lnTo>
                    <a:pt x="160" y="25"/>
                  </a:lnTo>
                  <a:lnTo>
                    <a:pt x="158" y="21"/>
                  </a:lnTo>
                  <a:lnTo>
                    <a:pt x="154" y="17"/>
                  </a:lnTo>
                  <a:lnTo>
                    <a:pt x="154" y="15"/>
                  </a:lnTo>
                  <a:lnTo>
                    <a:pt x="152" y="13"/>
                  </a:lnTo>
                  <a:lnTo>
                    <a:pt x="160" y="0"/>
                  </a:lnTo>
                  <a:lnTo>
                    <a:pt x="160" y="2"/>
                  </a:lnTo>
                  <a:lnTo>
                    <a:pt x="163" y="4"/>
                  </a:lnTo>
                  <a:lnTo>
                    <a:pt x="165" y="7"/>
                  </a:lnTo>
                  <a:lnTo>
                    <a:pt x="169" y="11"/>
                  </a:lnTo>
                  <a:lnTo>
                    <a:pt x="173" y="17"/>
                  </a:lnTo>
                  <a:lnTo>
                    <a:pt x="177" y="21"/>
                  </a:lnTo>
                  <a:lnTo>
                    <a:pt x="180" y="28"/>
                  </a:lnTo>
                  <a:lnTo>
                    <a:pt x="186" y="34"/>
                  </a:lnTo>
                  <a:lnTo>
                    <a:pt x="190" y="38"/>
                  </a:lnTo>
                  <a:lnTo>
                    <a:pt x="194" y="44"/>
                  </a:lnTo>
                  <a:lnTo>
                    <a:pt x="198" y="49"/>
                  </a:lnTo>
                  <a:lnTo>
                    <a:pt x="201" y="55"/>
                  </a:lnTo>
                  <a:lnTo>
                    <a:pt x="205" y="61"/>
                  </a:lnTo>
                  <a:lnTo>
                    <a:pt x="207" y="65"/>
                  </a:lnTo>
                  <a:lnTo>
                    <a:pt x="209" y="68"/>
                  </a:lnTo>
                  <a:lnTo>
                    <a:pt x="207" y="70"/>
                  </a:lnTo>
                  <a:lnTo>
                    <a:pt x="207" y="74"/>
                  </a:lnTo>
                  <a:lnTo>
                    <a:pt x="205" y="78"/>
                  </a:lnTo>
                  <a:lnTo>
                    <a:pt x="203" y="84"/>
                  </a:lnTo>
                  <a:lnTo>
                    <a:pt x="198" y="89"/>
                  </a:lnTo>
                  <a:lnTo>
                    <a:pt x="194" y="95"/>
                  </a:lnTo>
                  <a:lnTo>
                    <a:pt x="190" y="99"/>
                  </a:lnTo>
                  <a:lnTo>
                    <a:pt x="188" y="103"/>
                  </a:lnTo>
                  <a:lnTo>
                    <a:pt x="186" y="106"/>
                  </a:lnTo>
                  <a:lnTo>
                    <a:pt x="184" y="112"/>
                  </a:lnTo>
                  <a:lnTo>
                    <a:pt x="180" y="116"/>
                  </a:lnTo>
                  <a:lnTo>
                    <a:pt x="177" y="120"/>
                  </a:lnTo>
                  <a:lnTo>
                    <a:pt x="173" y="123"/>
                  </a:lnTo>
                  <a:lnTo>
                    <a:pt x="169" y="127"/>
                  </a:lnTo>
                  <a:lnTo>
                    <a:pt x="165" y="133"/>
                  </a:lnTo>
                  <a:lnTo>
                    <a:pt x="163" y="137"/>
                  </a:lnTo>
                  <a:lnTo>
                    <a:pt x="158" y="142"/>
                  </a:lnTo>
                  <a:lnTo>
                    <a:pt x="156" y="146"/>
                  </a:lnTo>
                  <a:lnTo>
                    <a:pt x="150" y="152"/>
                  </a:lnTo>
                  <a:lnTo>
                    <a:pt x="146" y="156"/>
                  </a:lnTo>
                  <a:lnTo>
                    <a:pt x="142" y="161"/>
                  </a:lnTo>
                  <a:lnTo>
                    <a:pt x="139" y="167"/>
                  </a:lnTo>
                  <a:lnTo>
                    <a:pt x="135" y="171"/>
                  </a:lnTo>
                  <a:lnTo>
                    <a:pt x="131" y="177"/>
                  </a:lnTo>
                  <a:lnTo>
                    <a:pt x="127" y="182"/>
                  </a:lnTo>
                  <a:lnTo>
                    <a:pt x="123" y="188"/>
                  </a:lnTo>
                  <a:lnTo>
                    <a:pt x="118" y="192"/>
                  </a:lnTo>
                  <a:lnTo>
                    <a:pt x="114" y="198"/>
                  </a:lnTo>
                  <a:lnTo>
                    <a:pt x="110" y="201"/>
                  </a:lnTo>
                  <a:lnTo>
                    <a:pt x="106" y="207"/>
                  </a:lnTo>
                  <a:lnTo>
                    <a:pt x="102" y="211"/>
                  </a:lnTo>
                  <a:lnTo>
                    <a:pt x="99" y="217"/>
                  </a:lnTo>
                  <a:lnTo>
                    <a:pt x="95" y="220"/>
                  </a:lnTo>
                  <a:lnTo>
                    <a:pt x="89" y="226"/>
                  </a:lnTo>
                  <a:lnTo>
                    <a:pt x="85" y="230"/>
                  </a:lnTo>
                  <a:lnTo>
                    <a:pt x="82" y="234"/>
                  </a:lnTo>
                  <a:lnTo>
                    <a:pt x="78" y="238"/>
                  </a:lnTo>
                  <a:lnTo>
                    <a:pt x="76" y="243"/>
                  </a:lnTo>
                  <a:lnTo>
                    <a:pt x="70" y="247"/>
                  </a:lnTo>
                  <a:lnTo>
                    <a:pt x="68" y="251"/>
                  </a:lnTo>
                  <a:lnTo>
                    <a:pt x="64" y="255"/>
                  </a:lnTo>
                  <a:lnTo>
                    <a:pt x="63" y="258"/>
                  </a:lnTo>
                  <a:lnTo>
                    <a:pt x="55" y="266"/>
                  </a:lnTo>
                  <a:lnTo>
                    <a:pt x="49" y="272"/>
                  </a:lnTo>
                  <a:lnTo>
                    <a:pt x="45" y="277"/>
                  </a:lnTo>
                  <a:lnTo>
                    <a:pt x="42" y="281"/>
                  </a:lnTo>
                  <a:lnTo>
                    <a:pt x="38" y="285"/>
                  </a:lnTo>
                  <a:lnTo>
                    <a:pt x="36" y="289"/>
                  </a:lnTo>
                  <a:lnTo>
                    <a:pt x="34" y="291"/>
                  </a:lnTo>
                  <a:lnTo>
                    <a:pt x="34" y="293"/>
                  </a:lnTo>
                  <a:lnTo>
                    <a:pt x="36" y="293"/>
                  </a:lnTo>
                  <a:lnTo>
                    <a:pt x="40" y="296"/>
                  </a:lnTo>
                  <a:lnTo>
                    <a:pt x="44" y="298"/>
                  </a:lnTo>
                  <a:lnTo>
                    <a:pt x="49" y="304"/>
                  </a:lnTo>
                  <a:lnTo>
                    <a:pt x="53" y="308"/>
                  </a:lnTo>
                  <a:lnTo>
                    <a:pt x="59" y="314"/>
                  </a:lnTo>
                  <a:lnTo>
                    <a:pt x="64" y="317"/>
                  </a:lnTo>
                  <a:lnTo>
                    <a:pt x="70" y="323"/>
                  </a:lnTo>
                  <a:lnTo>
                    <a:pt x="78" y="329"/>
                  </a:lnTo>
                  <a:lnTo>
                    <a:pt x="85" y="334"/>
                  </a:lnTo>
                  <a:lnTo>
                    <a:pt x="91" y="342"/>
                  </a:lnTo>
                  <a:lnTo>
                    <a:pt x="99" y="348"/>
                  </a:lnTo>
                  <a:lnTo>
                    <a:pt x="102" y="350"/>
                  </a:lnTo>
                  <a:lnTo>
                    <a:pt x="106" y="353"/>
                  </a:lnTo>
                  <a:lnTo>
                    <a:pt x="110" y="357"/>
                  </a:lnTo>
                  <a:lnTo>
                    <a:pt x="116" y="361"/>
                  </a:lnTo>
                  <a:lnTo>
                    <a:pt x="118" y="365"/>
                  </a:lnTo>
                  <a:lnTo>
                    <a:pt x="123" y="367"/>
                  </a:lnTo>
                  <a:lnTo>
                    <a:pt x="125" y="371"/>
                  </a:lnTo>
                  <a:lnTo>
                    <a:pt x="129" y="374"/>
                  </a:lnTo>
                  <a:lnTo>
                    <a:pt x="133" y="378"/>
                  </a:lnTo>
                  <a:lnTo>
                    <a:pt x="137" y="382"/>
                  </a:lnTo>
                  <a:lnTo>
                    <a:pt x="141" y="384"/>
                  </a:lnTo>
                  <a:lnTo>
                    <a:pt x="146" y="390"/>
                  </a:lnTo>
                  <a:lnTo>
                    <a:pt x="152" y="395"/>
                  </a:lnTo>
                  <a:lnTo>
                    <a:pt x="160" y="401"/>
                  </a:lnTo>
                  <a:lnTo>
                    <a:pt x="167" y="409"/>
                  </a:lnTo>
                  <a:lnTo>
                    <a:pt x="175" y="414"/>
                  </a:lnTo>
                  <a:lnTo>
                    <a:pt x="180" y="420"/>
                  </a:lnTo>
                  <a:lnTo>
                    <a:pt x="186" y="426"/>
                  </a:lnTo>
                  <a:lnTo>
                    <a:pt x="190" y="430"/>
                  </a:lnTo>
                  <a:lnTo>
                    <a:pt x="196" y="435"/>
                  </a:lnTo>
                  <a:lnTo>
                    <a:pt x="199" y="439"/>
                  </a:lnTo>
                  <a:lnTo>
                    <a:pt x="203" y="443"/>
                  </a:lnTo>
                  <a:lnTo>
                    <a:pt x="205" y="445"/>
                  </a:lnTo>
                  <a:lnTo>
                    <a:pt x="209" y="449"/>
                  </a:lnTo>
                  <a:lnTo>
                    <a:pt x="211" y="452"/>
                  </a:lnTo>
                  <a:lnTo>
                    <a:pt x="217" y="458"/>
                  </a:lnTo>
                  <a:lnTo>
                    <a:pt x="218" y="460"/>
                  </a:lnTo>
                  <a:lnTo>
                    <a:pt x="222" y="464"/>
                  </a:lnTo>
                  <a:lnTo>
                    <a:pt x="224" y="469"/>
                  </a:lnTo>
                  <a:lnTo>
                    <a:pt x="228" y="473"/>
                  </a:lnTo>
                  <a:lnTo>
                    <a:pt x="230" y="477"/>
                  </a:lnTo>
                  <a:lnTo>
                    <a:pt x="234" y="481"/>
                  </a:lnTo>
                  <a:lnTo>
                    <a:pt x="237" y="485"/>
                  </a:lnTo>
                  <a:lnTo>
                    <a:pt x="241" y="490"/>
                  </a:lnTo>
                  <a:lnTo>
                    <a:pt x="245" y="494"/>
                  </a:lnTo>
                  <a:lnTo>
                    <a:pt x="249" y="500"/>
                  </a:lnTo>
                  <a:lnTo>
                    <a:pt x="253" y="504"/>
                  </a:lnTo>
                  <a:lnTo>
                    <a:pt x="256" y="509"/>
                  </a:lnTo>
                  <a:lnTo>
                    <a:pt x="260" y="513"/>
                  </a:lnTo>
                  <a:lnTo>
                    <a:pt x="264" y="517"/>
                  </a:lnTo>
                  <a:lnTo>
                    <a:pt x="266" y="521"/>
                  </a:lnTo>
                  <a:lnTo>
                    <a:pt x="272" y="526"/>
                  </a:lnTo>
                  <a:lnTo>
                    <a:pt x="274" y="528"/>
                  </a:lnTo>
                  <a:lnTo>
                    <a:pt x="277" y="532"/>
                  </a:lnTo>
                  <a:lnTo>
                    <a:pt x="281" y="536"/>
                  </a:lnTo>
                  <a:lnTo>
                    <a:pt x="285" y="540"/>
                  </a:lnTo>
                  <a:lnTo>
                    <a:pt x="291" y="546"/>
                  </a:lnTo>
                  <a:lnTo>
                    <a:pt x="294" y="549"/>
                  </a:lnTo>
                  <a:lnTo>
                    <a:pt x="300" y="551"/>
                  </a:lnTo>
                  <a:lnTo>
                    <a:pt x="304" y="553"/>
                  </a:lnTo>
                  <a:lnTo>
                    <a:pt x="306" y="551"/>
                  </a:lnTo>
                  <a:lnTo>
                    <a:pt x="312" y="549"/>
                  </a:lnTo>
                  <a:lnTo>
                    <a:pt x="315" y="546"/>
                  </a:lnTo>
                  <a:lnTo>
                    <a:pt x="323" y="542"/>
                  </a:lnTo>
                  <a:lnTo>
                    <a:pt x="329" y="536"/>
                  </a:lnTo>
                  <a:lnTo>
                    <a:pt x="336" y="530"/>
                  </a:lnTo>
                  <a:lnTo>
                    <a:pt x="340" y="528"/>
                  </a:lnTo>
                  <a:lnTo>
                    <a:pt x="344" y="525"/>
                  </a:lnTo>
                  <a:lnTo>
                    <a:pt x="346" y="521"/>
                  </a:lnTo>
                  <a:lnTo>
                    <a:pt x="352" y="519"/>
                  </a:lnTo>
                  <a:lnTo>
                    <a:pt x="357" y="511"/>
                  </a:lnTo>
                  <a:lnTo>
                    <a:pt x="365" y="506"/>
                  </a:lnTo>
                  <a:lnTo>
                    <a:pt x="371" y="498"/>
                  </a:lnTo>
                  <a:lnTo>
                    <a:pt x="376" y="492"/>
                  </a:lnTo>
                  <a:lnTo>
                    <a:pt x="382" y="487"/>
                  </a:lnTo>
                  <a:lnTo>
                    <a:pt x="386" y="481"/>
                  </a:lnTo>
                  <a:lnTo>
                    <a:pt x="390" y="477"/>
                  </a:lnTo>
                  <a:lnTo>
                    <a:pt x="391" y="473"/>
                  </a:lnTo>
                  <a:lnTo>
                    <a:pt x="391" y="469"/>
                  </a:lnTo>
                  <a:lnTo>
                    <a:pt x="393" y="466"/>
                  </a:lnTo>
                  <a:lnTo>
                    <a:pt x="395" y="462"/>
                  </a:lnTo>
                  <a:lnTo>
                    <a:pt x="397" y="458"/>
                  </a:lnTo>
                  <a:lnTo>
                    <a:pt x="399" y="454"/>
                  </a:lnTo>
                  <a:lnTo>
                    <a:pt x="401" y="450"/>
                  </a:lnTo>
                  <a:lnTo>
                    <a:pt x="401" y="445"/>
                  </a:lnTo>
                  <a:lnTo>
                    <a:pt x="403" y="443"/>
                  </a:lnTo>
                  <a:lnTo>
                    <a:pt x="405" y="439"/>
                  </a:lnTo>
                  <a:lnTo>
                    <a:pt x="405" y="435"/>
                  </a:lnTo>
                  <a:lnTo>
                    <a:pt x="407" y="431"/>
                  </a:lnTo>
                  <a:lnTo>
                    <a:pt x="409" y="430"/>
                  </a:lnTo>
                  <a:lnTo>
                    <a:pt x="410" y="426"/>
                  </a:lnTo>
                  <a:lnTo>
                    <a:pt x="410" y="424"/>
                  </a:lnTo>
                  <a:lnTo>
                    <a:pt x="414" y="422"/>
                  </a:lnTo>
                  <a:lnTo>
                    <a:pt x="416" y="420"/>
                  </a:lnTo>
                  <a:lnTo>
                    <a:pt x="422" y="416"/>
                  </a:lnTo>
                  <a:lnTo>
                    <a:pt x="428" y="412"/>
                  </a:lnTo>
                  <a:lnTo>
                    <a:pt x="435" y="407"/>
                  </a:lnTo>
                  <a:lnTo>
                    <a:pt x="439" y="405"/>
                  </a:lnTo>
                  <a:lnTo>
                    <a:pt x="443" y="401"/>
                  </a:lnTo>
                  <a:lnTo>
                    <a:pt x="447" y="399"/>
                  </a:lnTo>
                  <a:lnTo>
                    <a:pt x="452" y="397"/>
                  </a:lnTo>
                  <a:lnTo>
                    <a:pt x="456" y="393"/>
                  </a:lnTo>
                  <a:lnTo>
                    <a:pt x="460" y="390"/>
                  </a:lnTo>
                  <a:lnTo>
                    <a:pt x="464" y="386"/>
                  </a:lnTo>
                  <a:lnTo>
                    <a:pt x="469" y="384"/>
                  </a:lnTo>
                  <a:lnTo>
                    <a:pt x="473" y="380"/>
                  </a:lnTo>
                  <a:lnTo>
                    <a:pt x="477" y="378"/>
                  </a:lnTo>
                  <a:lnTo>
                    <a:pt x="481" y="374"/>
                  </a:lnTo>
                  <a:lnTo>
                    <a:pt x="486" y="373"/>
                  </a:lnTo>
                  <a:lnTo>
                    <a:pt x="488" y="367"/>
                  </a:lnTo>
                  <a:lnTo>
                    <a:pt x="492" y="365"/>
                  </a:lnTo>
                  <a:lnTo>
                    <a:pt x="496" y="361"/>
                  </a:lnTo>
                  <a:lnTo>
                    <a:pt x="500" y="359"/>
                  </a:lnTo>
                  <a:lnTo>
                    <a:pt x="504" y="355"/>
                  </a:lnTo>
                  <a:lnTo>
                    <a:pt x="507" y="353"/>
                  </a:lnTo>
                  <a:lnTo>
                    <a:pt x="511" y="350"/>
                  </a:lnTo>
                  <a:lnTo>
                    <a:pt x="515" y="348"/>
                  </a:lnTo>
                  <a:lnTo>
                    <a:pt x="519" y="340"/>
                  </a:lnTo>
                  <a:lnTo>
                    <a:pt x="526" y="334"/>
                  </a:lnTo>
                  <a:lnTo>
                    <a:pt x="528" y="329"/>
                  </a:lnTo>
                  <a:lnTo>
                    <a:pt x="532" y="325"/>
                  </a:lnTo>
                  <a:lnTo>
                    <a:pt x="536" y="321"/>
                  </a:lnTo>
                  <a:lnTo>
                    <a:pt x="540" y="317"/>
                  </a:lnTo>
                  <a:lnTo>
                    <a:pt x="542" y="312"/>
                  </a:lnTo>
                  <a:lnTo>
                    <a:pt x="545" y="306"/>
                  </a:lnTo>
                  <a:lnTo>
                    <a:pt x="549" y="302"/>
                  </a:lnTo>
                  <a:lnTo>
                    <a:pt x="555" y="296"/>
                  </a:lnTo>
                  <a:lnTo>
                    <a:pt x="557" y="291"/>
                  </a:lnTo>
                  <a:lnTo>
                    <a:pt x="561" y="285"/>
                  </a:lnTo>
                  <a:lnTo>
                    <a:pt x="564" y="279"/>
                  </a:lnTo>
                  <a:lnTo>
                    <a:pt x="568" y="276"/>
                  </a:lnTo>
                  <a:lnTo>
                    <a:pt x="572" y="268"/>
                  </a:lnTo>
                  <a:lnTo>
                    <a:pt x="576" y="262"/>
                  </a:lnTo>
                  <a:lnTo>
                    <a:pt x="578" y="257"/>
                  </a:lnTo>
                  <a:lnTo>
                    <a:pt x="582" y="251"/>
                  </a:lnTo>
                  <a:lnTo>
                    <a:pt x="585" y="245"/>
                  </a:lnTo>
                  <a:lnTo>
                    <a:pt x="587" y="239"/>
                  </a:lnTo>
                  <a:lnTo>
                    <a:pt x="589" y="236"/>
                  </a:lnTo>
                  <a:lnTo>
                    <a:pt x="593" y="230"/>
                  </a:lnTo>
                  <a:lnTo>
                    <a:pt x="595" y="224"/>
                  </a:lnTo>
                  <a:lnTo>
                    <a:pt x="597" y="219"/>
                  </a:lnTo>
                  <a:lnTo>
                    <a:pt x="599" y="213"/>
                  </a:lnTo>
                  <a:lnTo>
                    <a:pt x="601" y="209"/>
                  </a:lnTo>
                  <a:lnTo>
                    <a:pt x="601" y="205"/>
                  </a:lnTo>
                  <a:lnTo>
                    <a:pt x="602" y="199"/>
                  </a:lnTo>
                  <a:lnTo>
                    <a:pt x="602" y="196"/>
                  </a:lnTo>
                  <a:lnTo>
                    <a:pt x="602" y="192"/>
                  </a:lnTo>
                  <a:lnTo>
                    <a:pt x="602" y="188"/>
                  </a:lnTo>
                  <a:lnTo>
                    <a:pt x="602" y="184"/>
                  </a:lnTo>
                  <a:lnTo>
                    <a:pt x="602" y="180"/>
                  </a:lnTo>
                  <a:lnTo>
                    <a:pt x="602" y="177"/>
                  </a:lnTo>
                  <a:lnTo>
                    <a:pt x="602" y="173"/>
                  </a:lnTo>
                  <a:lnTo>
                    <a:pt x="602" y="167"/>
                  </a:lnTo>
                  <a:lnTo>
                    <a:pt x="602" y="165"/>
                  </a:lnTo>
                  <a:lnTo>
                    <a:pt x="604" y="161"/>
                  </a:lnTo>
                  <a:lnTo>
                    <a:pt x="602" y="156"/>
                  </a:lnTo>
                  <a:lnTo>
                    <a:pt x="602" y="150"/>
                  </a:lnTo>
                  <a:lnTo>
                    <a:pt x="602" y="144"/>
                  </a:lnTo>
                  <a:lnTo>
                    <a:pt x="602" y="139"/>
                  </a:lnTo>
                  <a:lnTo>
                    <a:pt x="601" y="133"/>
                  </a:lnTo>
                  <a:lnTo>
                    <a:pt x="601" y="129"/>
                  </a:lnTo>
                  <a:lnTo>
                    <a:pt x="597" y="125"/>
                  </a:lnTo>
                  <a:lnTo>
                    <a:pt x="595" y="122"/>
                  </a:lnTo>
                  <a:lnTo>
                    <a:pt x="591" y="120"/>
                  </a:lnTo>
                  <a:lnTo>
                    <a:pt x="589" y="116"/>
                  </a:lnTo>
                  <a:lnTo>
                    <a:pt x="583" y="114"/>
                  </a:lnTo>
                  <a:lnTo>
                    <a:pt x="580" y="114"/>
                  </a:lnTo>
                  <a:lnTo>
                    <a:pt x="576" y="112"/>
                  </a:lnTo>
                  <a:lnTo>
                    <a:pt x="572" y="112"/>
                  </a:lnTo>
                  <a:lnTo>
                    <a:pt x="568" y="112"/>
                  </a:lnTo>
                  <a:lnTo>
                    <a:pt x="564" y="112"/>
                  </a:lnTo>
                  <a:lnTo>
                    <a:pt x="559" y="112"/>
                  </a:lnTo>
                  <a:lnTo>
                    <a:pt x="555" y="112"/>
                  </a:lnTo>
                  <a:lnTo>
                    <a:pt x="547" y="112"/>
                  </a:lnTo>
                  <a:lnTo>
                    <a:pt x="542" y="114"/>
                  </a:lnTo>
                  <a:lnTo>
                    <a:pt x="536" y="116"/>
                  </a:lnTo>
                  <a:lnTo>
                    <a:pt x="528" y="118"/>
                  </a:lnTo>
                  <a:lnTo>
                    <a:pt x="523" y="120"/>
                  </a:lnTo>
                  <a:lnTo>
                    <a:pt x="515" y="122"/>
                  </a:lnTo>
                  <a:lnTo>
                    <a:pt x="511" y="123"/>
                  </a:lnTo>
                  <a:lnTo>
                    <a:pt x="507" y="123"/>
                  </a:lnTo>
                  <a:lnTo>
                    <a:pt x="504" y="125"/>
                  </a:lnTo>
                  <a:lnTo>
                    <a:pt x="500" y="127"/>
                  </a:lnTo>
                  <a:lnTo>
                    <a:pt x="496" y="129"/>
                  </a:lnTo>
                  <a:lnTo>
                    <a:pt x="492" y="131"/>
                  </a:lnTo>
                  <a:lnTo>
                    <a:pt x="488" y="133"/>
                  </a:lnTo>
                  <a:lnTo>
                    <a:pt x="485" y="135"/>
                  </a:lnTo>
                  <a:lnTo>
                    <a:pt x="481" y="135"/>
                  </a:lnTo>
                  <a:lnTo>
                    <a:pt x="477" y="137"/>
                  </a:lnTo>
                  <a:lnTo>
                    <a:pt x="471" y="139"/>
                  </a:lnTo>
                  <a:lnTo>
                    <a:pt x="467" y="141"/>
                  </a:lnTo>
                  <a:lnTo>
                    <a:pt x="464" y="142"/>
                  </a:lnTo>
                  <a:lnTo>
                    <a:pt x="460" y="144"/>
                  </a:lnTo>
                  <a:lnTo>
                    <a:pt x="456" y="146"/>
                  </a:lnTo>
                  <a:lnTo>
                    <a:pt x="452" y="150"/>
                  </a:lnTo>
                  <a:lnTo>
                    <a:pt x="448" y="152"/>
                  </a:lnTo>
                  <a:lnTo>
                    <a:pt x="443" y="154"/>
                  </a:lnTo>
                  <a:lnTo>
                    <a:pt x="439" y="156"/>
                  </a:lnTo>
                  <a:lnTo>
                    <a:pt x="435" y="160"/>
                  </a:lnTo>
                  <a:lnTo>
                    <a:pt x="431" y="161"/>
                  </a:lnTo>
                  <a:lnTo>
                    <a:pt x="428" y="163"/>
                  </a:lnTo>
                  <a:lnTo>
                    <a:pt x="424" y="165"/>
                  </a:lnTo>
                  <a:lnTo>
                    <a:pt x="420" y="169"/>
                  </a:lnTo>
                  <a:lnTo>
                    <a:pt x="414" y="171"/>
                  </a:lnTo>
                  <a:lnTo>
                    <a:pt x="410" y="175"/>
                  </a:lnTo>
                  <a:lnTo>
                    <a:pt x="407" y="177"/>
                  </a:lnTo>
                  <a:lnTo>
                    <a:pt x="403" y="180"/>
                  </a:lnTo>
                  <a:lnTo>
                    <a:pt x="399" y="182"/>
                  </a:lnTo>
                  <a:lnTo>
                    <a:pt x="395" y="186"/>
                  </a:lnTo>
                  <a:lnTo>
                    <a:pt x="391" y="190"/>
                  </a:lnTo>
                  <a:lnTo>
                    <a:pt x="388" y="194"/>
                  </a:lnTo>
                  <a:lnTo>
                    <a:pt x="380" y="199"/>
                  </a:lnTo>
                  <a:lnTo>
                    <a:pt x="372" y="207"/>
                  </a:lnTo>
                  <a:lnTo>
                    <a:pt x="365" y="213"/>
                  </a:lnTo>
                  <a:lnTo>
                    <a:pt x="359" y="220"/>
                  </a:lnTo>
                  <a:lnTo>
                    <a:pt x="357" y="222"/>
                  </a:lnTo>
                  <a:lnTo>
                    <a:pt x="352" y="226"/>
                  </a:lnTo>
                  <a:lnTo>
                    <a:pt x="348" y="226"/>
                  </a:lnTo>
                  <a:lnTo>
                    <a:pt x="346" y="226"/>
                  </a:lnTo>
                  <a:lnTo>
                    <a:pt x="342" y="224"/>
                  </a:lnTo>
                  <a:lnTo>
                    <a:pt x="342" y="220"/>
                  </a:lnTo>
                  <a:lnTo>
                    <a:pt x="342" y="217"/>
                  </a:lnTo>
                  <a:lnTo>
                    <a:pt x="344" y="211"/>
                  </a:lnTo>
                  <a:lnTo>
                    <a:pt x="346" y="207"/>
                  </a:lnTo>
                  <a:lnTo>
                    <a:pt x="350" y="203"/>
                  </a:lnTo>
                  <a:lnTo>
                    <a:pt x="352" y="199"/>
                  </a:lnTo>
                  <a:lnTo>
                    <a:pt x="355" y="196"/>
                  </a:lnTo>
                  <a:lnTo>
                    <a:pt x="361" y="192"/>
                  </a:lnTo>
                  <a:lnTo>
                    <a:pt x="365" y="186"/>
                  </a:lnTo>
                  <a:lnTo>
                    <a:pt x="371" y="182"/>
                  </a:lnTo>
                  <a:lnTo>
                    <a:pt x="376" y="177"/>
                  </a:lnTo>
                  <a:lnTo>
                    <a:pt x="382" y="171"/>
                  </a:lnTo>
                  <a:lnTo>
                    <a:pt x="388" y="167"/>
                  </a:lnTo>
                  <a:lnTo>
                    <a:pt x="391" y="163"/>
                  </a:lnTo>
                  <a:lnTo>
                    <a:pt x="395" y="161"/>
                  </a:lnTo>
                  <a:lnTo>
                    <a:pt x="399" y="160"/>
                  </a:lnTo>
                  <a:lnTo>
                    <a:pt x="403" y="158"/>
                  </a:lnTo>
                  <a:lnTo>
                    <a:pt x="410" y="152"/>
                  </a:lnTo>
                  <a:lnTo>
                    <a:pt x="416" y="146"/>
                  </a:lnTo>
                  <a:lnTo>
                    <a:pt x="422" y="144"/>
                  </a:lnTo>
                  <a:lnTo>
                    <a:pt x="426" y="141"/>
                  </a:lnTo>
                  <a:lnTo>
                    <a:pt x="429" y="139"/>
                  </a:lnTo>
                  <a:lnTo>
                    <a:pt x="433" y="137"/>
                  </a:lnTo>
                  <a:lnTo>
                    <a:pt x="437" y="133"/>
                  </a:lnTo>
                  <a:lnTo>
                    <a:pt x="441" y="131"/>
                  </a:lnTo>
                  <a:lnTo>
                    <a:pt x="445" y="129"/>
                  </a:lnTo>
                  <a:lnTo>
                    <a:pt x="450" y="127"/>
                  </a:lnTo>
                  <a:lnTo>
                    <a:pt x="454" y="125"/>
                  </a:lnTo>
                  <a:lnTo>
                    <a:pt x="458" y="123"/>
                  </a:lnTo>
                  <a:lnTo>
                    <a:pt x="462" y="122"/>
                  </a:lnTo>
                  <a:lnTo>
                    <a:pt x="467" y="120"/>
                  </a:lnTo>
                  <a:lnTo>
                    <a:pt x="471" y="116"/>
                  </a:lnTo>
                  <a:lnTo>
                    <a:pt x="475" y="114"/>
                  </a:lnTo>
                  <a:lnTo>
                    <a:pt x="481" y="112"/>
                  </a:lnTo>
                  <a:lnTo>
                    <a:pt x="485" y="112"/>
                  </a:lnTo>
                  <a:lnTo>
                    <a:pt x="488" y="110"/>
                  </a:lnTo>
                  <a:lnTo>
                    <a:pt x="494" y="108"/>
                  </a:lnTo>
                  <a:lnTo>
                    <a:pt x="498" y="106"/>
                  </a:lnTo>
                  <a:lnTo>
                    <a:pt x="504" y="106"/>
                  </a:lnTo>
                  <a:lnTo>
                    <a:pt x="507" y="104"/>
                  </a:lnTo>
                  <a:lnTo>
                    <a:pt x="511" y="103"/>
                  </a:lnTo>
                  <a:lnTo>
                    <a:pt x="517" y="103"/>
                  </a:lnTo>
                  <a:lnTo>
                    <a:pt x="521" y="101"/>
                  </a:lnTo>
                  <a:lnTo>
                    <a:pt x="526" y="101"/>
                  </a:lnTo>
                  <a:lnTo>
                    <a:pt x="530" y="99"/>
                  </a:lnTo>
                  <a:lnTo>
                    <a:pt x="536" y="99"/>
                  </a:lnTo>
                  <a:lnTo>
                    <a:pt x="540" y="99"/>
                  </a:lnTo>
                  <a:lnTo>
                    <a:pt x="544" y="99"/>
                  </a:lnTo>
                  <a:lnTo>
                    <a:pt x="547" y="97"/>
                  </a:lnTo>
                  <a:lnTo>
                    <a:pt x="551" y="97"/>
                  </a:lnTo>
                  <a:lnTo>
                    <a:pt x="555" y="97"/>
                  </a:lnTo>
                  <a:lnTo>
                    <a:pt x="563" y="97"/>
                  </a:lnTo>
                  <a:lnTo>
                    <a:pt x="570" y="97"/>
                  </a:lnTo>
                  <a:lnTo>
                    <a:pt x="576" y="97"/>
                  </a:lnTo>
                  <a:lnTo>
                    <a:pt x="582" y="97"/>
                  </a:lnTo>
                  <a:lnTo>
                    <a:pt x="587" y="97"/>
                  </a:lnTo>
                  <a:lnTo>
                    <a:pt x="593" y="99"/>
                  </a:lnTo>
                  <a:lnTo>
                    <a:pt x="597" y="99"/>
                  </a:lnTo>
                  <a:lnTo>
                    <a:pt x="601" y="101"/>
                  </a:lnTo>
                  <a:lnTo>
                    <a:pt x="604" y="101"/>
                  </a:lnTo>
                  <a:lnTo>
                    <a:pt x="608" y="103"/>
                  </a:lnTo>
                  <a:lnTo>
                    <a:pt x="614" y="106"/>
                  </a:lnTo>
                  <a:lnTo>
                    <a:pt x="620" y="112"/>
                  </a:lnTo>
                  <a:lnTo>
                    <a:pt x="621" y="116"/>
                  </a:lnTo>
                  <a:lnTo>
                    <a:pt x="625" y="122"/>
                  </a:lnTo>
                  <a:lnTo>
                    <a:pt x="625" y="127"/>
                  </a:lnTo>
                  <a:lnTo>
                    <a:pt x="627" y="133"/>
                  </a:lnTo>
                  <a:lnTo>
                    <a:pt x="629" y="139"/>
                  </a:lnTo>
                  <a:lnTo>
                    <a:pt x="629" y="146"/>
                  </a:lnTo>
                  <a:lnTo>
                    <a:pt x="629" y="154"/>
                  </a:lnTo>
                  <a:lnTo>
                    <a:pt x="631" y="161"/>
                  </a:lnTo>
                  <a:lnTo>
                    <a:pt x="631" y="163"/>
                  </a:lnTo>
                  <a:lnTo>
                    <a:pt x="631" y="167"/>
                  </a:lnTo>
                  <a:lnTo>
                    <a:pt x="629" y="171"/>
                  </a:lnTo>
                  <a:lnTo>
                    <a:pt x="629" y="175"/>
                  </a:lnTo>
                  <a:lnTo>
                    <a:pt x="629" y="180"/>
                  </a:lnTo>
                  <a:lnTo>
                    <a:pt x="629" y="184"/>
                  </a:lnTo>
                  <a:lnTo>
                    <a:pt x="627" y="190"/>
                  </a:lnTo>
                  <a:lnTo>
                    <a:pt x="627" y="196"/>
                  </a:lnTo>
                  <a:lnTo>
                    <a:pt x="625" y="199"/>
                  </a:lnTo>
                  <a:lnTo>
                    <a:pt x="623" y="205"/>
                  </a:lnTo>
                  <a:lnTo>
                    <a:pt x="621" y="211"/>
                  </a:lnTo>
                  <a:lnTo>
                    <a:pt x="621" y="217"/>
                  </a:lnTo>
                  <a:lnTo>
                    <a:pt x="620" y="222"/>
                  </a:lnTo>
                  <a:lnTo>
                    <a:pt x="618" y="228"/>
                  </a:lnTo>
                  <a:lnTo>
                    <a:pt x="616" y="236"/>
                  </a:lnTo>
                  <a:lnTo>
                    <a:pt x="614" y="241"/>
                  </a:lnTo>
                  <a:lnTo>
                    <a:pt x="610" y="247"/>
                  </a:lnTo>
                  <a:lnTo>
                    <a:pt x="608" y="253"/>
                  </a:lnTo>
                  <a:lnTo>
                    <a:pt x="606" y="258"/>
                  </a:lnTo>
                  <a:lnTo>
                    <a:pt x="602" y="264"/>
                  </a:lnTo>
                  <a:lnTo>
                    <a:pt x="601" y="270"/>
                  </a:lnTo>
                  <a:lnTo>
                    <a:pt x="597" y="276"/>
                  </a:lnTo>
                  <a:lnTo>
                    <a:pt x="595" y="281"/>
                  </a:lnTo>
                  <a:lnTo>
                    <a:pt x="591" y="289"/>
                  </a:lnTo>
                  <a:lnTo>
                    <a:pt x="587" y="295"/>
                  </a:lnTo>
                  <a:lnTo>
                    <a:pt x="585" y="300"/>
                  </a:lnTo>
                  <a:lnTo>
                    <a:pt x="582" y="306"/>
                  </a:lnTo>
                  <a:lnTo>
                    <a:pt x="578" y="312"/>
                  </a:lnTo>
                  <a:lnTo>
                    <a:pt x="574" y="317"/>
                  </a:lnTo>
                  <a:lnTo>
                    <a:pt x="570" y="323"/>
                  </a:lnTo>
                  <a:lnTo>
                    <a:pt x="566" y="327"/>
                  </a:lnTo>
                  <a:lnTo>
                    <a:pt x="563" y="333"/>
                  </a:lnTo>
                  <a:lnTo>
                    <a:pt x="559" y="336"/>
                  </a:lnTo>
                  <a:lnTo>
                    <a:pt x="555" y="342"/>
                  </a:lnTo>
                  <a:lnTo>
                    <a:pt x="549" y="346"/>
                  </a:lnTo>
                  <a:lnTo>
                    <a:pt x="545" y="352"/>
                  </a:lnTo>
                  <a:lnTo>
                    <a:pt x="540" y="355"/>
                  </a:lnTo>
                  <a:lnTo>
                    <a:pt x="536" y="359"/>
                  </a:lnTo>
                  <a:lnTo>
                    <a:pt x="530" y="363"/>
                  </a:lnTo>
                  <a:lnTo>
                    <a:pt x="526" y="369"/>
                  </a:lnTo>
                  <a:lnTo>
                    <a:pt x="519" y="373"/>
                  </a:lnTo>
                  <a:lnTo>
                    <a:pt x="515" y="376"/>
                  </a:lnTo>
                  <a:lnTo>
                    <a:pt x="509" y="380"/>
                  </a:lnTo>
                  <a:lnTo>
                    <a:pt x="504" y="384"/>
                  </a:lnTo>
                  <a:lnTo>
                    <a:pt x="498" y="386"/>
                  </a:lnTo>
                  <a:lnTo>
                    <a:pt x="494" y="390"/>
                  </a:lnTo>
                  <a:lnTo>
                    <a:pt x="488" y="393"/>
                  </a:lnTo>
                  <a:lnTo>
                    <a:pt x="483" y="397"/>
                  </a:lnTo>
                  <a:lnTo>
                    <a:pt x="479" y="401"/>
                  </a:lnTo>
                  <a:lnTo>
                    <a:pt x="473" y="403"/>
                  </a:lnTo>
                  <a:lnTo>
                    <a:pt x="467" y="405"/>
                  </a:lnTo>
                  <a:lnTo>
                    <a:pt x="464" y="409"/>
                  </a:lnTo>
                  <a:lnTo>
                    <a:pt x="460" y="411"/>
                  </a:lnTo>
                  <a:lnTo>
                    <a:pt x="456" y="414"/>
                  </a:lnTo>
                  <a:lnTo>
                    <a:pt x="452" y="416"/>
                  </a:lnTo>
                  <a:lnTo>
                    <a:pt x="448" y="420"/>
                  </a:lnTo>
                  <a:lnTo>
                    <a:pt x="443" y="422"/>
                  </a:lnTo>
                  <a:lnTo>
                    <a:pt x="437" y="426"/>
                  </a:lnTo>
                  <a:lnTo>
                    <a:pt x="433" y="430"/>
                  </a:lnTo>
                  <a:lnTo>
                    <a:pt x="433" y="433"/>
                  </a:lnTo>
                  <a:lnTo>
                    <a:pt x="429" y="437"/>
                  </a:lnTo>
                  <a:lnTo>
                    <a:pt x="426" y="445"/>
                  </a:lnTo>
                  <a:lnTo>
                    <a:pt x="424" y="449"/>
                  </a:lnTo>
                  <a:lnTo>
                    <a:pt x="422" y="452"/>
                  </a:lnTo>
                  <a:lnTo>
                    <a:pt x="420" y="456"/>
                  </a:lnTo>
                  <a:lnTo>
                    <a:pt x="418" y="460"/>
                  </a:lnTo>
                  <a:lnTo>
                    <a:pt x="414" y="464"/>
                  </a:lnTo>
                  <a:lnTo>
                    <a:pt x="412" y="469"/>
                  </a:lnTo>
                  <a:lnTo>
                    <a:pt x="409" y="473"/>
                  </a:lnTo>
                  <a:lnTo>
                    <a:pt x="405" y="481"/>
                  </a:lnTo>
                  <a:lnTo>
                    <a:pt x="401" y="485"/>
                  </a:lnTo>
                  <a:lnTo>
                    <a:pt x="397" y="490"/>
                  </a:lnTo>
                  <a:lnTo>
                    <a:pt x="393" y="498"/>
                  </a:lnTo>
                  <a:lnTo>
                    <a:pt x="390" y="504"/>
                  </a:lnTo>
                  <a:lnTo>
                    <a:pt x="384" y="509"/>
                  </a:lnTo>
                  <a:lnTo>
                    <a:pt x="380" y="517"/>
                  </a:lnTo>
                  <a:lnTo>
                    <a:pt x="372" y="523"/>
                  </a:lnTo>
                  <a:lnTo>
                    <a:pt x="367" y="530"/>
                  </a:lnTo>
                  <a:lnTo>
                    <a:pt x="361" y="536"/>
                  </a:lnTo>
                  <a:lnTo>
                    <a:pt x="355" y="544"/>
                  </a:lnTo>
                  <a:lnTo>
                    <a:pt x="350" y="549"/>
                  </a:lnTo>
                  <a:lnTo>
                    <a:pt x="342" y="555"/>
                  </a:lnTo>
                  <a:lnTo>
                    <a:pt x="336" y="561"/>
                  </a:lnTo>
                  <a:lnTo>
                    <a:pt x="331" y="565"/>
                  </a:lnTo>
                  <a:lnTo>
                    <a:pt x="323" y="568"/>
                  </a:lnTo>
                  <a:lnTo>
                    <a:pt x="317" y="572"/>
                  </a:lnTo>
                  <a:lnTo>
                    <a:pt x="312" y="574"/>
                  </a:lnTo>
                  <a:lnTo>
                    <a:pt x="306" y="576"/>
                  </a:lnTo>
                  <a:lnTo>
                    <a:pt x="302" y="578"/>
                  </a:lnTo>
                  <a:lnTo>
                    <a:pt x="298" y="578"/>
                  </a:lnTo>
                  <a:lnTo>
                    <a:pt x="293" y="574"/>
                  </a:lnTo>
                  <a:lnTo>
                    <a:pt x="287" y="570"/>
                  </a:lnTo>
                  <a:lnTo>
                    <a:pt x="281" y="565"/>
                  </a:lnTo>
                  <a:lnTo>
                    <a:pt x="274" y="559"/>
                  </a:lnTo>
                  <a:lnTo>
                    <a:pt x="270" y="555"/>
                  </a:lnTo>
                  <a:lnTo>
                    <a:pt x="266" y="549"/>
                  </a:lnTo>
                  <a:lnTo>
                    <a:pt x="262" y="546"/>
                  </a:lnTo>
                  <a:lnTo>
                    <a:pt x="258" y="542"/>
                  </a:lnTo>
                  <a:lnTo>
                    <a:pt x="255" y="538"/>
                  </a:lnTo>
                  <a:lnTo>
                    <a:pt x="251" y="534"/>
                  </a:lnTo>
                  <a:lnTo>
                    <a:pt x="247" y="528"/>
                  </a:lnTo>
                  <a:lnTo>
                    <a:pt x="243" y="525"/>
                  </a:lnTo>
                  <a:lnTo>
                    <a:pt x="237" y="521"/>
                  </a:lnTo>
                  <a:lnTo>
                    <a:pt x="234" y="515"/>
                  </a:lnTo>
                  <a:lnTo>
                    <a:pt x="230" y="511"/>
                  </a:lnTo>
                  <a:lnTo>
                    <a:pt x="226" y="507"/>
                  </a:lnTo>
                  <a:lnTo>
                    <a:pt x="222" y="502"/>
                  </a:lnTo>
                  <a:lnTo>
                    <a:pt x="218" y="498"/>
                  </a:lnTo>
                  <a:lnTo>
                    <a:pt x="215" y="494"/>
                  </a:lnTo>
                  <a:lnTo>
                    <a:pt x="211" y="490"/>
                  </a:lnTo>
                  <a:lnTo>
                    <a:pt x="207" y="487"/>
                  </a:lnTo>
                  <a:lnTo>
                    <a:pt x="205" y="483"/>
                  </a:lnTo>
                  <a:lnTo>
                    <a:pt x="201" y="479"/>
                  </a:lnTo>
                  <a:lnTo>
                    <a:pt x="199" y="477"/>
                  </a:lnTo>
                  <a:lnTo>
                    <a:pt x="194" y="471"/>
                  </a:lnTo>
                  <a:lnTo>
                    <a:pt x="190" y="469"/>
                  </a:lnTo>
                  <a:lnTo>
                    <a:pt x="188" y="468"/>
                  </a:lnTo>
                  <a:lnTo>
                    <a:pt x="186" y="466"/>
                  </a:lnTo>
                  <a:lnTo>
                    <a:pt x="180" y="462"/>
                  </a:lnTo>
                  <a:lnTo>
                    <a:pt x="179" y="460"/>
                  </a:lnTo>
                  <a:lnTo>
                    <a:pt x="173" y="454"/>
                  </a:lnTo>
                  <a:lnTo>
                    <a:pt x="169" y="450"/>
                  </a:lnTo>
                  <a:lnTo>
                    <a:pt x="163" y="445"/>
                  </a:lnTo>
                  <a:lnTo>
                    <a:pt x="158" y="441"/>
                  </a:lnTo>
                  <a:lnTo>
                    <a:pt x="150" y="435"/>
                  </a:lnTo>
                  <a:lnTo>
                    <a:pt x="144" y="430"/>
                  </a:lnTo>
                  <a:lnTo>
                    <a:pt x="137" y="422"/>
                  </a:lnTo>
                  <a:lnTo>
                    <a:pt x="129" y="416"/>
                  </a:lnTo>
                  <a:lnTo>
                    <a:pt x="123" y="411"/>
                  </a:lnTo>
                  <a:lnTo>
                    <a:pt x="116" y="403"/>
                  </a:lnTo>
                  <a:lnTo>
                    <a:pt x="108" y="395"/>
                  </a:lnTo>
                  <a:lnTo>
                    <a:pt x="101" y="390"/>
                  </a:lnTo>
                  <a:lnTo>
                    <a:pt x="97" y="386"/>
                  </a:lnTo>
                  <a:lnTo>
                    <a:pt x="93" y="382"/>
                  </a:lnTo>
                  <a:lnTo>
                    <a:pt x="89" y="380"/>
                  </a:lnTo>
                  <a:lnTo>
                    <a:pt x="87" y="376"/>
                  </a:lnTo>
                  <a:lnTo>
                    <a:pt x="80" y="369"/>
                  </a:lnTo>
                  <a:lnTo>
                    <a:pt x="74" y="363"/>
                  </a:lnTo>
                  <a:lnTo>
                    <a:pt x="66" y="357"/>
                  </a:lnTo>
                  <a:lnTo>
                    <a:pt x="61" y="352"/>
                  </a:lnTo>
                  <a:lnTo>
                    <a:pt x="53" y="346"/>
                  </a:lnTo>
                  <a:lnTo>
                    <a:pt x="49" y="342"/>
                  </a:lnTo>
                  <a:lnTo>
                    <a:pt x="44" y="336"/>
                  </a:lnTo>
                  <a:lnTo>
                    <a:pt x="40" y="333"/>
                  </a:lnTo>
                  <a:lnTo>
                    <a:pt x="34" y="327"/>
                  </a:lnTo>
                  <a:lnTo>
                    <a:pt x="32" y="325"/>
                  </a:lnTo>
                  <a:lnTo>
                    <a:pt x="28" y="321"/>
                  </a:lnTo>
                  <a:lnTo>
                    <a:pt x="26" y="319"/>
                  </a:lnTo>
                  <a:lnTo>
                    <a:pt x="25" y="317"/>
                  </a:lnTo>
                  <a:lnTo>
                    <a:pt x="21" y="315"/>
                  </a:lnTo>
                  <a:lnTo>
                    <a:pt x="15" y="312"/>
                  </a:lnTo>
                  <a:lnTo>
                    <a:pt x="9" y="308"/>
                  </a:lnTo>
                  <a:lnTo>
                    <a:pt x="4" y="302"/>
                  </a:lnTo>
                  <a:lnTo>
                    <a:pt x="2" y="296"/>
                  </a:lnTo>
                  <a:lnTo>
                    <a:pt x="2" y="293"/>
                  </a:lnTo>
                  <a:lnTo>
                    <a:pt x="0" y="2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Freeform 43"/>
            <p:cNvSpPr>
              <a:spLocks/>
            </p:cNvSpPr>
            <p:nvPr/>
          </p:nvSpPr>
          <p:spPr bwMode="auto">
            <a:xfrm>
              <a:off x="5075" y="3738"/>
              <a:ext cx="76" cy="83"/>
            </a:xfrm>
            <a:custGeom>
              <a:avLst/>
              <a:gdLst>
                <a:gd name="T0" fmla="*/ 0 w 152"/>
                <a:gd name="T1" fmla="*/ 4 h 165"/>
                <a:gd name="T2" fmla="*/ 1 w 152"/>
                <a:gd name="T3" fmla="*/ 4 h 165"/>
                <a:gd name="T4" fmla="*/ 1 w 152"/>
                <a:gd name="T5" fmla="*/ 5 h 165"/>
                <a:gd name="T6" fmla="*/ 2 w 152"/>
                <a:gd name="T7" fmla="*/ 6 h 165"/>
                <a:gd name="T8" fmla="*/ 5 w 152"/>
                <a:gd name="T9" fmla="*/ 8 h 165"/>
                <a:gd name="T10" fmla="*/ 5 w 152"/>
                <a:gd name="T11" fmla="*/ 9 h 165"/>
                <a:gd name="T12" fmla="*/ 6 w 152"/>
                <a:gd name="T13" fmla="*/ 11 h 165"/>
                <a:gd name="T14" fmla="*/ 9 w 152"/>
                <a:gd name="T15" fmla="*/ 13 h 165"/>
                <a:gd name="T16" fmla="*/ 10 w 152"/>
                <a:gd name="T17" fmla="*/ 14 h 165"/>
                <a:gd name="T18" fmla="*/ 11 w 152"/>
                <a:gd name="T19" fmla="*/ 16 h 165"/>
                <a:gd name="T20" fmla="*/ 12 w 152"/>
                <a:gd name="T21" fmla="*/ 17 h 165"/>
                <a:gd name="T22" fmla="*/ 13 w 152"/>
                <a:gd name="T23" fmla="*/ 18 h 165"/>
                <a:gd name="T24" fmla="*/ 14 w 152"/>
                <a:gd name="T25" fmla="*/ 20 h 165"/>
                <a:gd name="T26" fmla="*/ 16 w 152"/>
                <a:gd name="T27" fmla="*/ 21 h 165"/>
                <a:gd name="T28" fmla="*/ 17 w 152"/>
                <a:gd name="T29" fmla="*/ 21 h 165"/>
                <a:gd name="T30" fmla="*/ 18 w 152"/>
                <a:gd name="T31" fmla="*/ 21 h 165"/>
                <a:gd name="T32" fmla="*/ 19 w 152"/>
                <a:gd name="T33" fmla="*/ 21 h 165"/>
                <a:gd name="T34" fmla="*/ 19 w 152"/>
                <a:gd name="T35" fmla="*/ 20 h 165"/>
                <a:gd name="T36" fmla="*/ 18 w 152"/>
                <a:gd name="T37" fmla="*/ 18 h 165"/>
                <a:gd name="T38" fmla="*/ 17 w 152"/>
                <a:gd name="T39" fmla="*/ 17 h 165"/>
                <a:gd name="T40" fmla="*/ 15 w 152"/>
                <a:gd name="T41" fmla="*/ 16 h 165"/>
                <a:gd name="T42" fmla="*/ 13 w 152"/>
                <a:gd name="T43" fmla="*/ 14 h 165"/>
                <a:gd name="T44" fmla="*/ 12 w 152"/>
                <a:gd name="T45" fmla="*/ 13 h 165"/>
                <a:gd name="T46" fmla="*/ 10 w 152"/>
                <a:gd name="T47" fmla="*/ 11 h 165"/>
                <a:gd name="T48" fmla="*/ 10 w 152"/>
                <a:gd name="T49" fmla="*/ 9 h 165"/>
                <a:gd name="T50" fmla="*/ 9 w 152"/>
                <a:gd name="T51" fmla="*/ 8 h 165"/>
                <a:gd name="T52" fmla="*/ 6 w 152"/>
                <a:gd name="T53" fmla="*/ 7 h 165"/>
                <a:gd name="T54" fmla="*/ 5 w 152"/>
                <a:gd name="T55" fmla="*/ 6 h 165"/>
                <a:gd name="T56" fmla="*/ 3 w 152"/>
                <a:gd name="T57" fmla="*/ 4 h 165"/>
                <a:gd name="T58" fmla="*/ 2 w 152"/>
                <a:gd name="T59" fmla="*/ 3 h 165"/>
                <a:gd name="T60" fmla="*/ 1 w 152"/>
                <a:gd name="T61" fmla="*/ 2 h 165"/>
                <a:gd name="T62" fmla="*/ 1 w 152"/>
                <a:gd name="T63" fmla="*/ 1 h 165"/>
                <a:gd name="T64" fmla="*/ 0 w 152"/>
                <a:gd name="T65" fmla="*/ 3 h 1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2"/>
                <a:gd name="T100" fmla="*/ 0 h 165"/>
                <a:gd name="T101" fmla="*/ 152 w 152"/>
                <a:gd name="T102" fmla="*/ 165 h 16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2" h="165">
                  <a:moveTo>
                    <a:pt x="0" y="23"/>
                  </a:moveTo>
                  <a:lnTo>
                    <a:pt x="0" y="25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10" y="34"/>
                  </a:lnTo>
                  <a:lnTo>
                    <a:pt x="14" y="38"/>
                  </a:lnTo>
                  <a:lnTo>
                    <a:pt x="17" y="44"/>
                  </a:lnTo>
                  <a:lnTo>
                    <a:pt x="23" y="47"/>
                  </a:lnTo>
                  <a:lnTo>
                    <a:pt x="27" y="53"/>
                  </a:lnTo>
                  <a:lnTo>
                    <a:pt x="33" y="61"/>
                  </a:lnTo>
                  <a:lnTo>
                    <a:pt x="38" y="66"/>
                  </a:lnTo>
                  <a:lnTo>
                    <a:pt x="44" y="72"/>
                  </a:lnTo>
                  <a:lnTo>
                    <a:pt x="48" y="78"/>
                  </a:lnTo>
                  <a:lnTo>
                    <a:pt x="55" y="85"/>
                  </a:lnTo>
                  <a:lnTo>
                    <a:pt x="61" y="93"/>
                  </a:lnTo>
                  <a:lnTo>
                    <a:pt x="67" y="99"/>
                  </a:lnTo>
                  <a:lnTo>
                    <a:pt x="73" y="104"/>
                  </a:lnTo>
                  <a:lnTo>
                    <a:pt x="78" y="112"/>
                  </a:lnTo>
                  <a:lnTo>
                    <a:pt x="84" y="118"/>
                  </a:lnTo>
                  <a:lnTo>
                    <a:pt x="90" y="123"/>
                  </a:lnTo>
                  <a:lnTo>
                    <a:pt x="95" y="129"/>
                  </a:lnTo>
                  <a:lnTo>
                    <a:pt x="101" y="135"/>
                  </a:lnTo>
                  <a:lnTo>
                    <a:pt x="105" y="140"/>
                  </a:lnTo>
                  <a:lnTo>
                    <a:pt x="111" y="144"/>
                  </a:lnTo>
                  <a:lnTo>
                    <a:pt x="114" y="150"/>
                  </a:lnTo>
                  <a:lnTo>
                    <a:pt x="118" y="154"/>
                  </a:lnTo>
                  <a:lnTo>
                    <a:pt x="122" y="158"/>
                  </a:lnTo>
                  <a:lnTo>
                    <a:pt x="128" y="161"/>
                  </a:lnTo>
                  <a:lnTo>
                    <a:pt x="132" y="165"/>
                  </a:lnTo>
                  <a:lnTo>
                    <a:pt x="133" y="165"/>
                  </a:lnTo>
                  <a:lnTo>
                    <a:pt x="139" y="165"/>
                  </a:lnTo>
                  <a:lnTo>
                    <a:pt x="141" y="165"/>
                  </a:lnTo>
                  <a:lnTo>
                    <a:pt x="145" y="165"/>
                  </a:lnTo>
                  <a:lnTo>
                    <a:pt x="151" y="163"/>
                  </a:lnTo>
                  <a:lnTo>
                    <a:pt x="152" y="160"/>
                  </a:lnTo>
                  <a:lnTo>
                    <a:pt x="151" y="156"/>
                  </a:lnTo>
                  <a:lnTo>
                    <a:pt x="145" y="150"/>
                  </a:lnTo>
                  <a:lnTo>
                    <a:pt x="141" y="144"/>
                  </a:lnTo>
                  <a:lnTo>
                    <a:pt x="137" y="140"/>
                  </a:lnTo>
                  <a:lnTo>
                    <a:pt x="132" y="135"/>
                  </a:lnTo>
                  <a:lnTo>
                    <a:pt x="128" y="131"/>
                  </a:lnTo>
                  <a:lnTo>
                    <a:pt x="122" y="123"/>
                  </a:lnTo>
                  <a:lnTo>
                    <a:pt x="116" y="118"/>
                  </a:lnTo>
                  <a:lnTo>
                    <a:pt x="111" y="112"/>
                  </a:lnTo>
                  <a:lnTo>
                    <a:pt x="103" y="104"/>
                  </a:lnTo>
                  <a:lnTo>
                    <a:pt x="97" y="97"/>
                  </a:lnTo>
                  <a:lnTo>
                    <a:pt x="90" y="91"/>
                  </a:lnTo>
                  <a:lnTo>
                    <a:pt x="84" y="83"/>
                  </a:lnTo>
                  <a:lnTo>
                    <a:pt x="78" y="76"/>
                  </a:lnTo>
                  <a:lnTo>
                    <a:pt x="73" y="72"/>
                  </a:lnTo>
                  <a:lnTo>
                    <a:pt x="71" y="68"/>
                  </a:lnTo>
                  <a:lnTo>
                    <a:pt x="67" y="64"/>
                  </a:lnTo>
                  <a:lnTo>
                    <a:pt x="63" y="63"/>
                  </a:lnTo>
                  <a:lnTo>
                    <a:pt x="55" y="55"/>
                  </a:lnTo>
                  <a:lnTo>
                    <a:pt x="50" y="47"/>
                  </a:lnTo>
                  <a:lnTo>
                    <a:pt x="44" y="42"/>
                  </a:lnTo>
                  <a:lnTo>
                    <a:pt x="36" y="34"/>
                  </a:lnTo>
                  <a:lnTo>
                    <a:pt x="31" y="28"/>
                  </a:lnTo>
                  <a:lnTo>
                    <a:pt x="27" y="25"/>
                  </a:lnTo>
                  <a:lnTo>
                    <a:pt x="21" y="17"/>
                  </a:lnTo>
                  <a:lnTo>
                    <a:pt x="17" y="13"/>
                  </a:lnTo>
                  <a:lnTo>
                    <a:pt x="14" y="9"/>
                  </a:lnTo>
                  <a:lnTo>
                    <a:pt x="10" y="7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44"/>
            <p:cNvSpPr>
              <a:spLocks/>
            </p:cNvSpPr>
            <p:nvPr/>
          </p:nvSpPr>
          <p:spPr bwMode="auto">
            <a:xfrm>
              <a:off x="5073" y="3577"/>
              <a:ext cx="98" cy="151"/>
            </a:xfrm>
            <a:custGeom>
              <a:avLst/>
              <a:gdLst>
                <a:gd name="T0" fmla="*/ 3 w 195"/>
                <a:gd name="T1" fmla="*/ 17 h 302"/>
                <a:gd name="T2" fmla="*/ 1 w 195"/>
                <a:gd name="T3" fmla="*/ 19 h 302"/>
                <a:gd name="T4" fmla="*/ 1 w 195"/>
                <a:gd name="T5" fmla="*/ 22 h 302"/>
                <a:gd name="T6" fmla="*/ 2 w 195"/>
                <a:gd name="T7" fmla="*/ 25 h 302"/>
                <a:gd name="T8" fmla="*/ 3 w 195"/>
                <a:gd name="T9" fmla="*/ 28 h 302"/>
                <a:gd name="T10" fmla="*/ 6 w 195"/>
                <a:gd name="T11" fmla="*/ 29 h 302"/>
                <a:gd name="T12" fmla="*/ 4 w 195"/>
                <a:gd name="T13" fmla="*/ 31 h 302"/>
                <a:gd name="T14" fmla="*/ 4 w 195"/>
                <a:gd name="T15" fmla="*/ 36 h 302"/>
                <a:gd name="T16" fmla="*/ 7 w 195"/>
                <a:gd name="T17" fmla="*/ 37 h 302"/>
                <a:gd name="T18" fmla="*/ 9 w 195"/>
                <a:gd name="T19" fmla="*/ 38 h 302"/>
                <a:gd name="T20" fmla="*/ 13 w 195"/>
                <a:gd name="T21" fmla="*/ 38 h 302"/>
                <a:gd name="T22" fmla="*/ 16 w 195"/>
                <a:gd name="T23" fmla="*/ 38 h 302"/>
                <a:gd name="T24" fmla="*/ 19 w 195"/>
                <a:gd name="T25" fmla="*/ 37 h 302"/>
                <a:gd name="T26" fmla="*/ 22 w 195"/>
                <a:gd name="T27" fmla="*/ 34 h 302"/>
                <a:gd name="T28" fmla="*/ 23 w 195"/>
                <a:gd name="T29" fmla="*/ 30 h 302"/>
                <a:gd name="T30" fmla="*/ 24 w 195"/>
                <a:gd name="T31" fmla="*/ 27 h 302"/>
                <a:gd name="T32" fmla="*/ 25 w 195"/>
                <a:gd name="T33" fmla="*/ 24 h 302"/>
                <a:gd name="T34" fmla="*/ 25 w 195"/>
                <a:gd name="T35" fmla="*/ 21 h 302"/>
                <a:gd name="T36" fmla="*/ 25 w 195"/>
                <a:gd name="T37" fmla="*/ 19 h 302"/>
                <a:gd name="T38" fmla="*/ 24 w 195"/>
                <a:gd name="T39" fmla="*/ 15 h 302"/>
                <a:gd name="T40" fmla="*/ 23 w 195"/>
                <a:gd name="T41" fmla="*/ 13 h 302"/>
                <a:gd name="T42" fmla="*/ 21 w 195"/>
                <a:gd name="T43" fmla="*/ 9 h 302"/>
                <a:gd name="T44" fmla="*/ 19 w 195"/>
                <a:gd name="T45" fmla="*/ 6 h 302"/>
                <a:gd name="T46" fmla="*/ 17 w 195"/>
                <a:gd name="T47" fmla="*/ 3 h 302"/>
                <a:gd name="T48" fmla="*/ 15 w 195"/>
                <a:gd name="T49" fmla="*/ 1 h 302"/>
                <a:gd name="T50" fmla="*/ 13 w 195"/>
                <a:gd name="T51" fmla="*/ 1 h 302"/>
                <a:gd name="T52" fmla="*/ 14 w 195"/>
                <a:gd name="T53" fmla="*/ 5 h 302"/>
                <a:gd name="T54" fmla="*/ 16 w 195"/>
                <a:gd name="T55" fmla="*/ 7 h 302"/>
                <a:gd name="T56" fmla="*/ 18 w 195"/>
                <a:gd name="T57" fmla="*/ 10 h 302"/>
                <a:gd name="T58" fmla="*/ 20 w 195"/>
                <a:gd name="T59" fmla="*/ 14 h 302"/>
                <a:gd name="T60" fmla="*/ 22 w 195"/>
                <a:gd name="T61" fmla="*/ 18 h 302"/>
                <a:gd name="T62" fmla="*/ 22 w 195"/>
                <a:gd name="T63" fmla="*/ 19 h 302"/>
                <a:gd name="T64" fmla="*/ 22 w 195"/>
                <a:gd name="T65" fmla="*/ 22 h 302"/>
                <a:gd name="T66" fmla="*/ 22 w 195"/>
                <a:gd name="T67" fmla="*/ 24 h 302"/>
                <a:gd name="T68" fmla="*/ 21 w 195"/>
                <a:gd name="T69" fmla="*/ 27 h 302"/>
                <a:gd name="T70" fmla="*/ 20 w 195"/>
                <a:gd name="T71" fmla="*/ 31 h 302"/>
                <a:gd name="T72" fmla="*/ 17 w 195"/>
                <a:gd name="T73" fmla="*/ 34 h 302"/>
                <a:gd name="T74" fmla="*/ 14 w 195"/>
                <a:gd name="T75" fmla="*/ 35 h 302"/>
                <a:gd name="T76" fmla="*/ 11 w 195"/>
                <a:gd name="T77" fmla="*/ 36 h 302"/>
                <a:gd name="T78" fmla="*/ 8 w 195"/>
                <a:gd name="T79" fmla="*/ 35 h 302"/>
                <a:gd name="T80" fmla="*/ 6 w 195"/>
                <a:gd name="T81" fmla="*/ 33 h 302"/>
                <a:gd name="T82" fmla="*/ 8 w 195"/>
                <a:gd name="T83" fmla="*/ 30 h 302"/>
                <a:gd name="T84" fmla="*/ 9 w 195"/>
                <a:gd name="T85" fmla="*/ 29 h 302"/>
                <a:gd name="T86" fmla="*/ 12 w 195"/>
                <a:gd name="T87" fmla="*/ 25 h 302"/>
                <a:gd name="T88" fmla="*/ 11 w 195"/>
                <a:gd name="T89" fmla="*/ 25 h 302"/>
                <a:gd name="T90" fmla="*/ 8 w 195"/>
                <a:gd name="T91" fmla="*/ 28 h 302"/>
                <a:gd name="T92" fmla="*/ 4 w 195"/>
                <a:gd name="T93" fmla="*/ 26 h 302"/>
                <a:gd name="T94" fmla="*/ 2 w 195"/>
                <a:gd name="T95" fmla="*/ 24 h 302"/>
                <a:gd name="T96" fmla="*/ 3 w 195"/>
                <a:gd name="T97" fmla="*/ 21 h 302"/>
                <a:gd name="T98" fmla="*/ 6 w 195"/>
                <a:gd name="T99" fmla="*/ 19 h 302"/>
                <a:gd name="T100" fmla="*/ 9 w 195"/>
                <a:gd name="T101" fmla="*/ 18 h 302"/>
                <a:gd name="T102" fmla="*/ 9 w 195"/>
                <a:gd name="T103" fmla="*/ 15 h 302"/>
                <a:gd name="T104" fmla="*/ 6 w 195"/>
                <a:gd name="T105" fmla="*/ 14 h 302"/>
                <a:gd name="T106" fmla="*/ 0 w 195"/>
                <a:gd name="T107" fmla="*/ 11 h 30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95"/>
                <a:gd name="T163" fmla="*/ 0 h 302"/>
                <a:gd name="T164" fmla="*/ 195 w 195"/>
                <a:gd name="T165" fmla="*/ 302 h 30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95" h="302">
                  <a:moveTo>
                    <a:pt x="0" y="89"/>
                  </a:moveTo>
                  <a:lnTo>
                    <a:pt x="32" y="129"/>
                  </a:lnTo>
                  <a:lnTo>
                    <a:pt x="28" y="131"/>
                  </a:lnTo>
                  <a:lnTo>
                    <a:pt x="24" y="135"/>
                  </a:lnTo>
                  <a:lnTo>
                    <a:pt x="20" y="138"/>
                  </a:lnTo>
                  <a:lnTo>
                    <a:pt x="17" y="144"/>
                  </a:lnTo>
                  <a:lnTo>
                    <a:pt x="11" y="150"/>
                  </a:lnTo>
                  <a:lnTo>
                    <a:pt x="9" y="154"/>
                  </a:lnTo>
                  <a:lnTo>
                    <a:pt x="7" y="157"/>
                  </a:lnTo>
                  <a:lnTo>
                    <a:pt x="5" y="163"/>
                  </a:lnTo>
                  <a:lnTo>
                    <a:pt x="5" y="167"/>
                  </a:lnTo>
                  <a:lnTo>
                    <a:pt x="3" y="171"/>
                  </a:lnTo>
                  <a:lnTo>
                    <a:pt x="1" y="175"/>
                  </a:lnTo>
                  <a:lnTo>
                    <a:pt x="1" y="178"/>
                  </a:lnTo>
                  <a:lnTo>
                    <a:pt x="1" y="182"/>
                  </a:lnTo>
                  <a:lnTo>
                    <a:pt x="3" y="190"/>
                  </a:lnTo>
                  <a:lnTo>
                    <a:pt x="5" y="195"/>
                  </a:lnTo>
                  <a:lnTo>
                    <a:pt x="7" y="201"/>
                  </a:lnTo>
                  <a:lnTo>
                    <a:pt x="9" y="207"/>
                  </a:lnTo>
                  <a:lnTo>
                    <a:pt x="11" y="213"/>
                  </a:lnTo>
                  <a:lnTo>
                    <a:pt x="15" y="216"/>
                  </a:lnTo>
                  <a:lnTo>
                    <a:pt x="17" y="218"/>
                  </a:lnTo>
                  <a:lnTo>
                    <a:pt x="20" y="222"/>
                  </a:lnTo>
                  <a:lnTo>
                    <a:pt x="24" y="226"/>
                  </a:lnTo>
                  <a:lnTo>
                    <a:pt x="30" y="228"/>
                  </a:lnTo>
                  <a:lnTo>
                    <a:pt x="34" y="230"/>
                  </a:lnTo>
                  <a:lnTo>
                    <a:pt x="38" y="232"/>
                  </a:lnTo>
                  <a:lnTo>
                    <a:pt x="41" y="233"/>
                  </a:lnTo>
                  <a:lnTo>
                    <a:pt x="39" y="237"/>
                  </a:lnTo>
                  <a:lnTo>
                    <a:pt x="36" y="241"/>
                  </a:lnTo>
                  <a:lnTo>
                    <a:pt x="34" y="245"/>
                  </a:lnTo>
                  <a:lnTo>
                    <a:pt x="30" y="251"/>
                  </a:lnTo>
                  <a:lnTo>
                    <a:pt x="28" y="256"/>
                  </a:lnTo>
                  <a:lnTo>
                    <a:pt x="28" y="262"/>
                  </a:lnTo>
                  <a:lnTo>
                    <a:pt x="28" y="270"/>
                  </a:lnTo>
                  <a:lnTo>
                    <a:pt x="30" y="275"/>
                  </a:lnTo>
                  <a:lnTo>
                    <a:pt x="32" y="281"/>
                  </a:lnTo>
                  <a:lnTo>
                    <a:pt x="34" y="285"/>
                  </a:lnTo>
                  <a:lnTo>
                    <a:pt x="38" y="289"/>
                  </a:lnTo>
                  <a:lnTo>
                    <a:pt x="41" y="290"/>
                  </a:lnTo>
                  <a:lnTo>
                    <a:pt x="47" y="294"/>
                  </a:lnTo>
                  <a:lnTo>
                    <a:pt x="51" y="294"/>
                  </a:lnTo>
                  <a:lnTo>
                    <a:pt x="55" y="296"/>
                  </a:lnTo>
                  <a:lnTo>
                    <a:pt x="58" y="296"/>
                  </a:lnTo>
                  <a:lnTo>
                    <a:pt x="62" y="298"/>
                  </a:lnTo>
                  <a:lnTo>
                    <a:pt x="66" y="298"/>
                  </a:lnTo>
                  <a:lnTo>
                    <a:pt x="72" y="300"/>
                  </a:lnTo>
                  <a:lnTo>
                    <a:pt x="76" y="300"/>
                  </a:lnTo>
                  <a:lnTo>
                    <a:pt x="83" y="300"/>
                  </a:lnTo>
                  <a:lnTo>
                    <a:pt x="89" y="302"/>
                  </a:lnTo>
                  <a:lnTo>
                    <a:pt x="96" y="302"/>
                  </a:lnTo>
                  <a:lnTo>
                    <a:pt x="98" y="302"/>
                  </a:lnTo>
                  <a:lnTo>
                    <a:pt x="102" y="302"/>
                  </a:lnTo>
                  <a:lnTo>
                    <a:pt x="106" y="302"/>
                  </a:lnTo>
                  <a:lnTo>
                    <a:pt x="112" y="302"/>
                  </a:lnTo>
                  <a:lnTo>
                    <a:pt x="117" y="300"/>
                  </a:lnTo>
                  <a:lnTo>
                    <a:pt x="125" y="300"/>
                  </a:lnTo>
                  <a:lnTo>
                    <a:pt x="129" y="298"/>
                  </a:lnTo>
                  <a:lnTo>
                    <a:pt x="133" y="298"/>
                  </a:lnTo>
                  <a:lnTo>
                    <a:pt x="136" y="296"/>
                  </a:lnTo>
                  <a:lnTo>
                    <a:pt x="140" y="294"/>
                  </a:lnTo>
                  <a:lnTo>
                    <a:pt x="146" y="290"/>
                  </a:lnTo>
                  <a:lnTo>
                    <a:pt x="154" y="287"/>
                  </a:lnTo>
                  <a:lnTo>
                    <a:pt x="161" y="281"/>
                  </a:lnTo>
                  <a:lnTo>
                    <a:pt x="167" y="275"/>
                  </a:lnTo>
                  <a:lnTo>
                    <a:pt x="171" y="271"/>
                  </a:lnTo>
                  <a:lnTo>
                    <a:pt x="173" y="268"/>
                  </a:lnTo>
                  <a:lnTo>
                    <a:pt x="174" y="264"/>
                  </a:lnTo>
                  <a:lnTo>
                    <a:pt x="178" y="260"/>
                  </a:lnTo>
                  <a:lnTo>
                    <a:pt x="180" y="254"/>
                  </a:lnTo>
                  <a:lnTo>
                    <a:pt x="182" y="251"/>
                  </a:lnTo>
                  <a:lnTo>
                    <a:pt x="184" y="245"/>
                  </a:lnTo>
                  <a:lnTo>
                    <a:pt x="186" y="241"/>
                  </a:lnTo>
                  <a:lnTo>
                    <a:pt x="188" y="235"/>
                  </a:lnTo>
                  <a:lnTo>
                    <a:pt x="188" y="232"/>
                  </a:lnTo>
                  <a:lnTo>
                    <a:pt x="190" y="226"/>
                  </a:lnTo>
                  <a:lnTo>
                    <a:pt x="192" y="222"/>
                  </a:lnTo>
                  <a:lnTo>
                    <a:pt x="192" y="216"/>
                  </a:lnTo>
                  <a:lnTo>
                    <a:pt x="193" y="211"/>
                  </a:lnTo>
                  <a:lnTo>
                    <a:pt x="193" y="207"/>
                  </a:lnTo>
                  <a:lnTo>
                    <a:pt x="195" y="201"/>
                  </a:lnTo>
                  <a:lnTo>
                    <a:pt x="195" y="195"/>
                  </a:lnTo>
                  <a:lnTo>
                    <a:pt x="195" y="192"/>
                  </a:lnTo>
                  <a:lnTo>
                    <a:pt x="195" y="186"/>
                  </a:lnTo>
                  <a:lnTo>
                    <a:pt x="195" y="180"/>
                  </a:lnTo>
                  <a:lnTo>
                    <a:pt x="195" y="175"/>
                  </a:lnTo>
                  <a:lnTo>
                    <a:pt x="195" y="171"/>
                  </a:lnTo>
                  <a:lnTo>
                    <a:pt x="195" y="165"/>
                  </a:lnTo>
                  <a:lnTo>
                    <a:pt x="195" y="161"/>
                  </a:lnTo>
                  <a:lnTo>
                    <a:pt x="193" y="156"/>
                  </a:lnTo>
                  <a:lnTo>
                    <a:pt x="193" y="152"/>
                  </a:lnTo>
                  <a:lnTo>
                    <a:pt x="193" y="146"/>
                  </a:lnTo>
                  <a:lnTo>
                    <a:pt x="193" y="142"/>
                  </a:lnTo>
                  <a:lnTo>
                    <a:pt x="192" y="138"/>
                  </a:lnTo>
                  <a:lnTo>
                    <a:pt x="192" y="135"/>
                  </a:lnTo>
                  <a:lnTo>
                    <a:pt x="190" y="131"/>
                  </a:lnTo>
                  <a:lnTo>
                    <a:pt x="190" y="127"/>
                  </a:lnTo>
                  <a:lnTo>
                    <a:pt x="188" y="121"/>
                  </a:lnTo>
                  <a:lnTo>
                    <a:pt x="186" y="117"/>
                  </a:lnTo>
                  <a:lnTo>
                    <a:pt x="184" y="114"/>
                  </a:lnTo>
                  <a:lnTo>
                    <a:pt x="182" y="110"/>
                  </a:lnTo>
                  <a:lnTo>
                    <a:pt x="178" y="104"/>
                  </a:lnTo>
                  <a:lnTo>
                    <a:pt x="176" y="98"/>
                  </a:lnTo>
                  <a:lnTo>
                    <a:pt x="173" y="95"/>
                  </a:lnTo>
                  <a:lnTo>
                    <a:pt x="171" y="89"/>
                  </a:lnTo>
                  <a:lnTo>
                    <a:pt x="167" y="85"/>
                  </a:lnTo>
                  <a:lnTo>
                    <a:pt x="163" y="79"/>
                  </a:lnTo>
                  <a:lnTo>
                    <a:pt x="161" y="74"/>
                  </a:lnTo>
                  <a:lnTo>
                    <a:pt x="157" y="68"/>
                  </a:lnTo>
                  <a:lnTo>
                    <a:pt x="154" y="62"/>
                  </a:lnTo>
                  <a:lnTo>
                    <a:pt x="150" y="59"/>
                  </a:lnTo>
                  <a:lnTo>
                    <a:pt x="146" y="53"/>
                  </a:lnTo>
                  <a:lnTo>
                    <a:pt x="144" y="49"/>
                  </a:lnTo>
                  <a:lnTo>
                    <a:pt x="140" y="43"/>
                  </a:lnTo>
                  <a:lnTo>
                    <a:pt x="136" y="38"/>
                  </a:lnTo>
                  <a:lnTo>
                    <a:pt x="135" y="32"/>
                  </a:lnTo>
                  <a:lnTo>
                    <a:pt x="131" y="28"/>
                  </a:lnTo>
                  <a:lnTo>
                    <a:pt x="127" y="24"/>
                  </a:lnTo>
                  <a:lnTo>
                    <a:pt x="125" y="21"/>
                  </a:lnTo>
                  <a:lnTo>
                    <a:pt x="123" y="17"/>
                  </a:lnTo>
                  <a:lnTo>
                    <a:pt x="121" y="13"/>
                  </a:lnTo>
                  <a:lnTo>
                    <a:pt x="115" y="7"/>
                  </a:lnTo>
                  <a:lnTo>
                    <a:pt x="114" y="3"/>
                  </a:lnTo>
                  <a:lnTo>
                    <a:pt x="110" y="2"/>
                  </a:lnTo>
                  <a:lnTo>
                    <a:pt x="110" y="0"/>
                  </a:lnTo>
                  <a:lnTo>
                    <a:pt x="98" y="13"/>
                  </a:lnTo>
                  <a:lnTo>
                    <a:pt x="98" y="15"/>
                  </a:lnTo>
                  <a:lnTo>
                    <a:pt x="100" y="17"/>
                  </a:lnTo>
                  <a:lnTo>
                    <a:pt x="102" y="22"/>
                  </a:lnTo>
                  <a:lnTo>
                    <a:pt x="108" y="28"/>
                  </a:lnTo>
                  <a:lnTo>
                    <a:pt x="110" y="32"/>
                  </a:lnTo>
                  <a:lnTo>
                    <a:pt x="112" y="36"/>
                  </a:lnTo>
                  <a:lnTo>
                    <a:pt x="114" y="40"/>
                  </a:lnTo>
                  <a:lnTo>
                    <a:pt x="117" y="45"/>
                  </a:lnTo>
                  <a:lnTo>
                    <a:pt x="121" y="49"/>
                  </a:lnTo>
                  <a:lnTo>
                    <a:pt x="123" y="55"/>
                  </a:lnTo>
                  <a:lnTo>
                    <a:pt x="127" y="60"/>
                  </a:lnTo>
                  <a:lnTo>
                    <a:pt x="131" y="66"/>
                  </a:lnTo>
                  <a:lnTo>
                    <a:pt x="133" y="70"/>
                  </a:lnTo>
                  <a:lnTo>
                    <a:pt x="136" y="76"/>
                  </a:lnTo>
                  <a:lnTo>
                    <a:pt x="140" y="81"/>
                  </a:lnTo>
                  <a:lnTo>
                    <a:pt x="144" y="87"/>
                  </a:lnTo>
                  <a:lnTo>
                    <a:pt x="146" y="93"/>
                  </a:lnTo>
                  <a:lnTo>
                    <a:pt x="150" y="98"/>
                  </a:lnTo>
                  <a:lnTo>
                    <a:pt x="152" y="102"/>
                  </a:lnTo>
                  <a:lnTo>
                    <a:pt x="155" y="110"/>
                  </a:lnTo>
                  <a:lnTo>
                    <a:pt x="157" y="114"/>
                  </a:lnTo>
                  <a:lnTo>
                    <a:pt x="161" y="119"/>
                  </a:lnTo>
                  <a:lnTo>
                    <a:pt x="163" y="125"/>
                  </a:lnTo>
                  <a:lnTo>
                    <a:pt x="165" y="129"/>
                  </a:lnTo>
                  <a:lnTo>
                    <a:pt x="167" y="133"/>
                  </a:lnTo>
                  <a:lnTo>
                    <a:pt x="169" y="138"/>
                  </a:lnTo>
                  <a:lnTo>
                    <a:pt x="169" y="142"/>
                  </a:lnTo>
                  <a:lnTo>
                    <a:pt x="171" y="146"/>
                  </a:lnTo>
                  <a:lnTo>
                    <a:pt x="171" y="150"/>
                  </a:lnTo>
                  <a:lnTo>
                    <a:pt x="173" y="154"/>
                  </a:lnTo>
                  <a:lnTo>
                    <a:pt x="173" y="157"/>
                  </a:lnTo>
                  <a:lnTo>
                    <a:pt x="173" y="161"/>
                  </a:lnTo>
                  <a:lnTo>
                    <a:pt x="173" y="165"/>
                  </a:lnTo>
                  <a:lnTo>
                    <a:pt x="173" y="169"/>
                  </a:lnTo>
                  <a:lnTo>
                    <a:pt x="173" y="173"/>
                  </a:lnTo>
                  <a:lnTo>
                    <a:pt x="174" y="176"/>
                  </a:lnTo>
                  <a:lnTo>
                    <a:pt x="173" y="180"/>
                  </a:lnTo>
                  <a:lnTo>
                    <a:pt x="173" y="184"/>
                  </a:lnTo>
                  <a:lnTo>
                    <a:pt x="173" y="188"/>
                  </a:lnTo>
                  <a:lnTo>
                    <a:pt x="173" y="194"/>
                  </a:lnTo>
                  <a:lnTo>
                    <a:pt x="173" y="195"/>
                  </a:lnTo>
                  <a:lnTo>
                    <a:pt x="173" y="201"/>
                  </a:lnTo>
                  <a:lnTo>
                    <a:pt x="171" y="205"/>
                  </a:lnTo>
                  <a:lnTo>
                    <a:pt x="171" y="209"/>
                  </a:lnTo>
                  <a:lnTo>
                    <a:pt x="169" y="214"/>
                  </a:lnTo>
                  <a:lnTo>
                    <a:pt x="167" y="222"/>
                  </a:lnTo>
                  <a:lnTo>
                    <a:pt x="165" y="228"/>
                  </a:lnTo>
                  <a:lnTo>
                    <a:pt x="163" y="235"/>
                  </a:lnTo>
                  <a:lnTo>
                    <a:pt x="159" y="241"/>
                  </a:lnTo>
                  <a:lnTo>
                    <a:pt x="157" y="247"/>
                  </a:lnTo>
                  <a:lnTo>
                    <a:pt x="154" y="251"/>
                  </a:lnTo>
                  <a:lnTo>
                    <a:pt x="152" y="256"/>
                  </a:lnTo>
                  <a:lnTo>
                    <a:pt x="148" y="258"/>
                  </a:lnTo>
                  <a:lnTo>
                    <a:pt x="146" y="262"/>
                  </a:lnTo>
                  <a:lnTo>
                    <a:pt x="142" y="266"/>
                  </a:lnTo>
                  <a:lnTo>
                    <a:pt x="136" y="270"/>
                  </a:lnTo>
                  <a:lnTo>
                    <a:pt x="133" y="271"/>
                  </a:lnTo>
                  <a:lnTo>
                    <a:pt x="127" y="273"/>
                  </a:lnTo>
                  <a:lnTo>
                    <a:pt x="123" y="275"/>
                  </a:lnTo>
                  <a:lnTo>
                    <a:pt x="117" y="279"/>
                  </a:lnTo>
                  <a:lnTo>
                    <a:pt x="112" y="279"/>
                  </a:lnTo>
                  <a:lnTo>
                    <a:pt x="106" y="281"/>
                  </a:lnTo>
                  <a:lnTo>
                    <a:pt x="100" y="281"/>
                  </a:lnTo>
                  <a:lnTo>
                    <a:pt x="95" y="283"/>
                  </a:lnTo>
                  <a:lnTo>
                    <a:pt x="89" y="283"/>
                  </a:lnTo>
                  <a:lnTo>
                    <a:pt x="83" y="283"/>
                  </a:lnTo>
                  <a:lnTo>
                    <a:pt x="77" y="281"/>
                  </a:lnTo>
                  <a:lnTo>
                    <a:pt x="72" y="281"/>
                  </a:lnTo>
                  <a:lnTo>
                    <a:pt x="66" y="279"/>
                  </a:lnTo>
                  <a:lnTo>
                    <a:pt x="62" y="279"/>
                  </a:lnTo>
                  <a:lnTo>
                    <a:pt x="57" y="277"/>
                  </a:lnTo>
                  <a:lnTo>
                    <a:pt x="55" y="275"/>
                  </a:lnTo>
                  <a:lnTo>
                    <a:pt x="49" y="273"/>
                  </a:lnTo>
                  <a:lnTo>
                    <a:pt x="47" y="271"/>
                  </a:lnTo>
                  <a:lnTo>
                    <a:pt x="45" y="268"/>
                  </a:lnTo>
                  <a:lnTo>
                    <a:pt x="45" y="264"/>
                  </a:lnTo>
                  <a:lnTo>
                    <a:pt x="45" y="260"/>
                  </a:lnTo>
                  <a:lnTo>
                    <a:pt x="49" y="256"/>
                  </a:lnTo>
                  <a:lnTo>
                    <a:pt x="51" y="251"/>
                  </a:lnTo>
                  <a:lnTo>
                    <a:pt x="55" y="249"/>
                  </a:lnTo>
                  <a:lnTo>
                    <a:pt x="57" y="245"/>
                  </a:lnTo>
                  <a:lnTo>
                    <a:pt x="58" y="243"/>
                  </a:lnTo>
                  <a:lnTo>
                    <a:pt x="60" y="241"/>
                  </a:lnTo>
                  <a:lnTo>
                    <a:pt x="64" y="239"/>
                  </a:lnTo>
                  <a:lnTo>
                    <a:pt x="68" y="235"/>
                  </a:lnTo>
                  <a:lnTo>
                    <a:pt x="72" y="233"/>
                  </a:lnTo>
                  <a:lnTo>
                    <a:pt x="76" y="230"/>
                  </a:lnTo>
                  <a:lnTo>
                    <a:pt x="81" y="224"/>
                  </a:lnTo>
                  <a:lnTo>
                    <a:pt x="85" y="218"/>
                  </a:lnTo>
                  <a:lnTo>
                    <a:pt x="91" y="213"/>
                  </a:lnTo>
                  <a:lnTo>
                    <a:pt x="95" y="207"/>
                  </a:lnTo>
                  <a:lnTo>
                    <a:pt x="96" y="203"/>
                  </a:lnTo>
                  <a:lnTo>
                    <a:pt x="96" y="199"/>
                  </a:lnTo>
                  <a:lnTo>
                    <a:pt x="95" y="197"/>
                  </a:lnTo>
                  <a:lnTo>
                    <a:pt x="89" y="197"/>
                  </a:lnTo>
                  <a:lnTo>
                    <a:pt x="83" y="201"/>
                  </a:lnTo>
                  <a:lnTo>
                    <a:pt x="77" y="207"/>
                  </a:lnTo>
                  <a:lnTo>
                    <a:pt x="72" y="213"/>
                  </a:lnTo>
                  <a:lnTo>
                    <a:pt x="66" y="216"/>
                  </a:lnTo>
                  <a:lnTo>
                    <a:pt x="60" y="222"/>
                  </a:lnTo>
                  <a:lnTo>
                    <a:pt x="57" y="224"/>
                  </a:lnTo>
                  <a:lnTo>
                    <a:pt x="55" y="224"/>
                  </a:lnTo>
                  <a:lnTo>
                    <a:pt x="51" y="222"/>
                  </a:lnTo>
                  <a:lnTo>
                    <a:pt x="45" y="220"/>
                  </a:lnTo>
                  <a:lnTo>
                    <a:pt x="38" y="216"/>
                  </a:lnTo>
                  <a:lnTo>
                    <a:pt x="32" y="214"/>
                  </a:lnTo>
                  <a:lnTo>
                    <a:pt x="24" y="209"/>
                  </a:lnTo>
                  <a:lnTo>
                    <a:pt x="19" y="205"/>
                  </a:lnTo>
                  <a:lnTo>
                    <a:pt x="17" y="201"/>
                  </a:lnTo>
                  <a:lnTo>
                    <a:pt x="15" y="197"/>
                  </a:lnTo>
                  <a:lnTo>
                    <a:pt x="13" y="194"/>
                  </a:lnTo>
                  <a:lnTo>
                    <a:pt x="15" y="188"/>
                  </a:lnTo>
                  <a:lnTo>
                    <a:pt x="15" y="184"/>
                  </a:lnTo>
                  <a:lnTo>
                    <a:pt x="17" y="178"/>
                  </a:lnTo>
                  <a:lnTo>
                    <a:pt x="20" y="175"/>
                  </a:lnTo>
                  <a:lnTo>
                    <a:pt x="24" y="169"/>
                  </a:lnTo>
                  <a:lnTo>
                    <a:pt x="28" y="165"/>
                  </a:lnTo>
                  <a:lnTo>
                    <a:pt x="32" y="161"/>
                  </a:lnTo>
                  <a:lnTo>
                    <a:pt x="38" y="157"/>
                  </a:lnTo>
                  <a:lnTo>
                    <a:pt x="41" y="156"/>
                  </a:lnTo>
                  <a:lnTo>
                    <a:pt x="47" y="150"/>
                  </a:lnTo>
                  <a:lnTo>
                    <a:pt x="51" y="148"/>
                  </a:lnTo>
                  <a:lnTo>
                    <a:pt x="55" y="146"/>
                  </a:lnTo>
                  <a:lnTo>
                    <a:pt x="60" y="144"/>
                  </a:lnTo>
                  <a:lnTo>
                    <a:pt x="66" y="140"/>
                  </a:lnTo>
                  <a:lnTo>
                    <a:pt x="68" y="140"/>
                  </a:lnTo>
                  <a:lnTo>
                    <a:pt x="68" y="136"/>
                  </a:lnTo>
                  <a:lnTo>
                    <a:pt x="72" y="131"/>
                  </a:lnTo>
                  <a:lnTo>
                    <a:pt x="72" y="127"/>
                  </a:lnTo>
                  <a:lnTo>
                    <a:pt x="70" y="125"/>
                  </a:lnTo>
                  <a:lnTo>
                    <a:pt x="68" y="121"/>
                  </a:lnTo>
                  <a:lnTo>
                    <a:pt x="64" y="121"/>
                  </a:lnTo>
                  <a:lnTo>
                    <a:pt x="58" y="119"/>
                  </a:lnTo>
                  <a:lnTo>
                    <a:pt x="55" y="119"/>
                  </a:lnTo>
                  <a:lnTo>
                    <a:pt x="51" y="119"/>
                  </a:lnTo>
                  <a:lnTo>
                    <a:pt x="47" y="119"/>
                  </a:lnTo>
                  <a:lnTo>
                    <a:pt x="43" y="119"/>
                  </a:lnTo>
                  <a:lnTo>
                    <a:pt x="41" y="119"/>
                  </a:lnTo>
                  <a:lnTo>
                    <a:pt x="13" y="78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How do you fix it, eh?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four ways to fix run-on sentences.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Make two complete sentences.</a:t>
            </a:r>
          </a:p>
          <a:p>
            <a:pPr lvl="1" eaLnBrk="1" hangingPunct="1"/>
            <a:r>
              <a:rPr lang="en-US" dirty="0" smtClean="0">
                <a:solidFill>
                  <a:srgbClr val="669900"/>
                </a:solidFill>
              </a:rPr>
              <a:t>Jake had a weasel on his head. He carried a pink umbrella.</a:t>
            </a:r>
          </a:p>
        </p:txBody>
      </p:sp>
      <p:grpSp>
        <p:nvGrpSpPr>
          <p:cNvPr id="7173" name="Group 8"/>
          <p:cNvGrpSpPr>
            <a:grpSpLocks noChangeAspect="1"/>
          </p:cNvGrpSpPr>
          <p:nvPr/>
        </p:nvGrpSpPr>
        <p:grpSpPr bwMode="auto">
          <a:xfrm>
            <a:off x="228600" y="5181600"/>
            <a:ext cx="2362200" cy="1428750"/>
            <a:chOff x="144" y="3287"/>
            <a:chExt cx="1488" cy="900"/>
          </a:xfrm>
        </p:grpSpPr>
        <p:sp>
          <p:nvSpPr>
            <p:cNvPr id="7174" name="AutoShape 7"/>
            <p:cNvSpPr>
              <a:spLocks noChangeAspect="1" noChangeArrowheads="1" noTextEdit="1"/>
            </p:cNvSpPr>
            <p:nvPr/>
          </p:nvSpPr>
          <p:spPr bwMode="auto">
            <a:xfrm>
              <a:off x="144" y="3287"/>
              <a:ext cx="1488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Freeform 9"/>
            <p:cNvSpPr>
              <a:spLocks/>
            </p:cNvSpPr>
            <p:nvPr/>
          </p:nvSpPr>
          <p:spPr bwMode="auto">
            <a:xfrm>
              <a:off x="189" y="3579"/>
              <a:ext cx="1443" cy="516"/>
            </a:xfrm>
            <a:custGeom>
              <a:avLst/>
              <a:gdLst>
                <a:gd name="T0" fmla="*/ 198 w 2887"/>
                <a:gd name="T1" fmla="*/ 7 h 1032"/>
                <a:gd name="T2" fmla="*/ 235 w 2887"/>
                <a:gd name="T3" fmla="*/ 21 h 1032"/>
                <a:gd name="T4" fmla="*/ 268 w 2887"/>
                <a:gd name="T5" fmla="*/ 19 h 1032"/>
                <a:gd name="T6" fmla="*/ 278 w 2887"/>
                <a:gd name="T7" fmla="*/ 6 h 1032"/>
                <a:gd name="T8" fmla="*/ 319 w 2887"/>
                <a:gd name="T9" fmla="*/ 6 h 1032"/>
                <a:gd name="T10" fmla="*/ 345 w 2887"/>
                <a:gd name="T11" fmla="*/ 10 h 1032"/>
                <a:gd name="T12" fmla="*/ 340 w 2887"/>
                <a:gd name="T13" fmla="*/ 25 h 1032"/>
                <a:gd name="T14" fmla="*/ 336 w 2887"/>
                <a:gd name="T15" fmla="*/ 30 h 1032"/>
                <a:gd name="T16" fmla="*/ 333 w 2887"/>
                <a:gd name="T17" fmla="*/ 32 h 1032"/>
                <a:gd name="T18" fmla="*/ 330 w 2887"/>
                <a:gd name="T19" fmla="*/ 34 h 1032"/>
                <a:gd name="T20" fmla="*/ 327 w 2887"/>
                <a:gd name="T21" fmla="*/ 35 h 1032"/>
                <a:gd name="T22" fmla="*/ 338 w 2887"/>
                <a:gd name="T23" fmla="*/ 38 h 1032"/>
                <a:gd name="T24" fmla="*/ 344 w 2887"/>
                <a:gd name="T25" fmla="*/ 42 h 1032"/>
                <a:gd name="T26" fmla="*/ 329 w 2887"/>
                <a:gd name="T27" fmla="*/ 43 h 1032"/>
                <a:gd name="T28" fmla="*/ 303 w 2887"/>
                <a:gd name="T29" fmla="*/ 49 h 1032"/>
                <a:gd name="T30" fmla="*/ 274 w 2887"/>
                <a:gd name="T31" fmla="*/ 61 h 1032"/>
                <a:gd name="T32" fmla="*/ 258 w 2887"/>
                <a:gd name="T33" fmla="*/ 75 h 1032"/>
                <a:gd name="T34" fmla="*/ 261 w 2887"/>
                <a:gd name="T35" fmla="*/ 83 h 1032"/>
                <a:gd name="T36" fmla="*/ 254 w 2887"/>
                <a:gd name="T37" fmla="*/ 86 h 1032"/>
                <a:gd name="T38" fmla="*/ 232 w 2887"/>
                <a:gd name="T39" fmla="*/ 84 h 1032"/>
                <a:gd name="T40" fmla="*/ 221 w 2887"/>
                <a:gd name="T41" fmla="*/ 80 h 1032"/>
                <a:gd name="T42" fmla="*/ 216 w 2887"/>
                <a:gd name="T43" fmla="*/ 76 h 1032"/>
                <a:gd name="T44" fmla="*/ 209 w 2887"/>
                <a:gd name="T45" fmla="*/ 72 h 1032"/>
                <a:gd name="T46" fmla="*/ 206 w 2887"/>
                <a:gd name="T47" fmla="*/ 67 h 1032"/>
                <a:gd name="T48" fmla="*/ 204 w 2887"/>
                <a:gd name="T49" fmla="*/ 62 h 1032"/>
                <a:gd name="T50" fmla="*/ 190 w 2887"/>
                <a:gd name="T51" fmla="*/ 63 h 1032"/>
                <a:gd name="T52" fmla="*/ 181 w 2887"/>
                <a:gd name="T53" fmla="*/ 61 h 1032"/>
                <a:gd name="T54" fmla="*/ 170 w 2887"/>
                <a:gd name="T55" fmla="*/ 59 h 1032"/>
                <a:gd name="T56" fmla="*/ 174 w 2887"/>
                <a:gd name="T57" fmla="*/ 69 h 1032"/>
                <a:gd name="T58" fmla="*/ 172 w 2887"/>
                <a:gd name="T59" fmla="*/ 74 h 1032"/>
                <a:gd name="T60" fmla="*/ 120 w 2887"/>
                <a:gd name="T61" fmla="*/ 75 h 1032"/>
                <a:gd name="T62" fmla="*/ 141 w 2887"/>
                <a:gd name="T63" fmla="*/ 83 h 1032"/>
                <a:gd name="T64" fmla="*/ 89 w 2887"/>
                <a:gd name="T65" fmla="*/ 78 h 1032"/>
                <a:gd name="T66" fmla="*/ 85 w 2887"/>
                <a:gd name="T67" fmla="*/ 74 h 1032"/>
                <a:gd name="T68" fmla="*/ 64 w 2887"/>
                <a:gd name="T69" fmla="*/ 67 h 1032"/>
                <a:gd name="T70" fmla="*/ 53 w 2887"/>
                <a:gd name="T71" fmla="*/ 76 h 1032"/>
                <a:gd name="T72" fmla="*/ 59 w 2887"/>
                <a:gd name="T73" fmla="*/ 86 h 1032"/>
                <a:gd name="T74" fmla="*/ 50 w 2887"/>
                <a:gd name="T75" fmla="*/ 104 h 1032"/>
                <a:gd name="T76" fmla="*/ 53 w 2887"/>
                <a:gd name="T77" fmla="*/ 110 h 1032"/>
                <a:gd name="T78" fmla="*/ 60 w 2887"/>
                <a:gd name="T79" fmla="*/ 111 h 1032"/>
                <a:gd name="T80" fmla="*/ 86 w 2887"/>
                <a:gd name="T81" fmla="*/ 111 h 1032"/>
                <a:gd name="T82" fmla="*/ 111 w 2887"/>
                <a:gd name="T83" fmla="*/ 109 h 1032"/>
                <a:gd name="T84" fmla="*/ 115 w 2887"/>
                <a:gd name="T85" fmla="*/ 110 h 1032"/>
                <a:gd name="T86" fmla="*/ 110 w 2887"/>
                <a:gd name="T87" fmla="*/ 117 h 1032"/>
                <a:gd name="T88" fmla="*/ 94 w 2887"/>
                <a:gd name="T89" fmla="*/ 124 h 1032"/>
                <a:gd name="T90" fmla="*/ 80 w 2887"/>
                <a:gd name="T91" fmla="*/ 128 h 1032"/>
                <a:gd name="T92" fmla="*/ 50 w 2887"/>
                <a:gd name="T93" fmla="*/ 127 h 1032"/>
                <a:gd name="T94" fmla="*/ 38 w 2887"/>
                <a:gd name="T95" fmla="*/ 111 h 1032"/>
                <a:gd name="T96" fmla="*/ 19 w 2887"/>
                <a:gd name="T97" fmla="*/ 106 h 1032"/>
                <a:gd name="T98" fmla="*/ 7 w 2887"/>
                <a:gd name="T99" fmla="*/ 99 h 1032"/>
                <a:gd name="T100" fmla="*/ 4 w 2887"/>
                <a:gd name="T101" fmla="*/ 90 h 1032"/>
                <a:gd name="T102" fmla="*/ 3 w 2887"/>
                <a:gd name="T103" fmla="*/ 79 h 1032"/>
                <a:gd name="T104" fmla="*/ 31 w 2887"/>
                <a:gd name="T105" fmla="*/ 65 h 1032"/>
                <a:gd name="T106" fmla="*/ 50 w 2887"/>
                <a:gd name="T107" fmla="*/ 58 h 1032"/>
                <a:gd name="T108" fmla="*/ 62 w 2887"/>
                <a:gd name="T109" fmla="*/ 50 h 1032"/>
                <a:gd name="T110" fmla="*/ 62 w 2887"/>
                <a:gd name="T111" fmla="*/ 42 h 1032"/>
                <a:gd name="T112" fmla="*/ 70 w 2887"/>
                <a:gd name="T113" fmla="*/ 32 h 1032"/>
                <a:gd name="T114" fmla="*/ 75 w 2887"/>
                <a:gd name="T115" fmla="*/ 25 h 1032"/>
                <a:gd name="T116" fmla="*/ 110 w 2887"/>
                <a:gd name="T117" fmla="*/ 7 h 1032"/>
                <a:gd name="T118" fmla="*/ 157 w 2887"/>
                <a:gd name="T119" fmla="*/ 1 h 103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887"/>
                <a:gd name="T181" fmla="*/ 0 h 1032"/>
                <a:gd name="T182" fmla="*/ 2887 w 2887"/>
                <a:gd name="T183" fmla="*/ 1032 h 103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887" h="1032">
                  <a:moveTo>
                    <a:pt x="1299" y="1"/>
                  </a:moveTo>
                  <a:lnTo>
                    <a:pt x="1373" y="10"/>
                  </a:lnTo>
                  <a:lnTo>
                    <a:pt x="1378" y="8"/>
                  </a:lnTo>
                  <a:lnTo>
                    <a:pt x="1533" y="32"/>
                  </a:lnTo>
                  <a:lnTo>
                    <a:pt x="1588" y="58"/>
                  </a:lnTo>
                  <a:lnTo>
                    <a:pt x="1616" y="64"/>
                  </a:lnTo>
                  <a:lnTo>
                    <a:pt x="1677" y="88"/>
                  </a:lnTo>
                  <a:lnTo>
                    <a:pt x="1690" y="88"/>
                  </a:lnTo>
                  <a:lnTo>
                    <a:pt x="1779" y="126"/>
                  </a:lnTo>
                  <a:lnTo>
                    <a:pt x="1883" y="174"/>
                  </a:lnTo>
                  <a:lnTo>
                    <a:pt x="1957" y="195"/>
                  </a:lnTo>
                  <a:lnTo>
                    <a:pt x="2019" y="204"/>
                  </a:lnTo>
                  <a:lnTo>
                    <a:pt x="2097" y="196"/>
                  </a:lnTo>
                  <a:lnTo>
                    <a:pt x="2144" y="184"/>
                  </a:lnTo>
                  <a:lnTo>
                    <a:pt x="2144" y="158"/>
                  </a:lnTo>
                  <a:lnTo>
                    <a:pt x="2118" y="126"/>
                  </a:lnTo>
                  <a:lnTo>
                    <a:pt x="2105" y="88"/>
                  </a:lnTo>
                  <a:lnTo>
                    <a:pt x="2133" y="59"/>
                  </a:lnTo>
                  <a:lnTo>
                    <a:pt x="2182" y="48"/>
                  </a:lnTo>
                  <a:lnTo>
                    <a:pt x="2229" y="48"/>
                  </a:lnTo>
                  <a:lnTo>
                    <a:pt x="2260" y="62"/>
                  </a:lnTo>
                  <a:lnTo>
                    <a:pt x="2308" y="44"/>
                  </a:lnTo>
                  <a:lnTo>
                    <a:pt x="2351" y="44"/>
                  </a:lnTo>
                  <a:lnTo>
                    <a:pt x="2506" y="45"/>
                  </a:lnTo>
                  <a:lnTo>
                    <a:pt x="2556" y="48"/>
                  </a:lnTo>
                  <a:lnTo>
                    <a:pt x="2599" y="58"/>
                  </a:lnTo>
                  <a:lnTo>
                    <a:pt x="2618" y="59"/>
                  </a:lnTo>
                  <a:lnTo>
                    <a:pt x="2677" y="48"/>
                  </a:lnTo>
                  <a:lnTo>
                    <a:pt x="2716" y="45"/>
                  </a:lnTo>
                  <a:lnTo>
                    <a:pt x="2762" y="80"/>
                  </a:lnTo>
                  <a:lnTo>
                    <a:pt x="2758" y="118"/>
                  </a:lnTo>
                  <a:lnTo>
                    <a:pt x="2731" y="152"/>
                  </a:lnTo>
                  <a:lnTo>
                    <a:pt x="2709" y="166"/>
                  </a:lnTo>
                  <a:lnTo>
                    <a:pt x="2711" y="199"/>
                  </a:lnTo>
                  <a:lnTo>
                    <a:pt x="2720" y="202"/>
                  </a:lnTo>
                  <a:lnTo>
                    <a:pt x="2716" y="223"/>
                  </a:lnTo>
                  <a:lnTo>
                    <a:pt x="2716" y="234"/>
                  </a:lnTo>
                  <a:lnTo>
                    <a:pt x="2688" y="239"/>
                  </a:lnTo>
                  <a:lnTo>
                    <a:pt x="2684" y="240"/>
                  </a:lnTo>
                  <a:lnTo>
                    <a:pt x="2692" y="244"/>
                  </a:lnTo>
                  <a:lnTo>
                    <a:pt x="2887" y="236"/>
                  </a:lnTo>
                  <a:lnTo>
                    <a:pt x="2847" y="243"/>
                  </a:lnTo>
                  <a:lnTo>
                    <a:pt x="2705" y="247"/>
                  </a:lnTo>
                  <a:lnTo>
                    <a:pt x="2665" y="256"/>
                  </a:lnTo>
                  <a:lnTo>
                    <a:pt x="2669" y="262"/>
                  </a:lnTo>
                  <a:lnTo>
                    <a:pt x="2669" y="265"/>
                  </a:lnTo>
                  <a:lnTo>
                    <a:pt x="2739" y="269"/>
                  </a:lnTo>
                  <a:lnTo>
                    <a:pt x="2646" y="269"/>
                  </a:lnTo>
                  <a:lnTo>
                    <a:pt x="2642" y="270"/>
                  </a:lnTo>
                  <a:lnTo>
                    <a:pt x="2642" y="274"/>
                  </a:lnTo>
                  <a:lnTo>
                    <a:pt x="2844" y="291"/>
                  </a:lnTo>
                  <a:lnTo>
                    <a:pt x="2847" y="292"/>
                  </a:lnTo>
                  <a:lnTo>
                    <a:pt x="2860" y="292"/>
                  </a:lnTo>
                  <a:lnTo>
                    <a:pt x="2798" y="291"/>
                  </a:lnTo>
                  <a:lnTo>
                    <a:pt x="2618" y="280"/>
                  </a:lnTo>
                  <a:lnTo>
                    <a:pt x="2610" y="285"/>
                  </a:lnTo>
                  <a:lnTo>
                    <a:pt x="2610" y="288"/>
                  </a:lnTo>
                  <a:lnTo>
                    <a:pt x="2751" y="313"/>
                  </a:lnTo>
                  <a:lnTo>
                    <a:pt x="2821" y="330"/>
                  </a:lnTo>
                  <a:lnTo>
                    <a:pt x="2709" y="307"/>
                  </a:lnTo>
                  <a:lnTo>
                    <a:pt x="2642" y="299"/>
                  </a:lnTo>
                  <a:lnTo>
                    <a:pt x="2635" y="295"/>
                  </a:lnTo>
                  <a:lnTo>
                    <a:pt x="2576" y="295"/>
                  </a:lnTo>
                  <a:lnTo>
                    <a:pt x="2572" y="296"/>
                  </a:lnTo>
                  <a:lnTo>
                    <a:pt x="2754" y="341"/>
                  </a:lnTo>
                  <a:lnTo>
                    <a:pt x="2758" y="343"/>
                  </a:lnTo>
                  <a:lnTo>
                    <a:pt x="2599" y="307"/>
                  </a:lnTo>
                  <a:lnTo>
                    <a:pt x="2548" y="308"/>
                  </a:lnTo>
                  <a:lnTo>
                    <a:pt x="2599" y="326"/>
                  </a:lnTo>
                  <a:lnTo>
                    <a:pt x="2635" y="351"/>
                  </a:lnTo>
                  <a:lnTo>
                    <a:pt x="2576" y="322"/>
                  </a:lnTo>
                  <a:lnTo>
                    <a:pt x="2541" y="313"/>
                  </a:lnTo>
                  <a:lnTo>
                    <a:pt x="2518" y="321"/>
                  </a:lnTo>
                  <a:lnTo>
                    <a:pt x="2478" y="351"/>
                  </a:lnTo>
                  <a:lnTo>
                    <a:pt x="2425" y="398"/>
                  </a:lnTo>
                  <a:lnTo>
                    <a:pt x="2400" y="403"/>
                  </a:lnTo>
                  <a:lnTo>
                    <a:pt x="2362" y="429"/>
                  </a:lnTo>
                  <a:lnTo>
                    <a:pt x="2351" y="429"/>
                  </a:lnTo>
                  <a:lnTo>
                    <a:pt x="2210" y="499"/>
                  </a:lnTo>
                  <a:lnTo>
                    <a:pt x="2194" y="495"/>
                  </a:lnTo>
                  <a:lnTo>
                    <a:pt x="2152" y="513"/>
                  </a:lnTo>
                  <a:lnTo>
                    <a:pt x="2093" y="524"/>
                  </a:lnTo>
                  <a:lnTo>
                    <a:pt x="2093" y="539"/>
                  </a:lnTo>
                  <a:lnTo>
                    <a:pt x="2063" y="589"/>
                  </a:lnTo>
                  <a:lnTo>
                    <a:pt x="2066" y="603"/>
                  </a:lnTo>
                  <a:lnTo>
                    <a:pt x="2105" y="616"/>
                  </a:lnTo>
                  <a:lnTo>
                    <a:pt x="2120" y="631"/>
                  </a:lnTo>
                  <a:lnTo>
                    <a:pt x="2118" y="646"/>
                  </a:lnTo>
                  <a:lnTo>
                    <a:pt x="2090" y="654"/>
                  </a:lnTo>
                  <a:lnTo>
                    <a:pt x="2090" y="668"/>
                  </a:lnTo>
                  <a:lnTo>
                    <a:pt x="2078" y="668"/>
                  </a:lnTo>
                  <a:lnTo>
                    <a:pt x="2074" y="677"/>
                  </a:lnTo>
                  <a:lnTo>
                    <a:pt x="2074" y="684"/>
                  </a:lnTo>
                  <a:lnTo>
                    <a:pt x="2055" y="684"/>
                  </a:lnTo>
                  <a:lnTo>
                    <a:pt x="2039" y="695"/>
                  </a:lnTo>
                  <a:lnTo>
                    <a:pt x="2016" y="692"/>
                  </a:lnTo>
                  <a:lnTo>
                    <a:pt x="1991" y="698"/>
                  </a:lnTo>
                  <a:lnTo>
                    <a:pt x="1957" y="687"/>
                  </a:lnTo>
                  <a:lnTo>
                    <a:pt x="1895" y="692"/>
                  </a:lnTo>
                  <a:lnTo>
                    <a:pt x="1856" y="677"/>
                  </a:lnTo>
                  <a:lnTo>
                    <a:pt x="1836" y="659"/>
                  </a:lnTo>
                  <a:lnTo>
                    <a:pt x="1826" y="664"/>
                  </a:lnTo>
                  <a:lnTo>
                    <a:pt x="1794" y="642"/>
                  </a:lnTo>
                  <a:lnTo>
                    <a:pt x="1786" y="650"/>
                  </a:lnTo>
                  <a:lnTo>
                    <a:pt x="1775" y="640"/>
                  </a:lnTo>
                  <a:lnTo>
                    <a:pt x="1775" y="631"/>
                  </a:lnTo>
                  <a:lnTo>
                    <a:pt x="1758" y="625"/>
                  </a:lnTo>
                  <a:lnTo>
                    <a:pt x="1747" y="609"/>
                  </a:lnTo>
                  <a:lnTo>
                    <a:pt x="1739" y="606"/>
                  </a:lnTo>
                  <a:lnTo>
                    <a:pt x="1732" y="609"/>
                  </a:lnTo>
                  <a:lnTo>
                    <a:pt x="1720" y="595"/>
                  </a:lnTo>
                  <a:lnTo>
                    <a:pt x="1705" y="603"/>
                  </a:lnTo>
                  <a:lnTo>
                    <a:pt x="1692" y="603"/>
                  </a:lnTo>
                  <a:lnTo>
                    <a:pt x="1690" y="580"/>
                  </a:lnTo>
                  <a:lnTo>
                    <a:pt x="1677" y="580"/>
                  </a:lnTo>
                  <a:lnTo>
                    <a:pt x="1677" y="559"/>
                  </a:lnTo>
                  <a:lnTo>
                    <a:pt x="1682" y="557"/>
                  </a:lnTo>
                  <a:lnTo>
                    <a:pt x="1682" y="552"/>
                  </a:lnTo>
                  <a:lnTo>
                    <a:pt x="1658" y="551"/>
                  </a:lnTo>
                  <a:lnTo>
                    <a:pt x="1650" y="543"/>
                  </a:lnTo>
                  <a:lnTo>
                    <a:pt x="1654" y="529"/>
                  </a:lnTo>
                  <a:lnTo>
                    <a:pt x="1631" y="528"/>
                  </a:lnTo>
                  <a:lnTo>
                    <a:pt x="1638" y="513"/>
                  </a:lnTo>
                  <a:lnTo>
                    <a:pt x="1646" y="509"/>
                  </a:lnTo>
                  <a:lnTo>
                    <a:pt x="1635" y="499"/>
                  </a:lnTo>
                  <a:lnTo>
                    <a:pt x="1616" y="500"/>
                  </a:lnTo>
                  <a:lnTo>
                    <a:pt x="1603" y="500"/>
                  </a:lnTo>
                  <a:lnTo>
                    <a:pt x="1595" y="495"/>
                  </a:lnTo>
                  <a:lnTo>
                    <a:pt x="1553" y="504"/>
                  </a:lnTo>
                  <a:lnTo>
                    <a:pt x="1521" y="509"/>
                  </a:lnTo>
                  <a:lnTo>
                    <a:pt x="1510" y="509"/>
                  </a:lnTo>
                  <a:lnTo>
                    <a:pt x="1510" y="499"/>
                  </a:lnTo>
                  <a:lnTo>
                    <a:pt x="1483" y="499"/>
                  </a:lnTo>
                  <a:lnTo>
                    <a:pt x="1483" y="494"/>
                  </a:lnTo>
                  <a:lnTo>
                    <a:pt x="1455" y="491"/>
                  </a:lnTo>
                  <a:lnTo>
                    <a:pt x="1455" y="483"/>
                  </a:lnTo>
                  <a:lnTo>
                    <a:pt x="1417" y="485"/>
                  </a:lnTo>
                  <a:lnTo>
                    <a:pt x="1394" y="483"/>
                  </a:lnTo>
                  <a:lnTo>
                    <a:pt x="1385" y="474"/>
                  </a:lnTo>
                  <a:lnTo>
                    <a:pt x="1366" y="474"/>
                  </a:lnTo>
                  <a:lnTo>
                    <a:pt x="1343" y="496"/>
                  </a:lnTo>
                  <a:lnTo>
                    <a:pt x="1336" y="517"/>
                  </a:lnTo>
                  <a:lnTo>
                    <a:pt x="1299" y="537"/>
                  </a:lnTo>
                  <a:lnTo>
                    <a:pt x="1362" y="546"/>
                  </a:lnTo>
                  <a:lnTo>
                    <a:pt x="1398" y="552"/>
                  </a:lnTo>
                  <a:lnTo>
                    <a:pt x="1404" y="559"/>
                  </a:lnTo>
                  <a:lnTo>
                    <a:pt x="1413" y="577"/>
                  </a:lnTo>
                  <a:lnTo>
                    <a:pt x="1394" y="584"/>
                  </a:lnTo>
                  <a:lnTo>
                    <a:pt x="1394" y="589"/>
                  </a:lnTo>
                  <a:lnTo>
                    <a:pt x="1381" y="595"/>
                  </a:lnTo>
                  <a:lnTo>
                    <a:pt x="1156" y="580"/>
                  </a:lnTo>
                  <a:lnTo>
                    <a:pt x="1145" y="574"/>
                  </a:lnTo>
                  <a:lnTo>
                    <a:pt x="1101" y="574"/>
                  </a:lnTo>
                  <a:lnTo>
                    <a:pt x="977" y="603"/>
                  </a:lnTo>
                  <a:lnTo>
                    <a:pt x="966" y="603"/>
                  </a:lnTo>
                  <a:lnTo>
                    <a:pt x="962" y="606"/>
                  </a:lnTo>
                  <a:lnTo>
                    <a:pt x="1152" y="628"/>
                  </a:lnTo>
                  <a:lnTo>
                    <a:pt x="1188" y="646"/>
                  </a:lnTo>
                  <a:lnTo>
                    <a:pt x="1136" y="662"/>
                  </a:lnTo>
                  <a:lnTo>
                    <a:pt x="1129" y="669"/>
                  </a:lnTo>
                  <a:lnTo>
                    <a:pt x="938" y="655"/>
                  </a:lnTo>
                  <a:lnTo>
                    <a:pt x="798" y="654"/>
                  </a:lnTo>
                  <a:lnTo>
                    <a:pt x="764" y="633"/>
                  </a:lnTo>
                  <a:lnTo>
                    <a:pt x="760" y="625"/>
                  </a:lnTo>
                  <a:lnTo>
                    <a:pt x="717" y="624"/>
                  </a:lnTo>
                  <a:lnTo>
                    <a:pt x="739" y="616"/>
                  </a:lnTo>
                  <a:lnTo>
                    <a:pt x="724" y="613"/>
                  </a:lnTo>
                  <a:lnTo>
                    <a:pt x="724" y="606"/>
                  </a:lnTo>
                  <a:lnTo>
                    <a:pt x="732" y="602"/>
                  </a:lnTo>
                  <a:lnTo>
                    <a:pt x="686" y="595"/>
                  </a:lnTo>
                  <a:lnTo>
                    <a:pt x="623" y="585"/>
                  </a:lnTo>
                  <a:lnTo>
                    <a:pt x="616" y="574"/>
                  </a:lnTo>
                  <a:lnTo>
                    <a:pt x="565" y="550"/>
                  </a:lnTo>
                  <a:lnTo>
                    <a:pt x="521" y="547"/>
                  </a:lnTo>
                  <a:lnTo>
                    <a:pt x="514" y="543"/>
                  </a:lnTo>
                  <a:lnTo>
                    <a:pt x="479" y="547"/>
                  </a:lnTo>
                  <a:lnTo>
                    <a:pt x="464" y="569"/>
                  </a:lnTo>
                  <a:lnTo>
                    <a:pt x="449" y="569"/>
                  </a:lnTo>
                  <a:lnTo>
                    <a:pt x="444" y="584"/>
                  </a:lnTo>
                  <a:lnTo>
                    <a:pt x="425" y="611"/>
                  </a:lnTo>
                  <a:lnTo>
                    <a:pt x="425" y="628"/>
                  </a:lnTo>
                  <a:lnTo>
                    <a:pt x="453" y="650"/>
                  </a:lnTo>
                  <a:lnTo>
                    <a:pt x="455" y="651"/>
                  </a:lnTo>
                  <a:lnTo>
                    <a:pt x="413" y="651"/>
                  </a:lnTo>
                  <a:lnTo>
                    <a:pt x="475" y="694"/>
                  </a:lnTo>
                  <a:lnTo>
                    <a:pt x="421" y="694"/>
                  </a:lnTo>
                  <a:lnTo>
                    <a:pt x="417" y="695"/>
                  </a:lnTo>
                  <a:lnTo>
                    <a:pt x="473" y="838"/>
                  </a:lnTo>
                  <a:lnTo>
                    <a:pt x="423" y="838"/>
                  </a:lnTo>
                  <a:lnTo>
                    <a:pt x="406" y="838"/>
                  </a:lnTo>
                  <a:lnTo>
                    <a:pt x="406" y="843"/>
                  </a:lnTo>
                  <a:lnTo>
                    <a:pt x="484" y="872"/>
                  </a:lnTo>
                  <a:lnTo>
                    <a:pt x="484" y="876"/>
                  </a:lnTo>
                  <a:lnTo>
                    <a:pt x="438" y="877"/>
                  </a:lnTo>
                  <a:lnTo>
                    <a:pt x="427" y="884"/>
                  </a:lnTo>
                  <a:lnTo>
                    <a:pt x="457" y="887"/>
                  </a:lnTo>
                  <a:lnTo>
                    <a:pt x="503" y="884"/>
                  </a:lnTo>
                  <a:lnTo>
                    <a:pt x="508" y="886"/>
                  </a:lnTo>
                  <a:lnTo>
                    <a:pt x="508" y="887"/>
                  </a:lnTo>
                  <a:lnTo>
                    <a:pt x="480" y="895"/>
                  </a:lnTo>
                  <a:lnTo>
                    <a:pt x="528" y="895"/>
                  </a:lnTo>
                  <a:lnTo>
                    <a:pt x="582" y="890"/>
                  </a:lnTo>
                  <a:lnTo>
                    <a:pt x="597" y="890"/>
                  </a:lnTo>
                  <a:lnTo>
                    <a:pt x="601" y="898"/>
                  </a:lnTo>
                  <a:lnTo>
                    <a:pt x="691" y="890"/>
                  </a:lnTo>
                  <a:lnTo>
                    <a:pt x="738" y="884"/>
                  </a:lnTo>
                  <a:lnTo>
                    <a:pt x="804" y="881"/>
                  </a:lnTo>
                  <a:lnTo>
                    <a:pt x="811" y="877"/>
                  </a:lnTo>
                  <a:lnTo>
                    <a:pt x="842" y="881"/>
                  </a:lnTo>
                  <a:lnTo>
                    <a:pt x="893" y="872"/>
                  </a:lnTo>
                  <a:lnTo>
                    <a:pt x="904" y="873"/>
                  </a:lnTo>
                  <a:lnTo>
                    <a:pt x="904" y="876"/>
                  </a:lnTo>
                  <a:lnTo>
                    <a:pt x="908" y="877"/>
                  </a:lnTo>
                  <a:lnTo>
                    <a:pt x="889" y="886"/>
                  </a:lnTo>
                  <a:lnTo>
                    <a:pt x="924" y="887"/>
                  </a:lnTo>
                  <a:lnTo>
                    <a:pt x="929" y="887"/>
                  </a:lnTo>
                  <a:lnTo>
                    <a:pt x="870" y="912"/>
                  </a:lnTo>
                  <a:lnTo>
                    <a:pt x="897" y="916"/>
                  </a:lnTo>
                  <a:lnTo>
                    <a:pt x="861" y="938"/>
                  </a:lnTo>
                  <a:lnTo>
                    <a:pt x="885" y="940"/>
                  </a:lnTo>
                  <a:lnTo>
                    <a:pt x="882" y="946"/>
                  </a:lnTo>
                  <a:lnTo>
                    <a:pt x="815" y="972"/>
                  </a:lnTo>
                  <a:lnTo>
                    <a:pt x="830" y="976"/>
                  </a:lnTo>
                  <a:lnTo>
                    <a:pt x="815" y="984"/>
                  </a:lnTo>
                  <a:lnTo>
                    <a:pt x="756" y="998"/>
                  </a:lnTo>
                  <a:lnTo>
                    <a:pt x="753" y="999"/>
                  </a:lnTo>
                  <a:lnTo>
                    <a:pt x="753" y="1004"/>
                  </a:lnTo>
                  <a:lnTo>
                    <a:pt x="694" y="1012"/>
                  </a:lnTo>
                  <a:lnTo>
                    <a:pt x="656" y="1014"/>
                  </a:lnTo>
                  <a:lnTo>
                    <a:pt x="647" y="1024"/>
                  </a:lnTo>
                  <a:lnTo>
                    <a:pt x="554" y="1024"/>
                  </a:lnTo>
                  <a:lnTo>
                    <a:pt x="539" y="1032"/>
                  </a:lnTo>
                  <a:lnTo>
                    <a:pt x="484" y="1025"/>
                  </a:lnTo>
                  <a:lnTo>
                    <a:pt x="457" y="1028"/>
                  </a:lnTo>
                  <a:lnTo>
                    <a:pt x="402" y="1021"/>
                  </a:lnTo>
                  <a:lnTo>
                    <a:pt x="368" y="1012"/>
                  </a:lnTo>
                  <a:lnTo>
                    <a:pt x="359" y="1012"/>
                  </a:lnTo>
                  <a:lnTo>
                    <a:pt x="355" y="1020"/>
                  </a:lnTo>
                  <a:lnTo>
                    <a:pt x="338" y="1019"/>
                  </a:lnTo>
                  <a:lnTo>
                    <a:pt x="309" y="890"/>
                  </a:lnTo>
                  <a:lnTo>
                    <a:pt x="226" y="875"/>
                  </a:lnTo>
                  <a:lnTo>
                    <a:pt x="222" y="890"/>
                  </a:lnTo>
                  <a:lnTo>
                    <a:pt x="188" y="876"/>
                  </a:lnTo>
                  <a:lnTo>
                    <a:pt x="163" y="858"/>
                  </a:lnTo>
                  <a:lnTo>
                    <a:pt x="152" y="851"/>
                  </a:lnTo>
                  <a:lnTo>
                    <a:pt x="141" y="854"/>
                  </a:lnTo>
                  <a:lnTo>
                    <a:pt x="93" y="818"/>
                  </a:lnTo>
                  <a:lnTo>
                    <a:pt x="87" y="824"/>
                  </a:lnTo>
                  <a:lnTo>
                    <a:pt x="78" y="824"/>
                  </a:lnTo>
                  <a:lnTo>
                    <a:pt x="59" y="794"/>
                  </a:lnTo>
                  <a:lnTo>
                    <a:pt x="59" y="784"/>
                  </a:lnTo>
                  <a:lnTo>
                    <a:pt x="51" y="780"/>
                  </a:lnTo>
                  <a:lnTo>
                    <a:pt x="44" y="786"/>
                  </a:lnTo>
                  <a:lnTo>
                    <a:pt x="32" y="777"/>
                  </a:lnTo>
                  <a:lnTo>
                    <a:pt x="32" y="724"/>
                  </a:lnTo>
                  <a:lnTo>
                    <a:pt x="4" y="728"/>
                  </a:lnTo>
                  <a:lnTo>
                    <a:pt x="12" y="702"/>
                  </a:lnTo>
                  <a:lnTo>
                    <a:pt x="40" y="669"/>
                  </a:lnTo>
                  <a:lnTo>
                    <a:pt x="0" y="676"/>
                  </a:lnTo>
                  <a:lnTo>
                    <a:pt x="25" y="637"/>
                  </a:lnTo>
                  <a:lnTo>
                    <a:pt x="36" y="625"/>
                  </a:lnTo>
                  <a:lnTo>
                    <a:pt x="25" y="620"/>
                  </a:lnTo>
                  <a:lnTo>
                    <a:pt x="91" y="581"/>
                  </a:lnTo>
                  <a:lnTo>
                    <a:pt x="254" y="518"/>
                  </a:lnTo>
                  <a:lnTo>
                    <a:pt x="254" y="517"/>
                  </a:lnTo>
                  <a:lnTo>
                    <a:pt x="250" y="507"/>
                  </a:lnTo>
                  <a:lnTo>
                    <a:pt x="327" y="485"/>
                  </a:lnTo>
                  <a:lnTo>
                    <a:pt x="332" y="483"/>
                  </a:lnTo>
                  <a:lnTo>
                    <a:pt x="332" y="478"/>
                  </a:lnTo>
                  <a:lnTo>
                    <a:pt x="405" y="467"/>
                  </a:lnTo>
                  <a:lnTo>
                    <a:pt x="428" y="457"/>
                  </a:lnTo>
                  <a:lnTo>
                    <a:pt x="444" y="448"/>
                  </a:lnTo>
                  <a:lnTo>
                    <a:pt x="428" y="444"/>
                  </a:lnTo>
                  <a:lnTo>
                    <a:pt x="460" y="437"/>
                  </a:lnTo>
                  <a:lnTo>
                    <a:pt x="502" y="403"/>
                  </a:lnTo>
                  <a:lnTo>
                    <a:pt x="510" y="388"/>
                  </a:lnTo>
                  <a:lnTo>
                    <a:pt x="499" y="385"/>
                  </a:lnTo>
                  <a:lnTo>
                    <a:pt x="499" y="373"/>
                  </a:lnTo>
                  <a:lnTo>
                    <a:pt x="519" y="347"/>
                  </a:lnTo>
                  <a:lnTo>
                    <a:pt x="502" y="343"/>
                  </a:lnTo>
                  <a:lnTo>
                    <a:pt x="538" y="304"/>
                  </a:lnTo>
                  <a:lnTo>
                    <a:pt x="521" y="304"/>
                  </a:lnTo>
                  <a:lnTo>
                    <a:pt x="510" y="308"/>
                  </a:lnTo>
                  <a:lnTo>
                    <a:pt x="510" y="296"/>
                  </a:lnTo>
                  <a:lnTo>
                    <a:pt x="565" y="258"/>
                  </a:lnTo>
                  <a:lnTo>
                    <a:pt x="576" y="252"/>
                  </a:lnTo>
                  <a:lnTo>
                    <a:pt x="557" y="251"/>
                  </a:lnTo>
                  <a:lnTo>
                    <a:pt x="565" y="234"/>
                  </a:lnTo>
                  <a:lnTo>
                    <a:pt x="601" y="212"/>
                  </a:lnTo>
                  <a:lnTo>
                    <a:pt x="601" y="202"/>
                  </a:lnTo>
                  <a:lnTo>
                    <a:pt x="686" y="149"/>
                  </a:lnTo>
                  <a:lnTo>
                    <a:pt x="686" y="140"/>
                  </a:lnTo>
                  <a:lnTo>
                    <a:pt x="782" y="100"/>
                  </a:lnTo>
                  <a:lnTo>
                    <a:pt x="782" y="93"/>
                  </a:lnTo>
                  <a:lnTo>
                    <a:pt x="881" y="58"/>
                  </a:lnTo>
                  <a:lnTo>
                    <a:pt x="883" y="48"/>
                  </a:lnTo>
                  <a:lnTo>
                    <a:pt x="997" y="23"/>
                  </a:lnTo>
                  <a:lnTo>
                    <a:pt x="1055" y="8"/>
                  </a:lnTo>
                  <a:lnTo>
                    <a:pt x="1133" y="0"/>
                  </a:lnTo>
                  <a:lnTo>
                    <a:pt x="1262" y="5"/>
                  </a:lnTo>
                  <a:lnTo>
                    <a:pt x="1299" y="1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Freeform 10"/>
            <p:cNvSpPr>
              <a:spLocks/>
            </p:cNvSpPr>
            <p:nvPr/>
          </p:nvSpPr>
          <p:spPr bwMode="auto">
            <a:xfrm>
              <a:off x="144" y="3287"/>
              <a:ext cx="1443" cy="900"/>
            </a:xfrm>
            <a:custGeom>
              <a:avLst/>
              <a:gdLst>
                <a:gd name="T0" fmla="*/ 201 w 2887"/>
                <a:gd name="T1" fmla="*/ 15 h 1800"/>
                <a:gd name="T2" fmla="*/ 235 w 2887"/>
                <a:gd name="T3" fmla="*/ 43 h 1800"/>
                <a:gd name="T4" fmla="*/ 262 w 2887"/>
                <a:gd name="T5" fmla="*/ 48 h 1800"/>
                <a:gd name="T6" fmla="*/ 272 w 2887"/>
                <a:gd name="T7" fmla="*/ 12 h 1800"/>
                <a:gd name="T8" fmla="*/ 308 w 2887"/>
                <a:gd name="T9" fmla="*/ 11 h 1800"/>
                <a:gd name="T10" fmla="*/ 330 w 2887"/>
                <a:gd name="T11" fmla="*/ 17 h 1800"/>
                <a:gd name="T12" fmla="*/ 344 w 2887"/>
                <a:gd name="T13" fmla="*/ 28 h 1800"/>
                <a:gd name="T14" fmla="*/ 340 w 2887"/>
                <a:gd name="T15" fmla="*/ 50 h 1800"/>
                <a:gd name="T16" fmla="*/ 360 w 2887"/>
                <a:gd name="T17" fmla="*/ 57 h 1800"/>
                <a:gd name="T18" fmla="*/ 342 w 2887"/>
                <a:gd name="T19" fmla="*/ 66 h 1800"/>
                <a:gd name="T20" fmla="*/ 357 w 2887"/>
                <a:gd name="T21" fmla="*/ 71 h 1800"/>
                <a:gd name="T22" fmla="*/ 326 w 2887"/>
                <a:gd name="T23" fmla="*/ 69 h 1800"/>
                <a:gd name="T24" fmla="*/ 329 w 2887"/>
                <a:gd name="T25" fmla="*/ 72 h 1800"/>
                <a:gd name="T26" fmla="*/ 319 w 2887"/>
                <a:gd name="T27" fmla="*/ 73 h 1800"/>
                <a:gd name="T28" fmla="*/ 317 w 2887"/>
                <a:gd name="T29" fmla="*/ 76 h 1800"/>
                <a:gd name="T30" fmla="*/ 300 w 2887"/>
                <a:gd name="T31" fmla="*/ 98 h 1800"/>
                <a:gd name="T32" fmla="*/ 261 w 2887"/>
                <a:gd name="T33" fmla="*/ 127 h 1800"/>
                <a:gd name="T34" fmla="*/ 264 w 2887"/>
                <a:gd name="T35" fmla="*/ 157 h 1800"/>
                <a:gd name="T36" fmla="*/ 256 w 2887"/>
                <a:gd name="T37" fmla="*/ 166 h 1800"/>
                <a:gd name="T38" fmla="*/ 232 w 2887"/>
                <a:gd name="T39" fmla="*/ 165 h 1800"/>
                <a:gd name="T40" fmla="*/ 221 w 2887"/>
                <a:gd name="T41" fmla="*/ 153 h 1800"/>
                <a:gd name="T42" fmla="*/ 213 w 2887"/>
                <a:gd name="T43" fmla="*/ 147 h 1800"/>
                <a:gd name="T44" fmla="*/ 210 w 2887"/>
                <a:gd name="T45" fmla="*/ 135 h 1800"/>
                <a:gd name="T46" fmla="*/ 205 w 2887"/>
                <a:gd name="T47" fmla="*/ 123 h 1800"/>
                <a:gd name="T48" fmla="*/ 190 w 2887"/>
                <a:gd name="T49" fmla="*/ 123 h 1800"/>
                <a:gd name="T50" fmla="*/ 181 w 2887"/>
                <a:gd name="T51" fmla="*/ 117 h 1800"/>
                <a:gd name="T52" fmla="*/ 166 w 2887"/>
                <a:gd name="T53" fmla="*/ 125 h 1800"/>
                <a:gd name="T54" fmla="*/ 176 w 2887"/>
                <a:gd name="T55" fmla="*/ 139 h 1800"/>
                <a:gd name="T56" fmla="*/ 153 w 2887"/>
                <a:gd name="T57" fmla="*/ 142 h 1800"/>
                <a:gd name="T58" fmla="*/ 120 w 2887"/>
                <a:gd name="T59" fmla="*/ 147 h 1800"/>
                <a:gd name="T60" fmla="*/ 144 w 2887"/>
                <a:gd name="T61" fmla="*/ 161 h 1800"/>
                <a:gd name="T62" fmla="*/ 99 w 2887"/>
                <a:gd name="T63" fmla="*/ 159 h 1800"/>
                <a:gd name="T64" fmla="*/ 89 w 2887"/>
                <a:gd name="T65" fmla="*/ 149 h 1800"/>
                <a:gd name="T66" fmla="*/ 79 w 2887"/>
                <a:gd name="T67" fmla="*/ 142 h 1800"/>
                <a:gd name="T68" fmla="*/ 70 w 2887"/>
                <a:gd name="T69" fmla="*/ 134 h 1800"/>
                <a:gd name="T70" fmla="*/ 55 w 2887"/>
                <a:gd name="T71" fmla="*/ 142 h 1800"/>
                <a:gd name="T72" fmla="*/ 52 w 2887"/>
                <a:gd name="T73" fmla="*/ 158 h 1800"/>
                <a:gd name="T74" fmla="*/ 52 w 2887"/>
                <a:gd name="T75" fmla="*/ 169 h 1800"/>
                <a:gd name="T76" fmla="*/ 55 w 2887"/>
                <a:gd name="T77" fmla="*/ 178 h 1800"/>
                <a:gd name="T78" fmla="*/ 56 w 2887"/>
                <a:gd name="T79" fmla="*/ 189 h 1800"/>
                <a:gd name="T80" fmla="*/ 69 w 2887"/>
                <a:gd name="T81" fmla="*/ 192 h 1800"/>
                <a:gd name="T82" fmla="*/ 103 w 2887"/>
                <a:gd name="T83" fmla="*/ 189 h 1800"/>
                <a:gd name="T84" fmla="*/ 116 w 2887"/>
                <a:gd name="T85" fmla="*/ 188 h 1800"/>
                <a:gd name="T86" fmla="*/ 112 w 2887"/>
                <a:gd name="T87" fmla="*/ 196 h 1800"/>
                <a:gd name="T88" fmla="*/ 105 w 2887"/>
                <a:gd name="T89" fmla="*/ 211 h 1800"/>
                <a:gd name="T90" fmla="*/ 90 w 2887"/>
                <a:gd name="T91" fmla="*/ 220 h 1800"/>
                <a:gd name="T92" fmla="*/ 61 w 2887"/>
                <a:gd name="T93" fmla="*/ 223 h 1800"/>
                <a:gd name="T94" fmla="*/ 47 w 2887"/>
                <a:gd name="T95" fmla="*/ 223 h 1800"/>
                <a:gd name="T96" fmla="*/ 27 w 2887"/>
                <a:gd name="T97" fmla="*/ 216 h 1800"/>
                <a:gd name="T98" fmla="*/ 10 w 2887"/>
                <a:gd name="T99" fmla="*/ 200 h 1800"/>
                <a:gd name="T100" fmla="*/ 4 w 2887"/>
                <a:gd name="T101" fmla="*/ 189 h 1800"/>
                <a:gd name="T102" fmla="*/ 1 w 2887"/>
                <a:gd name="T103" fmla="*/ 164 h 1800"/>
                <a:gd name="T104" fmla="*/ 31 w 2887"/>
                <a:gd name="T105" fmla="*/ 125 h 1800"/>
                <a:gd name="T106" fmla="*/ 50 w 2887"/>
                <a:gd name="T107" fmla="*/ 113 h 1800"/>
                <a:gd name="T108" fmla="*/ 63 w 2887"/>
                <a:gd name="T109" fmla="*/ 95 h 1800"/>
                <a:gd name="T110" fmla="*/ 65 w 2887"/>
                <a:gd name="T111" fmla="*/ 74 h 1800"/>
                <a:gd name="T112" fmla="*/ 70 w 2887"/>
                <a:gd name="T113" fmla="*/ 56 h 1800"/>
                <a:gd name="T114" fmla="*/ 97 w 2887"/>
                <a:gd name="T115" fmla="*/ 23 h 1800"/>
                <a:gd name="T116" fmla="*/ 157 w 2887"/>
                <a:gd name="T117" fmla="*/ 2 h 18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887"/>
                <a:gd name="T178" fmla="*/ 0 h 1800"/>
                <a:gd name="T179" fmla="*/ 2887 w 2887"/>
                <a:gd name="T180" fmla="*/ 1800 h 180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887" h="1800">
                  <a:moveTo>
                    <a:pt x="1299" y="4"/>
                  </a:moveTo>
                  <a:lnTo>
                    <a:pt x="1373" y="19"/>
                  </a:lnTo>
                  <a:lnTo>
                    <a:pt x="1377" y="16"/>
                  </a:lnTo>
                  <a:lnTo>
                    <a:pt x="1533" y="62"/>
                  </a:lnTo>
                  <a:lnTo>
                    <a:pt x="1588" y="112"/>
                  </a:lnTo>
                  <a:lnTo>
                    <a:pt x="1614" y="125"/>
                  </a:lnTo>
                  <a:lnTo>
                    <a:pt x="1677" y="171"/>
                  </a:lnTo>
                  <a:lnTo>
                    <a:pt x="1688" y="171"/>
                  </a:lnTo>
                  <a:lnTo>
                    <a:pt x="1731" y="218"/>
                  </a:lnTo>
                  <a:lnTo>
                    <a:pt x="1754" y="237"/>
                  </a:lnTo>
                  <a:lnTo>
                    <a:pt x="1777" y="245"/>
                  </a:lnTo>
                  <a:lnTo>
                    <a:pt x="1883" y="339"/>
                  </a:lnTo>
                  <a:lnTo>
                    <a:pt x="1957" y="377"/>
                  </a:lnTo>
                  <a:lnTo>
                    <a:pt x="2019" y="398"/>
                  </a:lnTo>
                  <a:lnTo>
                    <a:pt x="2031" y="388"/>
                  </a:lnTo>
                  <a:lnTo>
                    <a:pt x="2046" y="388"/>
                  </a:lnTo>
                  <a:lnTo>
                    <a:pt x="2059" y="381"/>
                  </a:lnTo>
                  <a:lnTo>
                    <a:pt x="2097" y="381"/>
                  </a:lnTo>
                  <a:lnTo>
                    <a:pt x="2144" y="358"/>
                  </a:lnTo>
                  <a:lnTo>
                    <a:pt x="2144" y="307"/>
                  </a:lnTo>
                  <a:lnTo>
                    <a:pt x="2116" y="245"/>
                  </a:lnTo>
                  <a:lnTo>
                    <a:pt x="2105" y="171"/>
                  </a:lnTo>
                  <a:lnTo>
                    <a:pt x="2133" y="117"/>
                  </a:lnTo>
                  <a:lnTo>
                    <a:pt x="2182" y="93"/>
                  </a:lnTo>
                  <a:lnTo>
                    <a:pt x="2229" y="93"/>
                  </a:lnTo>
                  <a:lnTo>
                    <a:pt x="2260" y="121"/>
                  </a:lnTo>
                  <a:lnTo>
                    <a:pt x="2307" y="86"/>
                  </a:lnTo>
                  <a:lnTo>
                    <a:pt x="2349" y="86"/>
                  </a:lnTo>
                  <a:lnTo>
                    <a:pt x="2381" y="74"/>
                  </a:lnTo>
                  <a:lnTo>
                    <a:pt x="2470" y="82"/>
                  </a:lnTo>
                  <a:lnTo>
                    <a:pt x="2506" y="89"/>
                  </a:lnTo>
                  <a:lnTo>
                    <a:pt x="2555" y="93"/>
                  </a:lnTo>
                  <a:lnTo>
                    <a:pt x="2599" y="112"/>
                  </a:lnTo>
                  <a:lnTo>
                    <a:pt x="2618" y="117"/>
                  </a:lnTo>
                  <a:lnTo>
                    <a:pt x="2626" y="129"/>
                  </a:lnTo>
                  <a:lnTo>
                    <a:pt x="2641" y="129"/>
                  </a:lnTo>
                  <a:lnTo>
                    <a:pt x="2677" y="93"/>
                  </a:lnTo>
                  <a:lnTo>
                    <a:pt x="2715" y="89"/>
                  </a:lnTo>
                  <a:lnTo>
                    <a:pt x="2726" y="89"/>
                  </a:lnTo>
                  <a:lnTo>
                    <a:pt x="2751" y="121"/>
                  </a:lnTo>
                  <a:lnTo>
                    <a:pt x="2762" y="155"/>
                  </a:lnTo>
                  <a:lnTo>
                    <a:pt x="2758" y="229"/>
                  </a:lnTo>
                  <a:lnTo>
                    <a:pt x="2731" y="296"/>
                  </a:lnTo>
                  <a:lnTo>
                    <a:pt x="2709" y="324"/>
                  </a:lnTo>
                  <a:lnTo>
                    <a:pt x="2731" y="358"/>
                  </a:lnTo>
                  <a:lnTo>
                    <a:pt x="2724" y="373"/>
                  </a:lnTo>
                  <a:lnTo>
                    <a:pt x="2711" y="385"/>
                  </a:lnTo>
                  <a:lnTo>
                    <a:pt x="2720" y="393"/>
                  </a:lnTo>
                  <a:lnTo>
                    <a:pt x="2715" y="436"/>
                  </a:lnTo>
                  <a:lnTo>
                    <a:pt x="2715" y="455"/>
                  </a:lnTo>
                  <a:lnTo>
                    <a:pt x="2688" y="462"/>
                  </a:lnTo>
                  <a:lnTo>
                    <a:pt x="2684" y="466"/>
                  </a:lnTo>
                  <a:lnTo>
                    <a:pt x="2692" y="474"/>
                  </a:lnTo>
                  <a:lnTo>
                    <a:pt x="2887" y="459"/>
                  </a:lnTo>
                  <a:lnTo>
                    <a:pt x="2847" y="470"/>
                  </a:lnTo>
                  <a:lnTo>
                    <a:pt x="2703" y="478"/>
                  </a:lnTo>
                  <a:lnTo>
                    <a:pt x="2665" y="498"/>
                  </a:lnTo>
                  <a:lnTo>
                    <a:pt x="2669" y="510"/>
                  </a:lnTo>
                  <a:lnTo>
                    <a:pt x="2669" y="514"/>
                  </a:lnTo>
                  <a:lnTo>
                    <a:pt x="2739" y="521"/>
                  </a:lnTo>
                  <a:lnTo>
                    <a:pt x="2645" y="521"/>
                  </a:lnTo>
                  <a:lnTo>
                    <a:pt x="2641" y="525"/>
                  </a:lnTo>
                  <a:lnTo>
                    <a:pt x="2641" y="533"/>
                  </a:lnTo>
                  <a:lnTo>
                    <a:pt x="2844" y="563"/>
                  </a:lnTo>
                  <a:lnTo>
                    <a:pt x="2847" y="568"/>
                  </a:lnTo>
                  <a:lnTo>
                    <a:pt x="2859" y="568"/>
                  </a:lnTo>
                  <a:lnTo>
                    <a:pt x="2798" y="563"/>
                  </a:lnTo>
                  <a:lnTo>
                    <a:pt x="2766" y="552"/>
                  </a:lnTo>
                  <a:lnTo>
                    <a:pt x="2743" y="552"/>
                  </a:lnTo>
                  <a:lnTo>
                    <a:pt x="2696" y="544"/>
                  </a:lnTo>
                  <a:lnTo>
                    <a:pt x="2618" y="544"/>
                  </a:lnTo>
                  <a:lnTo>
                    <a:pt x="2610" y="552"/>
                  </a:lnTo>
                  <a:lnTo>
                    <a:pt x="2610" y="561"/>
                  </a:lnTo>
                  <a:lnTo>
                    <a:pt x="2751" y="607"/>
                  </a:lnTo>
                  <a:lnTo>
                    <a:pt x="2820" y="642"/>
                  </a:lnTo>
                  <a:lnTo>
                    <a:pt x="2709" y="595"/>
                  </a:lnTo>
                  <a:lnTo>
                    <a:pt x="2641" y="580"/>
                  </a:lnTo>
                  <a:lnTo>
                    <a:pt x="2635" y="572"/>
                  </a:lnTo>
                  <a:lnTo>
                    <a:pt x="2576" y="572"/>
                  </a:lnTo>
                  <a:lnTo>
                    <a:pt x="2571" y="576"/>
                  </a:lnTo>
                  <a:lnTo>
                    <a:pt x="2754" y="662"/>
                  </a:lnTo>
                  <a:lnTo>
                    <a:pt x="2758" y="665"/>
                  </a:lnTo>
                  <a:lnTo>
                    <a:pt x="2599" y="595"/>
                  </a:lnTo>
                  <a:lnTo>
                    <a:pt x="2555" y="580"/>
                  </a:lnTo>
                  <a:lnTo>
                    <a:pt x="2548" y="588"/>
                  </a:lnTo>
                  <a:lnTo>
                    <a:pt x="2548" y="599"/>
                  </a:lnTo>
                  <a:lnTo>
                    <a:pt x="2599" y="635"/>
                  </a:lnTo>
                  <a:lnTo>
                    <a:pt x="2635" y="680"/>
                  </a:lnTo>
                  <a:lnTo>
                    <a:pt x="2576" y="625"/>
                  </a:lnTo>
                  <a:lnTo>
                    <a:pt x="2540" y="607"/>
                  </a:lnTo>
                  <a:lnTo>
                    <a:pt x="2518" y="622"/>
                  </a:lnTo>
                  <a:lnTo>
                    <a:pt x="2497" y="622"/>
                  </a:lnTo>
                  <a:lnTo>
                    <a:pt x="2486" y="646"/>
                  </a:lnTo>
                  <a:lnTo>
                    <a:pt x="2478" y="680"/>
                  </a:lnTo>
                  <a:lnTo>
                    <a:pt x="2423" y="770"/>
                  </a:lnTo>
                  <a:lnTo>
                    <a:pt x="2400" y="781"/>
                  </a:lnTo>
                  <a:lnTo>
                    <a:pt x="2362" y="832"/>
                  </a:lnTo>
                  <a:lnTo>
                    <a:pt x="2349" y="832"/>
                  </a:lnTo>
                  <a:lnTo>
                    <a:pt x="2209" y="968"/>
                  </a:lnTo>
                  <a:lnTo>
                    <a:pt x="2194" y="961"/>
                  </a:lnTo>
                  <a:lnTo>
                    <a:pt x="2152" y="995"/>
                  </a:lnTo>
                  <a:lnTo>
                    <a:pt x="2093" y="1016"/>
                  </a:lnTo>
                  <a:lnTo>
                    <a:pt x="2093" y="1046"/>
                  </a:lnTo>
                  <a:lnTo>
                    <a:pt x="2063" y="1143"/>
                  </a:lnTo>
                  <a:lnTo>
                    <a:pt x="2065" y="1169"/>
                  </a:lnTo>
                  <a:lnTo>
                    <a:pt x="2105" y="1194"/>
                  </a:lnTo>
                  <a:lnTo>
                    <a:pt x="2120" y="1224"/>
                  </a:lnTo>
                  <a:lnTo>
                    <a:pt x="2116" y="1252"/>
                  </a:lnTo>
                  <a:lnTo>
                    <a:pt x="2090" y="1268"/>
                  </a:lnTo>
                  <a:lnTo>
                    <a:pt x="2090" y="1296"/>
                  </a:lnTo>
                  <a:lnTo>
                    <a:pt x="2078" y="1296"/>
                  </a:lnTo>
                  <a:lnTo>
                    <a:pt x="2074" y="1315"/>
                  </a:lnTo>
                  <a:lnTo>
                    <a:pt x="2074" y="1326"/>
                  </a:lnTo>
                  <a:lnTo>
                    <a:pt x="2053" y="1326"/>
                  </a:lnTo>
                  <a:lnTo>
                    <a:pt x="2038" y="1349"/>
                  </a:lnTo>
                  <a:lnTo>
                    <a:pt x="2016" y="1342"/>
                  </a:lnTo>
                  <a:lnTo>
                    <a:pt x="1991" y="1353"/>
                  </a:lnTo>
                  <a:lnTo>
                    <a:pt x="1957" y="1334"/>
                  </a:lnTo>
                  <a:lnTo>
                    <a:pt x="1894" y="1342"/>
                  </a:lnTo>
                  <a:lnTo>
                    <a:pt x="1856" y="1315"/>
                  </a:lnTo>
                  <a:lnTo>
                    <a:pt x="1836" y="1279"/>
                  </a:lnTo>
                  <a:lnTo>
                    <a:pt x="1825" y="1287"/>
                  </a:lnTo>
                  <a:lnTo>
                    <a:pt x="1794" y="1243"/>
                  </a:lnTo>
                  <a:lnTo>
                    <a:pt x="1786" y="1260"/>
                  </a:lnTo>
                  <a:lnTo>
                    <a:pt x="1773" y="1241"/>
                  </a:lnTo>
                  <a:lnTo>
                    <a:pt x="1773" y="1224"/>
                  </a:lnTo>
                  <a:lnTo>
                    <a:pt x="1758" y="1213"/>
                  </a:lnTo>
                  <a:lnTo>
                    <a:pt x="1747" y="1182"/>
                  </a:lnTo>
                  <a:lnTo>
                    <a:pt x="1739" y="1175"/>
                  </a:lnTo>
                  <a:lnTo>
                    <a:pt x="1731" y="1182"/>
                  </a:lnTo>
                  <a:lnTo>
                    <a:pt x="1720" y="1154"/>
                  </a:lnTo>
                  <a:lnTo>
                    <a:pt x="1705" y="1169"/>
                  </a:lnTo>
                  <a:lnTo>
                    <a:pt x="1692" y="1169"/>
                  </a:lnTo>
                  <a:lnTo>
                    <a:pt x="1688" y="1124"/>
                  </a:lnTo>
                  <a:lnTo>
                    <a:pt x="1677" y="1124"/>
                  </a:lnTo>
                  <a:lnTo>
                    <a:pt x="1677" y="1084"/>
                  </a:lnTo>
                  <a:lnTo>
                    <a:pt x="1681" y="1080"/>
                  </a:lnTo>
                  <a:lnTo>
                    <a:pt x="1681" y="1073"/>
                  </a:lnTo>
                  <a:lnTo>
                    <a:pt x="1657" y="1069"/>
                  </a:lnTo>
                  <a:lnTo>
                    <a:pt x="1650" y="1053"/>
                  </a:lnTo>
                  <a:lnTo>
                    <a:pt x="1654" y="1027"/>
                  </a:lnTo>
                  <a:lnTo>
                    <a:pt x="1631" y="1023"/>
                  </a:lnTo>
                  <a:lnTo>
                    <a:pt x="1637" y="995"/>
                  </a:lnTo>
                  <a:lnTo>
                    <a:pt x="1646" y="988"/>
                  </a:lnTo>
                  <a:lnTo>
                    <a:pt x="1635" y="968"/>
                  </a:lnTo>
                  <a:lnTo>
                    <a:pt x="1614" y="972"/>
                  </a:lnTo>
                  <a:lnTo>
                    <a:pt x="1603" y="972"/>
                  </a:lnTo>
                  <a:lnTo>
                    <a:pt x="1595" y="961"/>
                  </a:lnTo>
                  <a:lnTo>
                    <a:pt x="1552" y="979"/>
                  </a:lnTo>
                  <a:lnTo>
                    <a:pt x="1521" y="988"/>
                  </a:lnTo>
                  <a:lnTo>
                    <a:pt x="1509" y="988"/>
                  </a:lnTo>
                  <a:lnTo>
                    <a:pt x="1509" y="968"/>
                  </a:lnTo>
                  <a:lnTo>
                    <a:pt x="1483" y="968"/>
                  </a:lnTo>
                  <a:lnTo>
                    <a:pt x="1483" y="957"/>
                  </a:lnTo>
                  <a:lnTo>
                    <a:pt x="1455" y="953"/>
                  </a:lnTo>
                  <a:lnTo>
                    <a:pt x="1455" y="936"/>
                  </a:lnTo>
                  <a:lnTo>
                    <a:pt x="1417" y="942"/>
                  </a:lnTo>
                  <a:lnTo>
                    <a:pt x="1392" y="936"/>
                  </a:lnTo>
                  <a:lnTo>
                    <a:pt x="1385" y="921"/>
                  </a:lnTo>
                  <a:lnTo>
                    <a:pt x="1366" y="921"/>
                  </a:lnTo>
                  <a:lnTo>
                    <a:pt x="1343" y="964"/>
                  </a:lnTo>
                  <a:lnTo>
                    <a:pt x="1334" y="1004"/>
                  </a:lnTo>
                  <a:lnTo>
                    <a:pt x="1299" y="1042"/>
                  </a:lnTo>
                  <a:lnTo>
                    <a:pt x="1362" y="1058"/>
                  </a:lnTo>
                  <a:lnTo>
                    <a:pt x="1397" y="1073"/>
                  </a:lnTo>
                  <a:lnTo>
                    <a:pt x="1404" y="1084"/>
                  </a:lnTo>
                  <a:lnTo>
                    <a:pt x="1400" y="1097"/>
                  </a:lnTo>
                  <a:lnTo>
                    <a:pt x="1413" y="1112"/>
                  </a:lnTo>
                  <a:lnTo>
                    <a:pt x="1413" y="1120"/>
                  </a:lnTo>
                  <a:lnTo>
                    <a:pt x="1392" y="1132"/>
                  </a:lnTo>
                  <a:lnTo>
                    <a:pt x="1392" y="1143"/>
                  </a:lnTo>
                  <a:lnTo>
                    <a:pt x="1381" y="1154"/>
                  </a:lnTo>
                  <a:lnTo>
                    <a:pt x="1299" y="1139"/>
                  </a:lnTo>
                  <a:lnTo>
                    <a:pt x="1226" y="1135"/>
                  </a:lnTo>
                  <a:lnTo>
                    <a:pt x="1155" y="1124"/>
                  </a:lnTo>
                  <a:lnTo>
                    <a:pt x="1144" y="1116"/>
                  </a:lnTo>
                  <a:lnTo>
                    <a:pt x="1101" y="1116"/>
                  </a:lnTo>
                  <a:lnTo>
                    <a:pt x="976" y="1169"/>
                  </a:lnTo>
                  <a:lnTo>
                    <a:pt x="964" y="1169"/>
                  </a:lnTo>
                  <a:lnTo>
                    <a:pt x="961" y="1175"/>
                  </a:lnTo>
                  <a:lnTo>
                    <a:pt x="1093" y="1201"/>
                  </a:lnTo>
                  <a:lnTo>
                    <a:pt x="1112" y="1209"/>
                  </a:lnTo>
                  <a:lnTo>
                    <a:pt x="1152" y="1217"/>
                  </a:lnTo>
                  <a:lnTo>
                    <a:pt x="1186" y="1252"/>
                  </a:lnTo>
                  <a:lnTo>
                    <a:pt x="1182" y="1268"/>
                  </a:lnTo>
                  <a:lnTo>
                    <a:pt x="1155" y="1287"/>
                  </a:lnTo>
                  <a:lnTo>
                    <a:pt x="1136" y="1283"/>
                  </a:lnTo>
                  <a:lnTo>
                    <a:pt x="1129" y="1298"/>
                  </a:lnTo>
                  <a:lnTo>
                    <a:pt x="1093" y="1296"/>
                  </a:lnTo>
                  <a:lnTo>
                    <a:pt x="1059" y="1287"/>
                  </a:lnTo>
                  <a:lnTo>
                    <a:pt x="938" y="1271"/>
                  </a:lnTo>
                  <a:lnTo>
                    <a:pt x="798" y="1268"/>
                  </a:lnTo>
                  <a:lnTo>
                    <a:pt x="763" y="1228"/>
                  </a:lnTo>
                  <a:lnTo>
                    <a:pt x="758" y="1213"/>
                  </a:lnTo>
                  <a:lnTo>
                    <a:pt x="716" y="1209"/>
                  </a:lnTo>
                  <a:lnTo>
                    <a:pt x="739" y="1194"/>
                  </a:lnTo>
                  <a:lnTo>
                    <a:pt x="724" y="1190"/>
                  </a:lnTo>
                  <a:lnTo>
                    <a:pt x="712" y="1190"/>
                  </a:lnTo>
                  <a:lnTo>
                    <a:pt x="712" y="1179"/>
                  </a:lnTo>
                  <a:lnTo>
                    <a:pt x="724" y="1175"/>
                  </a:lnTo>
                  <a:lnTo>
                    <a:pt x="731" y="1167"/>
                  </a:lnTo>
                  <a:lnTo>
                    <a:pt x="684" y="1154"/>
                  </a:lnTo>
                  <a:lnTo>
                    <a:pt x="677" y="1143"/>
                  </a:lnTo>
                  <a:lnTo>
                    <a:pt x="638" y="1132"/>
                  </a:lnTo>
                  <a:lnTo>
                    <a:pt x="635" y="1135"/>
                  </a:lnTo>
                  <a:lnTo>
                    <a:pt x="623" y="1135"/>
                  </a:lnTo>
                  <a:lnTo>
                    <a:pt x="616" y="1116"/>
                  </a:lnTo>
                  <a:lnTo>
                    <a:pt x="576" y="1105"/>
                  </a:lnTo>
                  <a:lnTo>
                    <a:pt x="564" y="1084"/>
                  </a:lnTo>
                  <a:lnTo>
                    <a:pt x="564" y="1065"/>
                  </a:lnTo>
                  <a:lnTo>
                    <a:pt x="521" y="1061"/>
                  </a:lnTo>
                  <a:lnTo>
                    <a:pt x="514" y="1053"/>
                  </a:lnTo>
                  <a:lnTo>
                    <a:pt x="479" y="1061"/>
                  </a:lnTo>
                  <a:lnTo>
                    <a:pt x="464" y="1105"/>
                  </a:lnTo>
                  <a:lnTo>
                    <a:pt x="447" y="1105"/>
                  </a:lnTo>
                  <a:lnTo>
                    <a:pt x="444" y="1132"/>
                  </a:lnTo>
                  <a:lnTo>
                    <a:pt x="425" y="1186"/>
                  </a:lnTo>
                  <a:lnTo>
                    <a:pt x="425" y="1217"/>
                  </a:lnTo>
                  <a:lnTo>
                    <a:pt x="451" y="1260"/>
                  </a:lnTo>
                  <a:lnTo>
                    <a:pt x="455" y="1264"/>
                  </a:lnTo>
                  <a:lnTo>
                    <a:pt x="447" y="1271"/>
                  </a:lnTo>
                  <a:lnTo>
                    <a:pt x="417" y="1260"/>
                  </a:lnTo>
                  <a:lnTo>
                    <a:pt x="413" y="1264"/>
                  </a:lnTo>
                  <a:lnTo>
                    <a:pt x="475" y="1345"/>
                  </a:lnTo>
                  <a:lnTo>
                    <a:pt x="472" y="1349"/>
                  </a:lnTo>
                  <a:lnTo>
                    <a:pt x="428" y="1349"/>
                  </a:lnTo>
                  <a:lnTo>
                    <a:pt x="425" y="1345"/>
                  </a:lnTo>
                  <a:lnTo>
                    <a:pt x="420" y="1345"/>
                  </a:lnTo>
                  <a:lnTo>
                    <a:pt x="417" y="1349"/>
                  </a:lnTo>
                  <a:lnTo>
                    <a:pt x="499" y="1423"/>
                  </a:lnTo>
                  <a:lnTo>
                    <a:pt x="502" y="1427"/>
                  </a:lnTo>
                  <a:lnTo>
                    <a:pt x="502" y="1431"/>
                  </a:lnTo>
                  <a:lnTo>
                    <a:pt x="475" y="1431"/>
                  </a:lnTo>
                  <a:lnTo>
                    <a:pt x="447" y="1423"/>
                  </a:lnTo>
                  <a:lnTo>
                    <a:pt x="432" y="1423"/>
                  </a:lnTo>
                  <a:lnTo>
                    <a:pt x="432" y="1434"/>
                  </a:lnTo>
                  <a:lnTo>
                    <a:pt x="510" y="1489"/>
                  </a:lnTo>
                  <a:lnTo>
                    <a:pt x="510" y="1497"/>
                  </a:lnTo>
                  <a:lnTo>
                    <a:pt x="464" y="1501"/>
                  </a:lnTo>
                  <a:lnTo>
                    <a:pt x="451" y="1512"/>
                  </a:lnTo>
                  <a:lnTo>
                    <a:pt x="483" y="1520"/>
                  </a:lnTo>
                  <a:lnTo>
                    <a:pt x="529" y="1512"/>
                  </a:lnTo>
                  <a:lnTo>
                    <a:pt x="533" y="1516"/>
                  </a:lnTo>
                  <a:lnTo>
                    <a:pt x="533" y="1520"/>
                  </a:lnTo>
                  <a:lnTo>
                    <a:pt x="506" y="1535"/>
                  </a:lnTo>
                  <a:lnTo>
                    <a:pt x="553" y="1535"/>
                  </a:lnTo>
                  <a:lnTo>
                    <a:pt x="608" y="1524"/>
                  </a:lnTo>
                  <a:lnTo>
                    <a:pt x="623" y="1524"/>
                  </a:lnTo>
                  <a:lnTo>
                    <a:pt x="627" y="1540"/>
                  </a:lnTo>
                  <a:lnTo>
                    <a:pt x="716" y="1524"/>
                  </a:lnTo>
                  <a:lnTo>
                    <a:pt x="763" y="1512"/>
                  </a:lnTo>
                  <a:lnTo>
                    <a:pt x="828" y="1508"/>
                  </a:lnTo>
                  <a:lnTo>
                    <a:pt x="837" y="1501"/>
                  </a:lnTo>
                  <a:lnTo>
                    <a:pt x="868" y="1508"/>
                  </a:lnTo>
                  <a:lnTo>
                    <a:pt x="917" y="1489"/>
                  </a:lnTo>
                  <a:lnTo>
                    <a:pt x="930" y="1493"/>
                  </a:lnTo>
                  <a:lnTo>
                    <a:pt x="930" y="1497"/>
                  </a:lnTo>
                  <a:lnTo>
                    <a:pt x="934" y="1501"/>
                  </a:lnTo>
                  <a:lnTo>
                    <a:pt x="915" y="1516"/>
                  </a:lnTo>
                  <a:lnTo>
                    <a:pt x="949" y="1520"/>
                  </a:lnTo>
                  <a:lnTo>
                    <a:pt x="953" y="1520"/>
                  </a:lnTo>
                  <a:lnTo>
                    <a:pt x="953" y="1529"/>
                  </a:lnTo>
                  <a:lnTo>
                    <a:pt x="900" y="1559"/>
                  </a:lnTo>
                  <a:lnTo>
                    <a:pt x="896" y="1563"/>
                  </a:lnTo>
                  <a:lnTo>
                    <a:pt x="896" y="1567"/>
                  </a:lnTo>
                  <a:lnTo>
                    <a:pt x="922" y="1575"/>
                  </a:lnTo>
                  <a:lnTo>
                    <a:pt x="887" y="1618"/>
                  </a:lnTo>
                  <a:lnTo>
                    <a:pt x="911" y="1622"/>
                  </a:lnTo>
                  <a:lnTo>
                    <a:pt x="907" y="1633"/>
                  </a:lnTo>
                  <a:lnTo>
                    <a:pt x="841" y="1683"/>
                  </a:lnTo>
                  <a:lnTo>
                    <a:pt x="856" y="1692"/>
                  </a:lnTo>
                  <a:lnTo>
                    <a:pt x="841" y="1707"/>
                  </a:lnTo>
                  <a:lnTo>
                    <a:pt x="782" y="1734"/>
                  </a:lnTo>
                  <a:lnTo>
                    <a:pt x="779" y="1738"/>
                  </a:lnTo>
                  <a:lnTo>
                    <a:pt x="779" y="1745"/>
                  </a:lnTo>
                  <a:lnTo>
                    <a:pt x="720" y="1760"/>
                  </a:lnTo>
                  <a:lnTo>
                    <a:pt x="682" y="1766"/>
                  </a:lnTo>
                  <a:lnTo>
                    <a:pt x="673" y="1785"/>
                  </a:lnTo>
                  <a:lnTo>
                    <a:pt x="580" y="1785"/>
                  </a:lnTo>
                  <a:lnTo>
                    <a:pt x="564" y="1800"/>
                  </a:lnTo>
                  <a:lnTo>
                    <a:pt x="510" y="1788"/>
                  </a:lnTo>
                  <a:lnTo>
                    <a:pt x="491" y="1777"/>
                  </a:lnTo>
                  <a:lnTo>
                    <a:pt x="487" y="1777"/>
                  </a:lnTo>
                  <a:lnTo>
                    <a:pt x="483" y="1792"/>
                  </a:lnTo>
                  <a:lnTo>
                    <a:pt x="428" y="1781"/>
                  </a:lnTo>
                  <a:lnTo>
                    <a:pt x="394" y="1760"/>
                  </a:lnTo>
                  <a:lnTo>
                    <a:pt x="385" y="1760"/>
                  </a:lnTo>
                  <a:lnTo>
                    <a:pt x="381" y="1777"/>
                  </a:lnTo>
                  <a:lnTo>
                    <a:pt x="362" y="1773"/>
                  </a:lnTo>
                  <a:lnTo>
                    <a:pt x="309" y="1726"/>
                  </a:lnTo>
                  <a:lnTo>
                    <a:pt x="292" y="1738"/>
                  </a:lnTo>
                  <a:lnTo>
                    <a:pt x="261" y="1726"/>
                  </a:lnTo>
                  <a:lnTo>
                    <a:pt x="226" y="1696"/>
                  </a:lnTo>
                  <a:lnTo>
                    <a:pt x="222" y="1726"/>
                  </a:lnTo>
                  <a:lnTo>
                    <a:pt x="187" y="1699"/>
                  </a:lnTo>
                  <a:lnTo>
                    <a:pt x="163" y="1664"/>
                  </a:lnTo>
                  <a:lnTo>
                    <a:pt x="152" y="1652"/>
                  </a:lnTo>
                  <a:lnTo>
                    <a:pt x="140" y="1656"/>
                  </a:lnTo>
                  <a:lnTo>
                    <a:pt x="93" y="1586"/>
                  </a:lnTo>
                  <a:lnTo>
                    <a:pt x="86" y="1597"/>
                  </a:lnTo>
                  <a:lnTo>
                    <a:pt x="78" y="1597"/>
                  </a:lnTo>
                  <a:lnTo>
                    <a:pt x="59" y="1540"/>
                  </a:lnTo>
                  <a:lnTo>
                    <a:pt x="59" y="1520"/>
                  </a:lnTo>
                  <a:lnTo>
                    <a:pt x="51" y="1512"/>
                  </a:lnTo>
                  <a:lnTo>
                    <a:pt x="44" y="1524"/>
                  </a:lnTo>
                  <a:lnTo>
                    <a:pt x="32" y="1508"/>
                  </a:lnTo>
                  <a:lnTo>
                    <a:pt x="32" y="1404"/>
                  </a:lnTo>
                  <a:lnTo>
                    <a:pt x="4" y="1412"/>
                  </a:lnTo>
                  <a:lnTo>
                    <a:pt x="12" y="1360"/>
                  </a:lnTo>
                  <a:lnTo>
                    <a:pt x="40" y="1298"/>
                  </a:lnTo>
                  <a:lnTo>
                    <a:pt x="23" y="1298"/>
                  </a:lnTo>
                  <a:lnTo>
                    <a:pt x="12" y="1311"/>
                  </a:lnTo>
                  <a:lnTo>
                    <a:pt x="0" y="1311"/>
                  </a:lnTo>
                  <a:lnTo>
                    <a:pt x="23" y="1237"/>
                  </a:lnTo>
                  <a:lnTo>
                    <a:pt x="36" y="1213"/>
                  </a:lnTo>
                  <a:lnTo>
                    <a:pt x="23" y="1201"/>
                  </a:lnTo>
                  <a:lnTo>
                    <a:pt x="91" y="1127"/>
                  </a:lnTo>
                  <a:lnTo>
                    <a:pt x="254" y="1006"/>
                  </a:lnTo>
                  <a:lnTo>
                    <a:pt x="254" y="1004"/>
                  </a:lnTo>
                  <a:lnTo>
                    <a:pt x="250" y="984"/>
                  </a:lnTo>
                  <a:lnTo>
                    <a:pt x="326" y="942"/>
                  </a:lnTo>
                  <a:lnTo>
                    <a:pt x="331" y="936"/>
                  </a:lnTo>
                  <a:lnTo>
                    <a:pt x="331" y="929"/>
                  </a:lnTo>
                  <a:lnTo>
                    <a:pt x="405" y="906"/>
                  </a:lnTo>
                  <a:lnTo>
                    <a:pt x="428" y="887"/>
                  </a:lnTo>
                  <a:lnTo>
                    <a:pt x="444" y="871"/>
                  </a:lnTo>
                  <a:lnTo>
                    <a:pt x="428" y="864"/>
                  </a:lnTo>
                  <a:lnTo>
                    <a:pt x="459" y="847"/>
                  </a:lnTo>
                  <a:lnTo>
                    <a:pt x="502" y="781"/>
                  </a:lnTo>
                  <a:lnTo>
                    <a:pt x="510" y="754"/>
                  </a:lnTo>
                  <a:lnTo>
                    <a:pt x="499" y="747"/>
                  </a:lnTo>
                  <a:lnTo>
                    <a:pt x="499" y="724"/>
                  </a:lnTo>
                  <a:lnTo>
                    <a:pt x="518" y="673"/>
                  </a:lnTo>
                  <a:lnTo>
                    <a:pt x="502" y="665"/>
                  </a:lnTo>
                  <a:lnTo>
                    <a:pt x="536" y="591"/>
                  </a:lnTo>
                  <a:lnTo>
                    <a:pt x="521" y="591"/>
                  </a:lnTo>
                  <a:lnTo>
                    <a:pt x="510" y="599"/>
                  </a:lnTo>
                  <a:lnTo>
                    <a:pt x="510" y="576"/>
                  </a:lnTo>
                  <a:lnTo>
                    <a:pt x="564" y="502"/>
                  </a:lnTo>
                  <a:lnTo>
                    <a:pt x="576" y="489"/>
                  </a:lnTo>
                  <a:lnTo>
                    <a:pt x="557" y="487"/>
                  </a:lnTo>
                  <a:lnTo>
                    <a:pt x="564" y="455"/>
                  </a:lnTo>
                  <a:lnTo>
                    <a:pt x="599" y="413"/>
                  </a:lnTo>
                  <a:lnTo>
                    <a:pt x="599" y="393"/>
                  </a:lnTo>
                  <a:lnTo>
                    <a:pt x="684" y="292"/>
                  </a:lnTo>
                  <a:lnTo>
                    <a:pt x="684" y="271"/>
                  </a:lnTo>
                  <a:lnTo>
                    <a:pt x="782" y="195"/>
                  </a:lnTo>
                  <a:lnTo>
                    <a:pt x="782" y="182"/>
                  </a:lnTo>
                  <a:lnTo>
                    <a:pt x="879" y="112"/>
                  </a:lnTo>
                  <a:lnTo>
                    <a:pt x="883" y="93"/>
                  </a:lnTo>
                  <a:lnTo>
                    <a:pt x="996" y="47"/>
                  </a:lnTo>
                  <a:lnTo>
                    <a:pt x="1055" y="16"/>
                  </a:lnTo>
                  <a:lnTo>
                    <a:pt x="1133" y="0"/>
                  </a:lnTo>
                  <a:lnTo>
                    <a:pt x="1260" y="12"/>
                  </a:lnTo>
                  <a:lnTo>
                    <a:pt x="129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Freeform 11"/>
            <p:cNvSpPr>
              <a:spLocks/>
            </p:cNvSpPr>
            <p:nvPr/>
          </p:nvSpPr>
          <p:spPr bwMode="auto">
            <a:xfrm>
              <a:off x="154" y="3295"/>
              <a:ext cx="1227" cy="884"/>
            </a:xfrm>
            <a:custGeom>
              <a:avLst/>
              <a:gdLst>
                <a:gd name="T0" fmla="*/ 190 w 2455"/>
                <a:gd name="T1" fmla="*/ 10 h 1769"/>
                <a:gd name="T2" fmla="*/ 250 w 2455"/>
                <a:gd name="T3" fmla="*/ 49 h 1769"/>
                <a:gd name="T4" fmla="*/ 266 w 2455"/>
                <a:gd name="T5" fmla="*/ 47 h 1769"/>
                <a:gd name="T6" fmla="*/ 272 w 2455"/>
                <a:gd name="T7" fmla="*/ 60 h 1769"/>
                <a:gd name="T8" fmla="*/ 256 w 2455"/>
                <a:gd name="T9" fmla="*/ 69 h 1769"/>
                <a:gd name="T10" fmla="*/ 252 w 2455"/>
                <a:gd name="T11" fmla="*/ 77 h 1769"/>
                <a:gd name="T12" fmla="*/ 285 w 2455"/>
                <a:gd name="T13" fmla="*/ 69 h 1769"/>
                <a:gd name="T14" fmla="*/ 287 w 2455"/>
                <a:gd name="T15" fmla="*/ 72 h 1769"/>
                <a:gd name="T16" fmla="*/ 303 w 2455"/>
                <a:gd name="T17" fmla="*/ 85 h 1769"/>
                <a:gd name="T18" fmla="*/ 285 w 2455"/>
                <a:gd name="T19" fmla="*/ 105 h 1769"/>
                <a:gd name="T20" fmla="*/ 257 w 2455"/>
                <a:gd name="T21" fmla="*/ 123 h 1769"/>
                <a:gd name="T22" fmla="*/ 257 w 2455"/>
                <a:gd name="T23" fmla="*/ 157 h 1769"/>
                <a:gd name="T24" fmla="*/ 254 w 2455"/>
                <a:gd name="T25" fmla="*/ 161 h 1769"/>
                <a:gd name="T26" fmla="*/ 251 w 2455"/>
                <a:gd name="T27" fmla="*/ 163 h 1769"/>
                <a:gd name="T28" fmla="*/ 240 w 2455"/>
                <a:gd name="T29" fmla="*/ 162 h 1769"/>
                <a:gd name="T30" fmla="*/ 227 w 2455"/>
                <a:gd name="T31" fmla="*/ 153 h 1769"/>
                <a:gd name="T32" fmla="*/ 216 w 2455"/>
                <a:gd name="T33" fmla="*/ 140 h 1769"/>
                <a:gd name="T34" fmla="*/ 211 w 2455"/>
                <a:gd name="T35" fmla="*/ 132 h 1769"/>
                <a:gd name="T36" fmla="*/ 207 w 2455"/>
                <a:gd name="T37" fmla="*/ 123 h 1769"/>
                <a:gd name="T38" fmla="*/ 199 w 2455"/>
                <a:gd name="T39" fmla="*/ 117 h 1769"/>
                <a:gd name="T40" fmla="*/ 184 w 2455"/>
                <a:gd name="T41" fmla="*/ 115 h 1769"/>
                <a:gd name="T42" fmla="*/ 174 w 2455"/>
                <a:gd name="T43" fmla="*/ 112 h 1769"/>
                <a:gd name="T44" fmla="*/ 161 w 2455"/>
                <a:gd name="T45" fmla="*/ 106 h 1769"/>
                <a:gd name="T46" fmla="*/ 149 w 2455"/>
                <a:gd name="T47" fmla="*/ 123 h 1769"/>
                <a:gd name="T48" fmla="*/ 98 w 2455"/>
                <a:gd name="T49" fmla="*/ 146 h 1769"/>
                <a:gd name="T50" fmla="*/ 94 w 2455"/>
                <a:gd name="T51" fmla="*/ 142 h 1769"/>
                <a:gd name="T52" fmla="*/ 77 w 2455"/>
                <a:gd name="T53" fmla="*/ 135 h 1769"/>
                <a:gd name="T54" fmla="*/ 67 w 2455"/>
                <a:gd name="T55" fmla="*/ 126 h 1769"/>
                <a:gd name="T56" fmla="*/ 65 w 2455"/>
                <a:gd name="T57" fmla="*/ 124 h 1769"/>
                <a:gd name="T58" fmla="*/ 79 w 2455"/>
                <a:gd name="T59" fmla="*/ 97 h 1769"/>
                <a:gd name="T60" fmla="*/ 82 w 2455"/>
                <a:gd name="T61" fmla="*/ 83 h 1769"/>
                <a:gd name="T62" fmla="*/ 74 w 2455"/>
                <a:gd name="T63" fmla="*/ 98 h 1769"/>
                <a:gd name="T64" fmla="*/ 73 w 2455"/>
                <a:gd name="T65" fmla="*/ 106 h 1769"/>
                <a:gd name="T66" fmla="*/ 67 w 2455"/>
                <a:gd name="T67" fmla="*/ 120 h 1769"/>
                <a:gd name="T68" fmla="*/ 54 w 2455"/>
                <a:gd name="T69" fmla="*/ 132 h 1769"/>
                <a:gd name="T70" fmla="*/ 47 w 2455"/>
                <a:gd name="T71" fmla="*/ 147 h 1769"/>
                <a:gd name="T72" fmla="*/ 54 w 2455"/>
                <a:gd name="T73" fmla="*/ 165 h 1769"/>
                <a:gd name="T74" fmla="*/ 47 w 2455"/>
                <a:gd name="T75" fmla="*/ 173 h 1769"/>
                <a:gd name="T76" fmla="*/ 58 w 2455"/>
                <a:gd name="T77" fmla="*/ 189 h 1769"/>
                <a:gd name="T78" fmla="*/ 93 w 2455"/>
                <a:gd name="T79" fmla="*/ 188 h 1769"/>
                <a:gd name="T80" fmla="*/ 110 w 2455"/>
                <a:gd name="T81" fmla="*/ 186 h 1769"/>
                <a:gd name="T82" fmla="*/ 108 w 2455"/>
                <a:gd name="T83" fmla="*/ 197 h 1769"/>
                <a:gd name="T84" fmla="*/ 97 w 2455"/>
                <a:gd name="T85" fmla="*/ 209 h 1769"/>
                <a:gd name="T86" fmla="*/ 90 w 2455"/>
                <a:gd name="T87" fmla="*/ 215 h 1769"/>
                <a:gd name="T88" fmla="*/ 67 w 2455"/>
                <a:gd name="T89" fmla="*/ 219 h 1769"/>
                <a:gd name="T90" fmla="*/ 56 w 2455"/>
                <a:gd name="T91" fmla="*/ 219 h 1769"/>
                <a:gd name="T92" fmla="*/ 34 w 2455"/>
                <a:gd name="T93" fmla="*/ 211 h 1769"/>
                <a:gd name="T94" fmla="*/ 14 w 2455"/>
                <a:gd name="T95" fmla="*/ 201 h 1769"/>
                <a:gd name="T96" fmla="*/ 4 w 2455"/>
                <a:gd name="T97" fmla="*/ 183 h 1769"/>
                <a:gd name="T98" fmla="*/ 5 w 2455"/>
                <a:gd name="T99" fmla="*/ 158 h 1769"/>
                <a:gd name="T100" fmla="*/ 5 w 2455"/>
                <a:gd name="T101" fmla="*/ 145 h 1769"/>
                <a:gd name="T102" fmla="*/ 35 w 2455"/>
                <a:gd name="T103" fmla="*/ 119 h 1769"/>
                <a:gd name="T104" fmla="*/ 64 w 2455"/>
                <a:gd name="T105" fmla="*/ 97 h 1769"/>
                <a:gd name="T106" fmla="*/ 64 w 2455"/>
                <a:gd name="T107" fmla="*/ 86 h 1769"/>
                <a:gd name="T108" fmla="*/ 63 w 2455"/>
                <a:gd name="T109" fmla="*/ 78 h 1769"/>
                <a:gd name="T110" fmla="*/ 74 w 2455"/>
                <a:gd name="T111" fmla="*/ 55 h 1769"/>
                <a:gd name="T112" fmla="*/ 79 w 2455"/>
                <a:gd name="T113" fmla="*/ 41 h 1769"/>
                <a:gd name="T114" fmla="*/ 102 w 2455"/>
                <a:gd name="T115" fmla="*/ 19 h 1769"/>
                <a:gd name="T116" fmla="*/ 128 w 2455"/>
                <a:gd name="T117" fmla="*/ 2 h 176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455"/>
                <a:gd name="T178" fmla="*/ 0 h 1769"/>
                <a:gd name="T179" fmla="*/ 2455 w 2455"/>
                <a:gd name="T180" fmla="*/ 1769 h 176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455" h="1769">
                  <a:moveTo>
                    <a:pt x="1269" y="16"/>
                  </a:moveTo>
                  <a:lnTo>
                    <a:pt x="1292" y="3"/>
                  </a:lnTo>
                  <a:lnTo>
                    <a:pt x="1425" y="39"/>
                  </a:lnTo>
                  <a:lnTo>
                    <a:pt x="1444" y="46"/>
                  </a:lnTo>
                  <a:lnTo>
                    <a:pt x="1495" y="54"/>
                  </a:lnTo>
                  <a:lnTo>
                    <a:pt x="1514" y="66"/>
                  </a:lnTo>
                  <a:lnTo>
                    <a:pt x="1521" y="81"/>
                  </a:lnTo>
                  <a:lnTo>
                    <a:pt x="1654" y="170"/>
                  </a:lnTo>
                  <a:lnTo>
                    <a:pt x="1665" y="170"/>
                  </a:lnTo>
                  <a:lnTo>
                    <a:pt x="1697" y="209"/>
                  </a:lnTo>
                  <a:lnTo>
                    <a:pt x="1752" y="240"/>
                  </a:lnTo>
                  <a:lnTo>
                    <a:pt x="1841" y="327"/>
                  </a:lnTo>
                  <a:lnTo>
                    <a:pt x="1942" y="382"/>
                  </a:lnTo>
                  <a:lnTo>
                    <a:pt x="2000" y="397"/>
                  </a:lnTo>
                  <a:lnTo>
                    <a:pt x="2019" y="388"/>
                  </a:lnTo>
                  <a:lnTo>
                    <a:pt x="2044" y="397"/>
                  </a:lnTo>
                  <a:lnTo>
                    <a:pt x="2055" y="382"/>
                  </a:lnTo>
                  <a:lnTo>
                    <a:pt x="2101" y="382"/>
                  </a:lnTo>
                  <a:lnTo>
                    <a:pt x="2108" y="361"/>
                  </a:lnTo>
                  <a:lnTo>
                    <a:pt x="2133" y="361"/>
                  </a:lnTo>
                  <a:lnTo>
                    <a:pt x="2133" y="382"/>
                  </a:lnTo>
                  <a:lnTo>
                    <a:pt x="2140" y="388"/>
                  </a:lnTo>
                  <a:lnTo>
                    <a:pt x="2152" y="424"/>
                  </a:lnTo>
                  <a:lnTo>
                    <a:pt x="2148" y="435"/>
                  </a:lnTo>
                  <a:lnTo>
                    <a:pt x="2148" y="446"/>
                  </a:lnTo>
                  <a:lnTo>
                    <a:pt x="2179" y="467"/>
                  </a:lnTo>
                  <a:lnTo>
                    <a:pt x="2179" y="478"/>
                  </a:lnTo>
                  <a:lnTo>
                    <a:pt x="2182" y="482"/>
                  </a:lnTo>
                  <a:lnTo>
                    <a:pt x="2031" y="490"/>
                  </a:lnTo>
                  <a:lnTo>
                    <a:pt x="2027" y="494"/>
                  </a:lnTo>
                  <a:lnTo>
                    <a:pt x="2190" y="498"/>
                  </a:lnTo>
                  <a:lnTo>
                    <a:pt x="2214" y="517"/>
                  </a:lnTo>
                  <a:lnTo>
                    <a:pt x="2019" y="552"/>
                  </a:lnTo>
                  <a:lnTo>
                    <a:pt x="2016" y="556"/>
                  </a:lnTo>
                  <a:lnTo>
                    <a:pt x="2050" y="556"/>
                  </a:lnTo>
                  <a:lnTo>
                    <a:pt x="2214" y="532"/>
                  </a:lnTo>
                  <a:lnTo>
                    <a:pt x="2237" y="532"/>
                  </a:lnTo>
                  <a:lnTo>
                    <a:pt x="2245" y="541"/>
                  </a:lnTo>
                  <a:lnTo>
                    <a:pt x="2040" y="602"/>
                  </a:lnTo>
                  <a:lnTo>
                    <a:pt x="2000" y="619"/>
                  </a:lnTo>
                  <a:lnTo>
                    <a:pt x="1997" y="621"/>
                  </a:lnTo>
                  <a:lnTo>
                    <a:pt x="2019" y="621"/>
                  </a:lnTo>
                  <a:lnTo>
                    <a:pt x="2093" y="594"/>
                  </a:lnTo>
                  <a:lnTo>
                    <a:pt x="2097" y="594"/>
                  </a:lnTo>
                  <a:lnTo>
                    <a:pt x="2214" y="564"/>
                  </a:lnTo>
                  <a:lnTo>
                    <a:pt x="2101" y="621"/>
                  </a:lnTo>
                  <a:lnTo>
                    <a:pt x="2097" y="626"/>
                  </a:lnTo>
                  <a:lnTo>
                    <a:pt x="2101" y="630"/>
                  </a:lnTo>
                  <a:lnTo>
                    <a:pt x="2280" y="552"/>
                  </a:lnTo>
                  <a:lnTo>
                    <a:pt x="2288" y="560"/>
                  </a:lnTo>
                  <a:lnTo>
                    <a:pt x="2288" y="572"/>
                  </a:lnTo>
                  <a:lnTo>
                    <a:pt x="2144" y="646"/>
                  </a:lnTo>
                  <a:lnTo>
                    <a:pt x="2140" y="649"/>
                  </a:lnTo>
                  <a:lnTo>
                    <a:pt x="2156" y="649"/>
                  </a:lnTo>
                  <a:lnTo>
                    <a:pt x="2188" y="634"/>
                  </a:lnTo>
                  <a:lnTo>
                    <a:pt x="2296" y="583"/>
                  </a:lnTo>
                  <a:lnTo>
                    <a:pt x="2330" y="609"/>
                  </a:lnTo>
                  <a:lnTo>
                    <a:pt x="2370" y="609"/>
                  </a:lnTo>
                  <a:lnTo>
                    <a:pt x="2385" y="621"/>
                  </a:lnTo>
                  <a:lnTo>
                    <a:pt x="2447" y="626"/>
                  </a:lnTo>
                  <a:lnTo>
                    <a:pt x="2455" y="634"/>
                  </a:lnTo>
                  <a:lnTo>
                    <a:pt x="2444" y="668"/>
                  </a:lnTo>
                  <a:lnTo>
                    <a:pt x="2428" y="683"/>
                  </a:lnTo>
                  <a:lnTo>
                    <a:pt x="2404" y="731"/>
                  </a:lnTo>
                  <a:lnTo>
                    <a:pt x="2381" y="731"/>
                  </a:lnTo>
                  <a:lnTo>
                    <a:pt x="2370" y="761"/>
                  </a:lnTo>
                  <a:lnTo>
                    <a:pt x="2347" y="789"/>
                  </a:lnTo>
                  <a:lnTo>
                    <a:pt x="2338" y="789"/>
                  </a:lnTo>
                  <a:lnTo>
                    <a:pt x="2334" y="785"/>
                  </a:lnTo>
                  <a:lnTo>
                    <a:pt x="2284" y="844"/>
                  </a:lnTo>
                  <a:lnTo>
                    <a:pt x="2256" y="863"/>
                  </a:lnTo>
                  <a:lnTo>
                    <a:pt x="2237" y="894"/>
                  </a:lnTo>
                  <a:lnTo>
                    <a:pt x="2194" y="929"/>
                  </a:lnTo>
                  <a:lnTo>
                    <a:pt x="2182" y="926"/>
                  </a:lnTo>
                  <a:lnTo>
                    <a:pt x="2144" y="948"/>
                  </a:lnTo>
                  <a:lnTo>
                    <a:pt x="2129" y="968"/>
                  </a:lnTo>
                  <a:lnTo>
                    <a:pt x="2059" y="990"/>
                  </a:lnTo>
                  <a:lnTo>
                    <a:pt x="1997" y="1030"/>
                  </a:lnTo>
                  <a:lnTo>
                    <a:pt x="1965" y="1092"/>
                  </a:lnTo>
                  <a:lnTo>
                    <a:pt x="1949" y="1151"/>
                  </a:lnTo>
                  <a:lnTo>
                    <a:pt x="1965" y="1212"/>
                  </a:lnTo>
                  <a:lnTo>
                    <a:pt x="1972" y="1225"/>
                  </a:lnTo>
                  <a:lnTo>
                    <a:pt x="2031" y="1227"/>
                  </a:lnTo>
                  <a:lnTo>
                    <a:pt x="2061" y="1259"/>
                  </a:lnTo>
                  <a:lnTo>
                    <a:pt x="2055" y="1263"/>
                  </a:lnTo>
                  <a:lnTo>
                    <a:pt x="1985" y="1236"/>
                  </a:lnTo>
                  <a:lnTo>
                    <a:pt x="1972" y="1236"/>
                  </a:lnTo>
                  <a:lnTo>
                    <a:pt x="1970" y="1240"/>
                  </a:lnTo>
                  <a:lnTo>
                    <a:pt x="1970" y="1248"/>
                  </a:lnTo>
                  <a:lnTo>
                    <a:pt x="2031" y="1280"/>
                  </a:lnTo>
                  <a:lnTo>
                    <a:pt x="2034" y="1290"/>
                  </a:lnTo>
                  <a:lnTo>
                    <a:pt x="2034" y="1299"/>
                  </a:lnTo>
                  <a:lnTo>
                    <a:pt x="1985" y="1263"/>
                  </a:lnTo>
                  <a:lnTo>
                    <a:pt x="1949" y="1255"/>
                  </a:lnTo>
                  <a:lnTo>
                    <a:pt x="1945" y="1259"/>
                  </a:lnTo>
                  <a:lnTo>
                    <a:pt x="1953" y="1274"/>
                  </a:lnTo>
                  <a:lnTo>
                    <a:pt x="1985" y="1286"/>
                  </a:lnTo>
                  <a:lnTo>
                    <a:pt x="2012" y="1306"/>
                  </a:lnTo>
                  <a:lnTo>
                    <a:pt x="2016" y="1310"/>
                  </a:lnTo>
                  <a:lnTo>
                    <a:pt x="2016" y="1314"/>
                  </a:lnTo>
                  <a:lnTo>
                    <a:pt x="2012" y="1318"/>
                  </a:lnTo>
                  <a:lnTo>
                    <a:pt x="1953" y="1290"/>
                  </a:lnTo>
                  <a:lnTo>
                    <a:pt x="1917" y="1290"/>
                  </a:lnTo>
                  <a:lnTo>
                    <a:pt x="1915" y="1295"/>
                  </a:lnTo>
                  <a:lnTo>
                    <a:pt x="1923" y="1301"/>
                  </a:lnTo>
                  <a:lnTo>
                    <a:pt x="1981" y="1310"/>
                  </a:lnTo>
                  <a:lnTo>
                    <a:pt x="1976" y="1326"/>
                  </a:lnTo>
                  <a:lnTo>
                    <a:pt x="1926" y="1306"/>
                  </a:lnTo>
                  <a:lnTo>
                    <a:pt x="1871" y="1306"/>
                  </a:lnTo>
                  <a:lnTo>
                    <a:pt x="1832" y="1259"/>
                  </a:lnTo>
                  <a:lnTo>
                    <a:pt x="1828" y="1236"/>
                  </a:lnTo>
                  <a:lnTo>
                    <a:pt x="1817" y="1225"/>
                  </a:lnTo>
                  <a:lnTo>
                    <a:pt x="1798" y="1244"/>
                  </a:lnTo>
                  <a:lnTo>
                    <a:pt x="1779" y="1201"/>
                  </a:lnTo>
                  <a:lnTo>
                    <a:pt x="1762" y="1197"/>
                  </a:lnTo>
                  <a:lnTo>
                    <a:pt x="1747" y="1153"/>
                  </a:lnTo>
                  <a:lnTo>
                    <a:pt x="1732" y="1136"/>
                  </a:lnTo>
                  <a:lnTo>
                    <a:pt x="1732" y="1131"/>
                  </a:lnTo>
                  <a:lnTo>
                    <a:pt x="1728" y="1127"/>
                  </a:lnTo>
                  <a:lnTo>
                    <a:pt x="1716" y="1127"/>
                  </a:lnTo>
                  <a:lnTo>
                    <a:pt x="1720" y="1116"/>
                  </a:lnTo>
                  <a:lnTo>
                    <a:pt x="1720" y="1104"/>
                  </a:lnTo>
                  <a:lnTo>
                    <a:pt x="1712" y="1096"/>
                  </a:lnTo>
                  <a:lnTo>
                    <a:pt x="1690" y="1127"/>
                  </a:lnTo>
                  <a:lnTo>
                    <a:pt x="1697" y="1068"/>
                  </a:lnTo>
                  <a:lnTo>
                    <a:pt x="1690" y="1062"/>
                  </a:lnTo>
                  <a:lnTo>
                    <a:pt x="1680" y="1062"/>
                  </a:lnTo>
                  <a:lnTo>
                    <a:pt x="1673" y="1072"/>
                  </a:lnTo>
                  <a:lnTo>
                    <a:pt x="1686" y="1030"/>
                  </a:lnTo>
                  <a:lnTo>
                    <a:pt x="1680" y="1026"/>
                  </a:lnTo>
                  <a:lnTo>
                    <a:pt x="1646" y="1042"/>
                  </a:lnTo>
                  <a:lnTo>
                    <a:pt x="1650" y="1003"/>
                  </a:lnTo>
                  <a:lnTo>
                    <a:pt x="1658" y="988"/>
                  </a:lnTo>
                  <a:lnTo>
                    <a:pt x="1658" y="975"/>
                  </a:lnTo>
                  <a:lnTo>
                    <a:pt x="1638" y="975"/>
                  </a:lnTo>
                  <a:lnTo>
                    <a:pt x="1646" y="960"/>
                  </a:lnTo>
                  <a:lnTo>
                    <a:pt x="1646" y="948"/>
                  </a:lnTo>
                  <a:lnTo>
                    <a:pt x="1623" y="937"/>
                  </a:lnTo>
                  <a:lnTo>
                    <a:pt x="1603" y="941"/>
                  </a:lnTo>
                  <a:lnTo>
                    <a:pt x="1599" y="941"/>
                  </a:lnTo>
                  <a:lnTo>
                    <a:pt x="1595" y="929"/>
                  </a:lnTo>
                  <a:lnTo>
                    <a:pt x="1591" y="926"/>
                  </a:lnTo>
                  <a:lnTo>
                    <a:pt x="1506" y="956"/>
                  </a:lnTo>
                  <a:lnTo>
                    <a:pt x="1542" y="929"/>
                  </a:lnTo>
                  <a:lnTo>
                    <a:pt x="1533" y="918"/>
                  </a:lnTo>
                  <a:lnTo>
                    <a:pt x="1487" y="933"/>
                  </a:lnTo>
                  <a:lnTo>
                    <a:pt x="1474" y="920"/>
                  </a:lnTo>
                  <a:lnTo>
                    <a:pt x="1464" y="920"/>
                  </a:lnTo>
                  <a:lnTo>
                    <a:pt x="1479" y="909"/>
                  </a:lnTo>
                  <a:lnTo>
                    <a:pt x="1474" y="898"/>
                  </a:lnTo>
                  <a:lnTo>
                    <a:pt x="1440" y="901"/>
                  </a:lnTo>
                  <a:lnTo>
                    <a:pt x="1421" y="909"/>
                  </a:lnTo>
                  <a:lnTo>
                    <a:pt x="1385" y="909"/>
                  </a:lnTo>
                  <a:lnTo>
                    <a:pt x="1394" y="901"/>
                  </a:lnTo>
                  <a:lnTo>
                    <a:pt x="1394" y="894"/>
                  </a:lnTo>
                  <a:lnTo>
                    <a:pt x="1385" y="886"/>
                  </a:lnTo>
                  <a:lnTo>
                    <a:pt x="1339" y="894"/>
                  </a:lnTo>
                  <a:lnTo>
                    <a:pt x="1324" y="890"/>
                  </a:lnTo>
                  <a:lnTo>
                    <a:pt x="1324" y="867"/>
                  </a:lnTo>
                  <a:lnTo>
                    <a:pt x="1304" y="852"/>
                  </a:lnTo>
                  <a:lnTo>
                    <a:pt x="1292" y="852"/>
                  </a:lnTo>
                  <a:lnTo>
                    <a:pt x="1288" y="855"/>
                  </a:lnTo>
                  <a:lnTo>
                    <a:pt x="1288" y="859"/>
                  </a:lnTo>
                  <a:lnTo>
                    <a:pt x="1296" y="867"/>
                  </a:lnTo>
                  <a:lnTo>
                    <a:pt x="1284" y="882"/>
                  </a:lnTo>
                  <a:lnTo>
                    <a:pt x="1245" y="926"/>
                  </a:lnTo>
                  <a:lnTo>
                    <a:pt x="1218" y="979"/>
                  </a:lnTo>
                  <a:lnTo>
                    <a:pt x="1199" y="988"/>
                  </a:lnTo>
                  <a:lnTo>
                    <a:pt x="1184" y="1007"/>
                  </a:lnTo>
                  <a:lnTo>
                    <a:pt x="1156" y="1022"/>
                  </a:lnTo>
                  <a:lnTo>
                    <a:pt x="1086" y="1085"/>
                  </a:lnTo>
                  <a:lnTo>
                    <a:pt x="962" y="1138"/>
                  </a:lnTo>
                  <a:lnTo>
                    <a:pt x="868" y="1153"/>
                  </a:lnTo>
                  <a:lnTo>
                    <a:pt x="794" y="1178"/>
                  </a:lnTo>
                  <a:lnTo>
                    <a:pt x="790" y="1174"/>
                  </a:lnTo>
                  <a:lnTo>
                    <a:pt x="786" y="1174"/>
                  </a:lnTo>
                  <a:lnTo>
                    <a:pt x="794" y="1159"/>
                  </a:lnTo>
                  <a:lnTo>
                    <a:pt x="748" y="1153"/>
                  </a:lnTo>
                  <a:lnTo>
                    <a:pt x="752" y="1153"/>
                  </a:lnTo>
                  <a:lnTo>
                    <a:pt x="760" y="1147"/>
                  </a:lnTo>
                  <a:lnTo>
                    <a:pt x="760" y="1142"/>
                  </a:lnTo>
                  <a:lnTo>
                    <a:pt x="752" y="1136"/>
                  </a:lnTo>
                  <a:lnTo>
                    <a:pt x="720" y="1136"/>
                  </a:lnTo>
                  <a:lnTo>
                    <a:pt x="720" y="1123"/>
                  </a:lnTo>
                  <a:lnTo>
                    <a:pt x="690" y="1119"/>
                  </a:lnTo>
                  <a:lnTo>
                    <a:pt x="678" y="1119"/>
                  </a:lnTo>
                  <a:lnTo>
                    <a:pt x="678" y="1111"/>
                  </a:lnTo>
                  <a:lnTo>
                    <a:pt x="623" y="1104"/>
                  </a:lnTo>
                  <a:lnTo>
                    <a:pt x="619" y="1081"/>
                  </a:lnTo>
                  <a:lnTo>
                    <a:pt x="612" y="1072"/>
                  </a:lnTo>
                  <a:lnTo>
                    <a:pt x="572" y="1077"/>
                  </a:lnTo>
                  <a:lnTo>
                    <a:pt x="591" y="1049"/>
                  </a:lnTo>
                  <a:lnTo>
                    <a:pt x="569" y="1034"/>
                  </a:lnTo>
                  <a:lnTo>
                    <a:pt x="502" y="1034"/>
                  </a:lnTo>
                  <a:lnTo>
                    <a:pt x="534" y="1018"/>
                  </a:lnTo>
                  <a:lnTo>
                    <a:pt x="538" y="1015"/>
                  </a:lnTo>
                  <a:lnTo>
                    <a:pt x="527" y="1011"/>
                  </a:lnTo>
                  <a:lnTo>
                    <a:pt x="514" y="1011"/>
                  </a:lnTo>
                  <a:lnTo>
                    <a:pt x="514" y="1007"/>
                  </a:lnTo>
                  <a:lnTo>
                    <a:pt x="538" y="1007"/>
                  </a:lnTo>
                  <a:lnTo>
                    <a:pt x="542" y="1003"/>
                  </a:lnTo>
                  <a:lnTo>
                    <a:pt x="527" y="994"/>
                  </a:lnTo>
                  <a:lnTo>
                    <a:pt x="523" y="994"/>
                  </a:lnTo>
                  <a:lnTo>
                    <a:pt x="557" y="972"/>
                  </a:lnTo>
                  <a:lnTo>
                    <a:pt x="604" y="920"/>
                  </a:lnTo>
                  <a:lnTo>
                    <a:pt x="604" y="882"/>
                  </a:lnTo>
                  <a:lnTo>
                    <a:pt x="600" y="878"/>
                  </a:lnTo>
                  <a:lnTo>
                    <a:pt x="619" y="852"/>
                  </a:lnTo>
                  <a:lnTo>
                    <a:pt x="619" y="816"/>
                  </a:lnTo>
                  <a:lnTo>
                    <a:pt x="639" y="782"/>
                  </a:lnTo>
                  <a:lnTo>
                    <a:pt x="627" y="761"/>
                  </a:lnTo>
                  <a:lnTo>
                    <a:pt x="650" y="727"/>
                  </a:lnTo>
                  <a:lnTo>
                    <a:pt x="650" y="708"/>
                  </a:lnTo>
                  <a:lnTo>
                    <a:pt x="678" y="676"/>
                  </a:lnTo>
                  <a:lnTo>
                    <a:pt x="678" y="668"/>
                  </a:lnTo>
                  <a:lnTo>
                    <a:pt x="674" y="664"/>
                  </a:lnTo>
                  <a:lnTo>
                    <a:pt x="663" y="664"/>
                  </a:lnTo>
                  <a:lnTo>
                    <a:pt x="619" y="715"/>
                  </a:lnTo>
                  <a:lnTo>
                    <a:pt x="612" y="723"/>
                  </a:lnTo>
                  <a:lnTo>
                    <a:pt x="616" y="727"/>
                  </a:lnTo>
                  <a:lnTo>
                    <a:pt x="619" y="727"/>
                  </a:lnTo>
                  <a:lnTo>
                    <a:pt x="627" y="719"/>
                  </a:lnTo>
                  <a:lnTo>
                    <a:pt x="616" y="761"/>
                  </a:lnTo>
                  <a:lnTo>
                    <a:pt x="597" y="789"/>
                  </a:lnTo>
                  <a:lnTo>
                    <a:pt x="597" y="800"/>
                  </a:lnTo>
                  <a:lnTo>
                    <a:pt x="600" y="805"/>
                  </a:lnTo>
                  <a:lnTo>
                    <a:pt x="608" y="805"/>
                  </a:lnTo>
                  <a:lnTo>
                    <a:pt x="616" y="797"/>
                  </a:lnTo>
                  <a:lnTo>
                    <a:pt x="584" y="839"/>
                  </a:lnTo>
                  <a:lnTo>
                    <a:pt x="584" y="844"/>
                  </a:lnTo>
                  <a:lnTo>
                    <a:pt x="591" y="852"/>
                  </a:lnTo>
                  <a:lnTo>
                    <a:pt x="597" y="852"/>
                  </a:lnTo>
                  <a:lnTo>
                    <a:pt x="604" y="844"/>
                  </a:lnTo>
                  <a:lnTo>
                    <a:pt x="576" y="882"/>
                  </a:lnTo>
                  <a:lnTo>
                    <a:pt x="557" y="901"/>
                  </a:lnTo>
                  <a:lnTo>
                    <a:pt x="565" y="918"/>
                  </a:lnTo>
                  <a:lnTo>
                    <a:pt x="527" y="960"/>
                  </a:lnTo>
                  <a:lnTo>
                    <a:pt x="542" y="960"/>
                  </a:lnTo>
                  <a:lnTo>
                    <a:pt x="545" y="956"/>
                  </a:lnTo>
                  <a:lnTo>
                    <a:pt x="549" y="956"/>
                  </a:lnTo>
                  <a:lnTo>
                    <a:pt x="553" y="960"/>
                  </a:lnTo>
                  <a:lnTo>
                    <a:pt x="483" y="1000"/>
                  </a:lnTo>
                  <a:lnTo>
                    <a:pt x="456" y="1022"/>
                  </a:lnTo>
                  <a:lnTo>
                    <a:pt x="436" y="1062"/>
                  </a:lnTo>
                  <a:lnTo>
                    <a:pt x="432" y="1057"/>
                  </a:lnTo>
                  <a:lnTo>
                    <a:pt x="425" y="1057"/>
                  </a:lnTo>
                  <a:lnTo>
                    <a:pt x="417" y="1064"/>
                  </a:lnTo>
                  <a:lnTo>
                    <a:pt x="417" y="1100"/>
                  </a:lnTo>
                  <a:lnTo>
                    <a:pt x="401" y="1092"/>
                  </a:lnTo>
                  <a:lnTo>
                    <a:pt x="398" y="1159"/>
                  </a:lnTo>
                  <a:lnTo>
                    <a:pt x="381" y="1159"/>
                  </a:lnTo>
                  <a:lnTo>
                    <a:pt x="381" y="1178"/>
                  </a:lnTo>
                  <a:lnTo>
                    <a:pt x="409" y="1232"/>
                  </a:lnTo>
                  <a:lnTo>
                    <a:pt x="379" y="1221"/>
                  </a:lnTo>
                  <a:lnTo>
                    <a:pt x="375" y="1221"/>
                  </a:lnTo>
                  <a:lnTo>
                    <a:pt x="366" y="1227"/>
                  </a:lnTo>
                  <a:lnTo>
                    <a:pt x="394" y="1267"/>
                  </a:lnTo>
                  <a:lnTo>
                    <a:pt x="432" y="1314"/>
                  </a:lnTo>
                  <a:lnTo>
                    <a:pt x="432" y="1322"/>
                  </a:lnTo>
                  <a:lnTo>
                    <a:pt x="379" y="1310"/>
                  </a:lnTo>
                  <a:lnTo>
                    <a:pt x="370" y="1310"/>
                  </a:lnTo>
                  <a:lnTo>
                    <a:pt x="362" y="1318"/>
                  </a:lnTo>
                  <a:lnTo>
                    <a:pt x="370" y="1333"/>
                  </a:lnTo>
                  <a:lnTo>
                    <a:pt x="453" y="1396"/>
                  </a:lnTo>
                  <a:lnTo>
                    <a:pt x="394" y="1388"/>
                  </a:lnTo>
                  <a:lnTo>
                    <a:pt x="381" y="1388"/>
                  </a:lnTo>
                  <a:lnTo>
                    <a:pt x="381" y="1403"/>
                  </a:lnTo>
                  <a:lnTo>
                    <a:pt x="456" y="1465"/>
                  </a:lnTo>
                  <a:lnTo>
                    <a:pt x="460" y="1470"/>
                  </a:lnTo>
                  <a:lnTo>
                    <a:pt x="417" y="1485"/>
                  </a:lnTo>
                  <a:lnTo>
                    <a:pt x="409" y="1492"/>
                  </a:lnTo>
                  <a:lnTo>
                    <a:pt x="409" y="1504"/>
                  </a:lnTo>
                  <a:lnTo>
                    <a:pt x="464" y="1519"/>
                  </a:lnTo>
                  <a:lnTo>
                    <a:pt x="464" y="1528"/>
                  </a:lnTo>
                  <a:lnTo>
                    <a:pt x="483" y="1536"/>
                  </a:lnTo>
                  <a:lnTo>
                    <a:pt x="572" y="1524"/>
                  </a:lnTo>
                  <a:lnTo>
                    <a:pt x="589" y="1539"/>
                  </a:lnTo>
                  <a:lnTo>
                    <a:pt x="635" y="1532"/>
                  </a:lnTo>
                  <a:lnTo>
                    <a:pt x="674" y="1532"/>
                  </a:lnTo>
                  <a:lnTo>
                    <a:pt x="744" y="1508"/>
                  </a:lnTo>
                  <a:lnTo>
                    <a:pt x="790" y="1508"/>
                  </a:lnTo>
                  <a:lnTo>
                    <a:pt x="794" y="1504"/>
                  </a:lnTo>
                  <a:lnTo>
                    <a:pt x="807" y="1504"/>
                  </a:lnTo>
                  <a:lnTo>
                    <a:pt x="807" y="1517"/>
                  </a:lnTo>
                  <a:lnTo>
                    <a:pt x="834" y="1517"/>
                  </a:lnTo>
                  <a:lnTo>
                    <a:pt x="868" y="1496"/>
                  </a:lnTo>
                  <a:lnTo>
                    <a:pt x="883" y="1492"/>
                  </a:lnTo>
                  <a:lnTo>
                    <a:pt x="849" y="1528"/>
                  </a:lnTo>
                  <a:lnTo>
                    <a:pt x="849" y="1536"/>
                  </a:lnTo>
                  <a:lnTo>
                    <a:pt x="853" y="1539"/>
                  </a:lnTo>
                  <a:lnTo>
                    <a:pt x="898" y="1519"/>
                  </a:lnTo>
                  <a:lnTo>
                    <a:pt x="834" y="1566"/>
                  </a:lnTo>
                  <a:lnTo>
                    <a:pt x="845" y="1578"/>
                  </a:lnTo>
                  <a:lnTo>
                    <a:pt x="864" y="1578"/>
                  </a:lnTo>
                  <a:lnTo>
                    <a:pt x="856" y="1593"/>
                  </a:lnTo>
                  <a:lnTo>
                    <a:pt x="822" y="1613"/>
                  </a:lnTo>
                  <a:lnTo>
                    <a:pt x="822" y="1621"/>
                  </a:lnTo>
                  <a:lnTo>
                    <a:pt x="829" y="1629"/>
                  </a:lnTo>
                  <a:lnTo>
                    <a:pt x="849" y="1625"/>
                  </a:lnTo>
                  <a:lnTo>
                    <a:pt x="786" y="1672"/>
                  </a:lnTo>
                  <a:lnTo>
                    <a:pt x="782" y="1672"/>
                  </a:lnTo>
                  <a:lnTo>
                    <a:pt x="775" y="1680"/>
                  </a:lnTo>
                  <a:lnTo>
                    <a:pt x="775" y="1687"/>
                  </a:lnTo>
                  <a:lnTo>
                    <a:pt x="802" y="1691"/>
                  </a:lnTo>
                  <a:lnTo>
                    <a:pt x="748" y="1710"/>
                  </a:lnTo>
                  <a:lnTo>
                    <a:pt x="724" y="1710"/>
                  </a:lnTo>
                  <a:lnTo>
                    <a:pt x="717" y="1718"/>
                  </a:lnTo>
                  <a:lnTo>
                    <a:pt x="720" y="1722"/>
                  </a:lnTo>
                  <a:lnTo>
                    <a:pt x="720" y="1729"/>
                  </a:lnTo>
                  <a:lnTo>
                    <a:pt x="646" y="1737"/>
                  </a:lnTo>
                  <a:lnTo>
                    <a:pt x="631" y="1744"/>
                  </a:lnTo>
                  <a:lnTo>
                    <a:pt x="631" y="1757"/>
                  </a:lnTo>
                  <a:lnTo>
                    <a:pt x="561" y="1754"/>
                  </a:lnTo>
                  <a:lnTo>
                    <a:pt x="545" y="1742"/>
                  </a:lnTo>
                  <a:lnTo>
                    <a:pt x="538" y="1754"/>
                  </a:lnTo>
                  <a:lnTo>
                    <a:pt x="545" y="1765"/>
                  </a:lnTo>
                  <a:lnTo>
                    <a:pt x="549" y="1769"/>
                  </a:lnTo>
                  <a:lnTo>
                    <a:pt x="506" y="1769"/>
                  </a:lnTo>
                  <a:lnTo>
                    <a:pt x="453" y="1742"/>
                  </a:lnTo>
                  <a:lnTo>
                    <a:pt x="449" y="1742"/>
                  </a:lnTo>
                  <a:lnTo>
                    <a:pt x="440" y="1750"/>
                  </a:lnTo>
                  <a:lnTo>
                    <a:pt x="449" y="1757"/>
                  </a:lnTo>
                  <a:lnTo>
                    <a:pt x="449" y="1765"/>
                  </a:lnTo>
                  <a:lnTo>
                    <a:pt x="358" y="1726"/>
                  </a:lnTo>
                  <a:lnTo>
                    <a:pt x="354" y="1726"/>
                  </a:lnTo>
                  <a:lnTo>
                    <a:pt x="347" y="1733"/>
                  </a:lnTo>
                  <a:lnTo>
                    <a:pt x="351" y="1744"/>
                  </a:lnTo>
                  <a:lnTo>
                    <a:pt x="351" y="1750"/>
                  </a:lnTo>
                  <a:lnTo>
                    <a:pt x="277" y="1691"/>
                  </a:lnTo>
                  <a:lnTo>
                    <a:pt x="265" y="1710"/>
                  </a:lnTo>
                  <a:lnTo>
                    <a:pt x="203" y="1659"/>
                  </a:lnTo>
                  <a:lnTo>
                    <a:pt x="195" y="1659"/>
                  </a:lnTo>
                  <a:lnTo>
                    <a:pt x="191" y="1691"/>
                  </a:lnTo>
                  <a:lnTo>
                    <a:pt x="129" y="1606"/>
                  </a:lnTo>
                  <a:lnTo>
                    <a:pt x="117" y="1606"/>
                  </a:lnTo>
                  <a:lnTo>
                    <a:pt x="114" y="1609"/>
                  </a:lnTo>
                  <a:lnTo>
                    <a:pt x="78" y="1543"/>
                  </a:lnTo>
                  <a:lnTo>
                    <a:pt x="67" y="1543"/>
                  </a:lnTo>
                  <a:lnTo>
                    <a:pt x="63" y="1547"/>
                  </a:lnTo>
                  <a:lnTo>
                    <a:pt x="47" y="1481"/>
                  </a:lnTo>
                  <a:lnTo>
                    <a:pt x="47" y="1477"/>
                  </a:lnTo>
                  <a:lnTo>
                    <a:pt x="36" y="1465"/>
                  </a:lnTo>
                  <a:lnTo>
                    <a:pt x="32" y="1470"/>
                  </a:lnTo>
                  <a:lnTo>
                    <a:pt x="25" y="1470"/>
                  </a:lnTo>
                  <a:lnTo>
                    <a:pt x="28" y="1369"/>
                  </a:lnTo>
                  <a:lnTo>
                    <a:pt x="17" y="1360"/>
                  </a:lnTo>
                  <a:lnTo>
                    <a:pt x="8" y="1360"/>
                  </a:lnTo>
                  <a:lnTo>
                    <a:pt x="0" y="1369"/>
                  </a:lnTo>
                  <a:lnTo>
                    <a:pt x="17" y="1326"/>
                  </a:lnTo>
                  <a:lnTo>
                    <a:pt x="40" y="1271"/>
                  </a:lnTo>
                  <a:lnTo>
                    <a:pt x="40" y="1267"/>
                  </a:lnTo>
                  <a:lnTo>
                    <a:pt x="28" y="1255"/>
                  </a:lnTo>
                  <a:lnTo>
                    <a:pt x="4" y="1267"/>
                  </a:lnTo>
                  <a:lnTo>
                    <a:pt x="0" y="1271"/>
                  </a:lnTo>
                  <a:lnTo>
                    <a:pt x="17" y="1225"/>
                  </a:lnTo>
                  <a:lnTo>
                    <a:pt x="47" y="1170"/>
                  </a:lnTo>
                  <a:lnTo>
                    <a:pt x="47" y="1163"/>
                  </a:lnTo>
                  <a:lnTo>
                    <a:pt x="63" y="1131"/>
                  </a:lnTo>
                  <a:lnTo>
                    <a:pt x="172" y="1049"/>
                  </a:lnTo>
                  <a:lnTo>
                    <a:pt x="292" y="972"/>
                  </a:lnTo>
                  <a:lnTo>
                    <a:pt x="301" y="963"/>
                  </a:lnTo>
                  <a:lnTo>
                    <a:pt x="301" y="960"/>
                  </a:lnTo>
                  <a:lnTo>
                    <a:pt x="292" y="952"/>
                  </a:lnTo>
                  <a:lnTo>
                    <a:pt x="284" y="952"/>
                  </a:lnTo>
                  <a:lnTo>
                    <a:pt x="375" y="913"/>
                  </a:lnTo>
                  <a:lnTo>
                    <a:pt x="421" y="878"/>
                  </a:lnTo>
                  <a:lnTo>
                    <a:pt x="460" y="831"/>
                  </a:lnTo>
                  <a:lnTo>
                    <a:pt x="487" y="831"/>
                  </a:lnTo>
                  <a:lnTo>
                    <a:pt x="499" y="805"/>
                  </a:lnTo>
                  <a:lnTo>
                    <a:pt x="514" y="793"/>
                  </a:lnTo>
                  <a:lnTo>
                    <a:pt x="514" y="782"/>
                  </a:lnTo>
                  <a:lnTo>
                    <a:pt x="510" y="778"/>
                  </a:lnTo>
                  <a:lnTo>
                    <a:pt x="480" y="809"/>
                  </a:lnTo>
                  <a:lnTo>
                    <a:pt x="495" y="782"/>
                  </a:lnTo>
                  <a:lnTo>
                    <a:pt x="499" y="738"/>
                  </a:lnTo>
                  <a:lnTo>
                    <a:pt x="523" y="700"/>
                  </a:lnTo>
                  <a:lnTo>
                    <a:pt x="523" y="691"/>
                  </a:lnTo>
                  <a:lnTo>
                    <a:pt x="517" y="689"/>
                  </a:lnTo>
                  <a:lnTo>
                    <a:pt x="506" y="691"/>
                  </a:lnTo>
                  <a:lnTo>
                    <a:pt x="491" y="708"/>
                  </a:lnTo>
                  <a:lnTo>
                    <a:pt x="514" y="653"/>
                  </a:lnTo>
                  <a:lnTo>
                    <a:pt x="538" y="626"/>
                  </a:lnTo>
                  <a:lnTo>
                    <a:pt x="538" y="619"/>
                  </a:lnTo>
                  <a:lnTo>
                    <a:pt x="514" y="619"/>
                  </a:lnTo>
                  <a:lnTo>
                    <a:pt x="506" y="626"/>
                  </a:lnTo>
                  <a:lnTo>
                    <a:pt x="527" y="583"/>
                  </a:lnTo>
                  <a:lnTo>
                    <a:pt x="553" y="552"/>
                  </a:lnTo>
                  <a:lnTo>
                    <a:pt x="553" y="545"/>
                  </a:lnTo>
                  <a:lnTo>
                    <a:pt x="545" y="536"/>
                  </a:lnTo>
                  <a:lnTo>
                    <a:pt x="514" y="552"/>
                  </a:lnTo>
                  <a:lnTo>
                    <a:pt x="530" y="520"/>
                  </a:lnTo>
                  <a:lnTo>
                    <a:pt x="597" y="443"/>
                  </a:lnTo>
                  <a:lnTo>
                    <a:pt x="597" y="435"/>
                  </a:lnTo>
                  <a:lnTo>
                    <a:pt x="591" y="431"/>
                  </a:lnTo>
                  <a:lnTo>
                    <a:pt x="569" y="439"/>
                  </a:lnTo>
                  <a:lnTo>
                    <a:pt x="557" y="450"/>
                  </a:lnTo>
                  <a:lnTo>
                    <a:pt x="589" y="399"/>
                  </a:lnTo>
                  <a:lnTo>
                    <a:pt x="643" y="342"/>
                  </a:lnTo>
                  <a:lnTo>
                    <a:pt x="635" y="329"/>
                  </a:lnTo>
                  <a:lnTo>
                    <a:pt x="686" y="276"/>
                  </a:lnTo>
                  <a:lnTo>
                    <a:pt x="708" y="255"/>
                  </a:lnTo>
                  <a:lnTo>
                    <a:pt x="708" y="253"/>
                  </a:lnTo>
                  <a:lnTo>
                    <a:pt x="701" y="244"/>
                  </a:lnTo>
                  <a:lnTo>
                    <a:pt x="802" y="170"/>
                  </a:lnTo>
                  <a:lnTo>
                    <a:pt x="813" y="166"/>
                  </a:lnTo>
                  <a:lnTo>
                    <a:pt x="822" y="159"/>
                  </a:lnTo>
                  <a:lnTo>
                    <a:pt x="822" y="147"/>
                  </a:lnTo>
                  <a:lnTo>
                    <a:pt x="818" y="144"/>
                  </a:lnTo>
                  <a:lnTo>
                    <a:pt x="809" y="144"/>
                  </a:lnTo>
                  <a:lnTo>
                    <a:pt x="896" y="90"/>
                  </a:lnTo>
                  <a:lnTo>
                    <a:pt x="892" y="77"/>
                  </a:lnTo>
                  <a:lnTo>
                    <a:pt x="1004" y="35"/>
                  </a:lnTo>
                  <a:lnTo>
                    <a:pt x="1027" y="16"/>
                  </a:lnTo>
                  <a:lnTo>
                    <a:pt x="1086" y="0"/>
                  </a:lnTo>
                  <a:lnTo>
                    <a:pt x="1265" y="11"/>
                  </a:lnTo>
                  <a:lnTo>
                    <a:pt x="1269" y="16"/>
                  </a:lnTo>
                  <a:close/>
                </a:path>
              </a:pathLst>
            </a:custGeom>
            <a:solidFill>
              <a:srgbClr val="7F6D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12"/>
            <p:cNvSpPr>
              <a:spLocks/>
            </p:cNvSpPr>
            <p:nvPr/>
          </p:nvSpPr>
          <p:spPr bwMode="auto">
            <a:xfrm>
              <a:off x="211" y="3958"/>
              <a:ext cx="392" cy="194"/>
            </a:xfrm>
            <a:custGeom>
              <a:avLst/>
              <a:gdLst>
                <a:gd name="T0" fmla="*/ 0 w 783"/>
                <a:gd name="T1" fmla="*/ 12 h 388"/>
                <a:gd name="T2" fmla="*/ 2 w 783"/>
                <a:gd name="T3" fmla="*/ 26 h 388"/>
                <a:gd name="T4" fmla="*/ 3 w 783"/>
                <a:gd name="T5" fmla="*/ 28 h 388"/>
                <a:gd name="T6" fmla="*/ 5 w 783"/>
                <a:gd name="T7" fmla="*/ 30 h 388"/>
                <a:gd name="T8" fmla="*/ 6 w 783"/>
                <a:gd name="T9" fmla="*/ 38 h 388"/>
                <a:gd name="T10" fmla="*/ 10 w 783"/>
                <a:gd name="T11" fmla="*/ 38 h 388"/>
                <a:gd name="T12" fmla="*/ 12 w 783"/>
                <a:gd name="T13" fmla="*/ 41 h 388"/>
                <a:gd name="T14" fmla="*/ 15 w 783"/>
                <a:gd name="T15" fmla="*/ 45 h 388"/>
                <a:gd name="T16" fmla="*/ 20 w 783"/>
                <a:gd name="T17" fmla="*/ 38 h 388"/>
                <a:gd name="T18" fmla="*/ 23 w 783"/>
                <a:gd name="T19" fmla="*/ 44 h 388"/>
                <a:gd name="T20" fmla="*/ 28 w 783"/>
                <a:gd name="T21" fmla="*/ 42 h 388"/>
                <a:gd name="T22" fmla="*/ 33 w 783"/>
                <a:gd name="T23" fmla="*/ 44 h 388"/>
                <a:gd name="T24" fmla="*/ 37 w 783"/>
                <a:gd name="T25" fmla="*/ 46 h 388"/>
                <a:gd name="T26" fmla="*/ 40 w 783"/>
                <a:gd name="T27" fmla="*/ 46 h 388"/>
                <a:gd name="T28" fmla="*/ 43 w 783"/>
                <a:gd name="T29" fmla="*/ 47 h 388"/>
                <a:gd name="T30" fmla="*/ 47 w 783"/>
                <a:gd name="T31" fmla="*/ 46 h 388"/>
                <a:gd name="T32" fmla="*/ 59 w 783"/>
                <a:gd name="T33" fmla="*/ 48 h 388"/>
                <a:gd name="T34" fmla="*/ 62 w 783"/>
                <a:gd name="T35" fmla="*/ 47 h 388"/>
                <a:gd name="T36" fmla="*/ 67 w 783"/>
                <a:gd name="T37" fmla="*/ 48 h 388"/>
                <a:gd name="T38" fmla="*/ 71 w 783"/>
                <a:gd name="T39" fmla="*/ 48 h 388"/>
                <a:gd name="T40" fmla="*/ 72 w 783"/>
                <a:gd name="T41" fmla="*/ 47 h 388"/>
                <a:gd name="T42" fmla="*/ 77 w 783"/>
                <a:gd name="T43" fmla="*/ 47 h 388"/>
                <a:gd name="T44" fmla="*/ 78 w 783"/>
                <a:gd name="T45" fmla="*/ 45 h 388"/>
                <a:gd name="T46" fmla="*/ 80 w 783"/>
                <a:gd name="T47" fmla="*/ 42 h 388"/>
                <a:gd name="T48" fmla="*/ 85 w 783"/>
                <a:gd name="T49" fmla="*/ 39 h 388"/>
                <a:gd name="T50" fmla="*/ 89 w 783"/>
                <a:gd name="T51" fmla="*/ 36 h 388"/>
                <a:gd name="T52" fmla="*/ 87 w 783"/>
                <a:gd name="T53" fmla="*/ 36 h 388"/>
                <a:gd name="T54" fmla="*/ 86 w 783"/>
                <a:gd name="T55" fmla="*/ 36 h 388"/>
                <a:gd name="T56" fmla="*/ 90 w 783"/>
                <a:gd name="T57" fmla="*/ 35 h 388"/>
                <a:gd name="T58" fmla="*/ 94 w 783"/>
                <a:gd name="T59" fmla="*/ 32 h 388"/>
                <a:gd name="T60" fmla="*/ 98 w 783"/>
                <a:gd name="T61" fmla="*/ 24 h 388"/>
                <a:gd name="T62" fmla="*/ 96 w 783"/>
                <a:gd name="T63" fmla="*/ 21 h 388"/>
                <a:gd name="T64" fmla="*/ 87 w 783"/>
                <a:gd name="T65" fmla="*/ 28 h 388"/>
                <a:gd name="T66" fmla="*/ 81 w 783"/>
                <a:gd name="T67" fmla="*/ 37 h 388"/>
                <a:gd name="T68" fmla="*/ 78 w 783"/>
                <a:gd name="T69" fmla="*/ 39 h 388"/>
                <a:gd name="T70" fmla="*/ 74 w 783"/>
                <a:gd name="T71" fmla="*/ 39 h 388"/>
                <a:gd name="T72" fmla="*/ 68 w 783"/>
                <a:gd name="T73" fmla="*/ 41 h 388"/>
                <a:gd name="T74" fmla="*/ 62 w 783"/>
                <a:gd name="T75" fmla="*/ 39 h 388"/>
                <a:gd name="T76" fmla="*/ 52 w 783"/>
                <a:gd name="T77" fmla="*/ 39 h 388"/>
                <a:gd name="T78" fmla="*/ 47 w 783"/>
                <a:gd name="T79" fmla="*/ 38 h 388"/>
                <a:gd name="T80" fmla="*/ 34 w 783"/>
                <a:gd name="T81" fmla="*/ 40 h 388"/>
                <a:gd name="T82" fmla="*/ 30 w 783"/>
                <a:gd name="T83" fmla="*/ 39 h 388"/>
                <a:gd name="T84" fmla="*/ 29 w 783"/>
                <a:gd name="T85" fmla="*/ 38 h 388"/>
                <a:gd name="T86" fmla="*/ 24 w 783"/>
                <a:gd name="T87" fmla="*/ 35 h 388"/>
                <a:gd name="T88" fmla="*/ 20 w 783"/>
                <a:gd name="T89" fmla="*/ 34 h 388"/>
                <a:gd name="T90" fmla="*/ 21 w 783"/>
                <a:gd name="T91" fmla="*/ 34 h 388"/>
                <a:gd name="T92" fmla="*/ 22 w 783"/>
                <a:gd name="T93" fmla="*/ 33 h 388"/>
                <a:gd name="T94" fmla="*/ 20 w 783"/>
                <a:gd name="T95" fmla="*/ 31 h 388"/>
                <a:gd name="T96" fmla="*/ 19 w 783"/>
                <a:gd name="T97" fmla="*/ 29 h 388"/>
                <a:gd name="T98" fmla="*/ 19 w 783"/>
                <a:gd name="T99" fmla="*/ 27 h 388"/>
                <a:gd name="T100" fmla="*/ 18 w 783"/>
                <a:gd name="T101" fmla="*/ 26 h 388"/>
                <a:gd name="T102" fmla="*/ 11 w 783"/>
                <a:gd name="T103" fmla="*/ 25 h 388"/>
                <a:gd name="T104" fmla="*/ 6 w 783"/>
                <a:gd name="T105" fmla="*/ 24 h 388"/>
                <a:gd name="T106" fmla="*/ 6 w 783"/>
                <a:gd name="T107" fmla="*/ 24 h 388"/>
                <a:gd name="T108" fmla="*/ 7 w 783"/>
                <a:gd name="T109" fmla="*/ 22 h 388"/>
                <a:gd name="T110" fmla="*/ 6 w 783"/>
                <a:gd name="T111" fmla="*/ 19 h 388"/>
                <a:gd name="T112" fmla="*/ 5 w 783"/>
                <a:gd name="T113" fmla="*/ 14 h 388"/>
                <a:gd name="T114" fmla="*/ 6 w 783"/>
                <a:gd name="T115" fmla="*/ 14 h 388"/>
                <a:gd name="T116" fmla="*/ 7 w 783"/>
                <a:gd name="T117" fmla="*/ 13 h 388"/>
                <a:gd name="T118" fmla="*/ 5 w 783"/>
                <a:gd name="T119" fmla="*/ 6 h 388"/>
                <a:gd name="T120" fmla="*/ 3 w 783"/>
                <a:gd name="T121" fmla="*/ 0 h 3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83"/>
                <a:gd name="T184" fmla="*/ 0 h 388"/>
                <a:gd name="T185" fmla="*/ 783 w 783"/>
                <a:gd name="T186" fmla="*/ 388 h 38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83" h="388">
                  <a:moveTo>
                    <a:pt x="3" y="12"/>
                  </a:moveTo>
                  <a:lnTo>
                    <a:pt x="3" y="36"/>
                  </a:lnTo>
                  <a:lnTo>
                    <a:pt x="2" y="67"/>
                  </a:lnTo>
                  <a:lnTo>
                    <a:pt x="0" y="102"/>
                  </a:lnTo>
                  <a:lnTo>
                    <a:pt x="0" y="137"/>
                  </a:lnTo>
                  <a:lnTo>
                    <a:pt x="2" y="171"/>
                  </a:lnTo>
                  <a:lnTo>
                    <a:pt x="6" y="200"/>
                  </a:lnTo>
                  <a:lnTo>
                    <a:pt x="9" y="213"/>
                  </a:lnTo>
                  <a:lnTo>
                    <a:pt x="13" y="222"/>
                  </a:lnTo>
                  <a:lnTo>
                    <a:pt x="17" y="229"/>
                  </a:lnTo>
                  <a:lnTo>
                    <a:pt x="22" y="233"/>
                  </a:lnTo>
                  <a:lnTo>
                    <a:pt x="22" y="226"/>
                  </a:lnTo>
                  <a:lnTo>
                    <a:pt x="22" y="207"/>
                  </a:lnTo>
                  <a:lnTo>
                    <a:pt x="28" y="215"/>
                  </a:lnTo>
                  <a:lnTo>
                    <a:pt x="32" y="228"/>
                  </a:lnTo>
                  <a:lnTo>
                    <a:pt x="35" y="241"/>
                  </a:lnTo>
                  <a:lnTo>
                    <a:pt x="37" y="256"/>
                  </a:lnTo>
                  <a:lnTo>
                    <a:pt x="42" y="272"/>
                  </a:lnTo>
                  <a:lnTo>
                    <a:pt x="44" y="287"/>
                  </a:lnTo>
                  <a:lnTo>
                    <a:pt x="46" y="299"/>
                  </a:lnTo>
                  <a:lnTo>
                    <a:pt x="48" y="311"/>
                  </a:lnTo>
                  <a:lnTo>
                    <a:pt x="55" y="298"/>
                  </a:lnTo>
                  <a:lnTo>
                    <a:pt x="74" y="298"/>
                  </a:lnTo>
                  <a:lnTo>
                    <a:pt x="79" y="303"/>
                  </a:lnTo>
                  <a:lnTo>
                    <a:pt x="81" y="309"/>
                  </a:lnTo>
                  <a:lnTo>
                    <a:pt x="85" y="314"/>
                  </a:lnTo>
                  <a:lnTo>
                    <a:pt x="90" y="321"/>
                  </a:lnTo>
                  <a:lnTo>
                    <a:pt x="92" y="326"/>
                  </a:lnTo>
                  <a:lnTo>
                    <a:pt x="96" y="333"/>
                  </a:lnTo>
                  <a:lnTo>
                    <a:pt x="101" y="340"/>
                  </a:lnTo>
                  <a:lnTo>
                    <a:pt x="103" y="346"/>
                  </a:lnTo>
                  <a:lnTo>
                    <a:pt x="117" y="358"/>
                  </a:lnTo>
                  <a:lnTo>
                    <a:pt x="139" y="291"/>
                  </a:lnTo>
                  <a:lnTo>
                    <a:pt x="146" y="293"/>
                  </a:lnTo>
                  <a:lnTo>
                    <a:pt x="151" y="296"/>
                  </a:lnTo>
                  <a:lnTo>
                    <a:pt x="155" y="300"/>
                  </a:lnTo>
                  <a:lnTo>
                    <a:pt x="161" y="304"/>
                  </a:lnTo>
                  <a:lnTo>
                    <a:pt x="169" y="317"/>
                  </a:lnTo>
                  <a:lnTo>
                    <a:pt x="176" y="331"/>
                  </a:lnTo>
                  <a:lnTo>
                    <a:pt x="183" y="346"/>
                  </a:lnTo>
                  <a:lnTo>
                    <a:pt x="188" y="361"/>
                  </a:lnTo>
                  <a:lnTo>
                    <a:pt x="192" y="376"/>
                  </a:lnTo>
                  <a:lnTo>
                    <a:pt x="198" y="388"/>
                  </a:lnTo>
                  <a:lnTo>
                    <a:pt x="224" y="336"/>
                  </a:lnTo>
                  <a:lnTo>
                    <a:pt x="232" y="337"/>
                  </a:lnTo>
                  <a:lnTo>
                    <a:pt x="240" y="340"/>
                  </a:lnTo>
                  <a:lnTo>
                    <a:pt x="250" y="344"/>
                  </a:lnTo>
                  <a:lnTo>
                    <a:pt x="260" y="350"/>
                  </a:lnTo>
                  <a:lnTo>
                    <a:pt x="269" y="354"/>
                  </a:lnTo>
                  <a:lnTo>
                    <a:pt x="279" y="358"/>
                  </a:lnTo>
                  <a:lnTo>
                    <a:pt x="287" y="362"/>
                  </a:lnTo>
                  <a:lnTo>
                    <a:pt x="295" y="362"/>
                  </a:lnTo>
                  <a:lnTo>
                    <a:pt x="302" y="361"/>
                  </a:lnTo>
                  <a:lnTo>
                    <a:pt x="308" y="361"/>
                  </a:lnTo>
                  <a:lnTo>
                    <a:pt x="313" y="362"/>
                  </a:lnTo>
                  <a:lnTo>
                    <a:pt x="317" y="363"/>
                  </a:lnTo>
                  <a:lnTo>
                    <a:pt x="323" y="365"/>
                  </a:lnTo>
                  <a:lnTo>
                    <a:pt x="328" y="368"/>
                  </a:lnTo>
                  <a:lnTo>
                    <a:pt x="334" y="369"/>
                  </a:lnTo>
                  <a:lnTo>
                    <a:pt x="341" y="369"/>
                  </a:lnTo>
                  <a:lnTo>
                    <a:pt x="345" y="365"/>
                  </a:lnTo>
                  <a:lnTo>
                    <a:pt x="351" y="362"/>
                  </a:lnTo>
                  <a:lnTo>
                    <a:pt x="360" y="361"/>
                  </a:lnTo>
                  <a:lnTo>
                    <a:pt x="371" y="361"/>
                  </a:lnTo>
                  <a:lnTo>
                    <a:pt x="393" y="363"/>
                  </a:lnTo>
                  <a:lnTo>
                    <a:pt x="419" y="369"/>
                  </a:lnTo>
                  <a:lnTo>
                    <a:pt x="443" y="376"/>
                  </a:lnTo>
                  <a:lnTo>
                    <a:pt x="467" y="381"/>
                  </a:lnTo>
                  <a:lnTo>
                    <a:pt x="485" y="387"/>
                  </a:lnTo>
                  <a:lnTo>
                    <a:pt x="495" y="388"/>
                  </a:lnTo>
                  <a:lnTo>
                    <a:pt x="495" y="383"/>
                  </a:lnTo>
                  <a:lnTo>
                    <a:pt x="495" y="376"/>
                  </a:lnTo>
                  <a:lnTo>
                    <a:pt x="504" y="376"/>
                  </a:lnTo>
                  <a:lnTo>
                    <a:pt x="513" y="377"/>
                  </a:lnTo>
                  <a:lnTo>
                    <a:pt x="522" y="377"/>
                  </a:lnTo>
                  <a:lnTo>
                    <a:pt x="531" y="378"/>
                  </a:lnTo>
                  <a:lnTo>
                    <a:pt x="541" y="380"/>
                  </a:lnTo>
                  <a:lnTo>
                    <a:pt x="550" y="381"/>
                  </a:lnTo>
                  <a:lnTo>
                    <a:pt x="560" y="381"/>
                  </a:lnTo>
                  <a:lnTo>
                    <a:pt x="567" y="383"/>
                  </a:lnTo>
                  <a:lnTo>
                    <a:pt x="568" y="380"/>
                  </a:lnTo>
                  <a:lnTo>
                    <a:pt x="570" y="378"/>
                  </a:lnTo>
                  <a:lnTo>
                    <a:pt x="572" y="377"/>
                  </a:lnTo>
                  <a:lnTo>
                    <a:pt x="575" y="376"/>
                  </a:lnTo>
                  <a:lnTo>
                    <a:pt x="583" y="374"/>
                  </a:lnTo>
                  <a:lnTo>
                    <a:pt x="593" y="374"/>
                  </a:lnTo>
                  <a:lnTo>
                    <a:pt x="602" y="374"/>
                  </a:lnTo>
                  <a:lnTo>
                    <a:pt x="611" y="374"/>
                  </a:lnTo>
                  <a:lnTo>
                    <a:pt x="618" y="376"/>
                  </a:lnTo>
                  <a:lnTo>
                    <a:pt x="619" y="376"/>
                  </a:lnTo>
                  <a:lnTo>
                    <a:pt x="620" y="368"/>
                  </a:lnTo>
                  <a:lnTo>
                    <a:pt x="622" y="359"/>
                  </a:lnTo>
                  <a:lnTo>
                    <a:pt x="624" y="352"/>
                  </a:lnTo>
                  <a:lnTo>
                    <a:pt x="627" y="346"/>
                  </a:lnTo>
                  <a:lnTo>
                    <a:pt x="633" y="339"/>
                  </a:lnTo>
                  <a:lnTo>
                    <a:pt x="637" y="333"/>
                  </a:lnTo>
                  <a:lnTo>
                    <a:pt x="642" y="328"/>
                  </a:lnTo>
                  <a:lnTo>
                    <a:pt x="649" y="322"/>
                  </a:lnTo>
                  <a:lnTo>
                    <a:pt x="663" y="314"/>
                  </a:lnTo>
                  <a:lnTo>
                    <a:pt x="678" y="307"/>
                  </a:lnTo>
                  <a:lnTo>
                    <a:pt x="693" y="302"/>
                  </a:lnTo>
                  <a:lnTo>
                    <a:pt x="708" y="298"/>
                  </a:lnTo>
                  <a:lnTo>
                    <a:pt x="707" y="295"/>
                  </a:lnTo>
                  <a:lnTo>
                    <a:pt x="707" y="288"/>
                  </a:lnTo>
                  <a:lnTo>
                    <a:pt x="704" y="287"/>
                  </a:lnTo>
                  <a:lnTo>
                    <a:pt x="700" y="287"/>
                  </a:lnTo>
                  <a:lnTo>
                    <a:pt x="697" y="287"/>
                  </a:lnTo>
                  <a:lnTo>
                    <a:pt x="694" y="285"/>
                  </a:lnTo>
                  <a:lnTo>
                    <a:pt x="692" y="285"/>
                  </a:lnTo>
                  <a:lnTo>
                    <a:pt x="689" y="285"/>
                  </a:lnTo>
                  <a:lnTo>
                    <a:pt x="686" y="285"/>
                  </a:lnTo>
                  <a:lnTo>
                    <a:pt x="685" y="285"/>
                  </a:lnTo>
                  <a:lnTo>
                    <a:pt x="692" y="283"/>
                  </a:lnTo>
                  <a:lnTo>
                    <a:pt x="698" y="280"/>
                  </a:lnTo>
                  <a:lnTo>
                    <a:pt x="707" y="277"/>
                  </a:lnTo>
                  <a:lnTo>
                    <a:pt x="714" y="274"/>
                  </a:lnTo>
                  <a:lnTo>
                    <a:pt x="722" y="270"/>
                  </a:lnTo>
                  <a:lnTo>
                    <a:pt x="730" y="266"/>
                  </a:lnTo>
                  <a:lnTo>
                    <a:pt x="738" y="261"/>
                  </a:lnTo>
                  <a:lnTo>
                    <a:pt x="746" y="256"/>
                  </a:lnTo>
                  <a:lnTo>
                    <a:pt x="749" y="252"/>
                  </a:lnTo>
                  <a:lnTo>
                    <a:pt x="730" y="252"/>
                  </a:lnTo>
                  <a:lnTo>
                    <a:pt x="719" y="240"/>
                  </a:lnTo>
                  <a:lnTo>
                    <a:pt x="783" y="193"/>
                  </a:lnTo>
                  <a:lnTo>
                    <a:pt x="738" y="213"/>
                  </a:lnTo>
                  <a:lnTo>
                    <a:pt x="734" y="210"/>
                  </a:lnTo>
                  <a:lnTo>
                    <a:pt x="734" y="202"/>
                  </a:lnTo>
                  <a:lnTo>
                    <a:pt x="768" y="166"/>
                  </a:lnTo>
                  <a:lnTo>
                    <a:pt x="753" y="170"/>
                  </a:lnTo>
                  <a:lnTo>
                    <a:pt x="720" y="189"/>
                  </a:lnTo>
                  <a:lnTo>
                    <a:pt x="707" y="206"/>
                  </a:lnTo>
                  <a:lnTo>
                    <a:pt x="693" y="224"/>
                  </a:lnTo>
                  <a:lnTo>
                    <a:pt x="681" y="241"/>
                  </a:lnTo>
                  <a:lnTo>
                    <a:pt x="670" y="259"/>
                  </a:lnTo>
                  <a:lnTo>
                    <a:pt x="657" y="276"/>
                  </a:lnTo>
                  <a:lnTo>
                    <a:pt x="645" y="291"/>
                  </a:lnTo>
                  <a:lnTo>
                    <a:pt x="638" y="298"/>
                  </a:lnTo>
                  <a:lnTo>
                    <a:pt x="633" y="303"/>
                  </a:lnTo>
                  <a:lnTo>
                    <a:pt x="626" y="307"/>
                  </a:lnTo>
                  <a:lnTo>
                    <a:pt x="619" y="311"/>
                  </a:lnTo>
                  <a:lnTo>
                    <a:pt x="612" y="298"/>
                  </a:lnTo>
                  <a:lnTo>
                    <a:pt x="605" y="299"/>
                  </a:lnTo>
                  <a:lnTo>
                    <a:pt x="596" y="302"/>
                  </a:lnTo>
                  <a:lnTo>
                    <a:pt x="585" y="306"/>
                  </a:lnTo>
                  <a:lnTo>
                    <a:pt x="574" y="311"/>
                  </a:lnTo>
                  <a:lnTo>
                    <a:pt x="563" y="315"/>
                  </a:lnTo>
                  <a:lnTo>
                    <a:pt x="553" y="320"/>
                  </a:lnTo>
                  <a:lnTo>
                    <a:pt x="543" y="322"/>
                  </a:lnTo>
                  <a:lnTo>
                    <a:pt x="535" y="324"/>
                  </a:lnTo>
                  <a:lnTo>
                    <a:pt x="528" y="311"/>
                  </a:lnTo>
                  <a:lnTo>
                    <a:pt x="515" y="309"/>
                  </a:lnTo>
                  <a:lnTo>
                    <a:pt x="495" y="309"/>
                  </a:lnTo>
                  <a:lnTo>
                    <a:pt x="476" y="307"/>
                  </a:lnTo>
                  <a:lnTo>
                    <a:pt x="454" y="309"/>
                  </a:lnTo>
                  <a:lnTo>
                    <a:pt x="434" y="309"/>
                  </a:lnTo>
                  <a:lnTo>
                    <a:pt x="415" y="310"/>
                  </a:lnTo>
                  <a:lnTo>
                    <a:pt x="398" y="310"/>
                  </a:lnTo>
                  <a:lnTo>
                    <a:pt x="386" y="311"/>
                  </a:lnTo>
                  <a:lnTo>
                    <a:pt x="393" y="298"/>
                  </a:lnTo>
                  <a:lnTo>
                    <a:pt x="375" y="299"/>
                  </a:lnTo>
                  <a:lnTo>
                    <a:pt x="350" y="302"/>
                  </a:lnTo>
                  <a:lnTo>
                    <a:pt x="321" y="307"/>
                  </a:lnTo>
                  <a:lnTo>
                    <a:pt x="293" y="311"/>
                  </a:lnTo>
                  <a:lnTo>
                    <a:pt x="266" y="314"/>
                  </a:lnTo>
                  <a:lnTo>
                    <a:pt x="246" y="314"/>
                  </a:lnTo>
                  <a:lnTo>
                    <a:pt x="239" y="313"/>
                  </a:lnTo>
                  <a:lnTo>
                    <a:pt x="235" y="311"/>
                  </a:lnTo>
                  <a:lnTo>
                    <a:pt x="234" y="310"/>
                  </a:lnTo>
                  <a:lnTo>
                    <a:pt x="234" y="309"/>
                  </a:lnTo>
                  <a:lnTo>
                    <a:pt x="235" y="306"/>
                  </a:lnTo>
                  <a:lnTo>
                    <a:pt x="236" y="304"/>
                  </a:lnTo>
                  <a:lnTo>
                    <a:pt x="228" y="298"/>
                  </a:lnTo>
                  <a:lnTo>
                    <a:pt x="218" y="292"/>
                  </a:lnTo>
                  <a:lnTo>
                    <a:pt x="209" y="287"/>
                  </a:lnTo>
                  <a:lnTo>
                    <a:pt x="197" y="283"/>
                  </a:lnTo>
                  <a:lnTo>
                    <a:pt x="186" y="280"/>
                  </a:lnTo>
                  <a:lnTo>
                    <a:pt x="173" y="277"/>
                  </a:lnTo>
                  <a:lnTo>
                    <a:pt x="162" y="274"/>
                  </a:lnTo>
                  <a:lnTo>
                    <a:pt x="153" y="272"/>
                  </a:lnTo>
                  <a:lnTo>
                    <a:pt x="155" y="272"/>
                  </a:lnTo>
                  <a:lnTo>
                    <a:pt x="157" y="270"/>
                  </a:lnTo>
                  <a:lnTo>
                    <a:pt x="159" y="270"/>
                  </a:lnTo>
                  <a:lnTo>
                    <a:pt x="162" y="269"/>
                  </a:lnTo>
                  <a:lnTo>
                    <a:pt x="166" y="267"/>
                  </a:lnTo>
                  <a:lnTo>
                    <a:pt x="169" y="266"/>
                  </a:lnTo>
                  <a:lnTo>
                    <a:pt x="173" y="266"/>
                  </a:lnTo>
                  <a:lnTo>
                    <a:pt x="179" y="265"/>
                  </a:lnTo>
                  <a:lnTo>
                    <a:pt x="176" y="262"/>
                  </a:lnTo>
                  <a:lnTo>
                    <a:pt x="172" y="259"/>
                  </a:lnTo>
                  <a:lnTo>
                    <a:pt x="169" y="256"/>
                  </a:lnTo>
                  <a:lnTo>
                    <a:pt x="165" y="252"/>
                  </a:lnTo>
                  <a:lnTo>
                    <a:pt x="159" y="248"/>
                  </a:lnTo>
                  <a:lnTo>
                    <a:pt x="155" y="246"/>
                  </a:lnTo>
                  <a:lnTo>
                    <a:pt x="151" y="243"/>
                  </a:lnTo>
                  <a:lnTo>
                    <a:pt x="146" y="240"/>
                  </a:lnTo>
                  <a:lnTo>
                    <a:pt x="146" y="235"/>
                  </a:lnTo>
                  <a:lnTo>
                    <a:pt x="147" y="230"/>
                  </a:lnTo>
                  <a:lnTo>
                    <a:pt x="149" y="228"/>
                  </a:lnTo>
                  <a:lnTo>
                    <a:pt x="149" y="224"/>
                  </a:lnTo>
                  <a:lnTo>
                    <a:pt x="150" y="221"/>
                  </a:lnTo>
                  <a:lnTo>
                    <a:pt x="151" y="218"/>
                  </a:lnTo>
                  <a:lnTo>
                    <a:pt x="153" y="215"/>
                  </a:lnTo>
                  <a:lnTo>
                    <a:pt x="153" y="214"/>
                  </a:lnTo>
                  <a:lnTo>
                    <a:pt x="139" y="213"/>
                  </a:lnTo>
                  <a:lnTo>
                    <a:pt x="125" y="213"/>
                  </a:lnTo>
                  <a:lnTo>
                    <a:pt x="110" y="211"/>
                  </a:lnTo>
                  <a:lnTo>
                    <a:pt x="95" y="210"/>
                  </a:lnTo>
                  <a:lnTo>
                    <a:pt x="81" y="207"/>
                  </a:lnTo>
                  <a:lnTo>
                    <a:pt x="69" y="206"/>
                  </a:lnTo>
                  <a:lnTo>
                    <a:pt x="57" y="203"/>
                  </a:lnTo>
                  <a:lnTo>
                    <a:pt x="48" y="200"/>
                  </a:lnTo>
                  <a:lnTo>
                    <a:pt x="48" y="198"/>
                  </a:lnTo>
                  <a:lnTo>
                    <a:pt x="47" y="196"/>
                  </a:lnTo>
                  <a:lnTo>
                    <a:pt x="47" y="193"/>
                  </a:lnTo>
                  <a:lnTo>
                    <a:pt x="46" y="191"/>
                  </a:lnTo>
                  <a:lnTo>
                    <a:pt x="44" y="188"/>
                  </a:lnTo>
                  <a:lnTo>
                    <a:pt x="43" y="187"/>
                  </a:lnTo>
                  <a:lnTo>
                    <a:pt x="43" y="184"/>
                  </a:lnTo>
                  <a:lnTo>
                    <a:pt x="42" y="181"/>
                  </a:lnTo>
                  <a:lnTo>
                    <a:pt x="55" y="174"/>
                  </a:lnTo>
                  <a:lnTo>
                    <a:pt x="54" y="167"/>
                  </a:lnTo>
                  <a:lnTo>
                    <a:pt x="53" y="161"/>
                  </a:lnTo>
                  <a:lnTo>
                    <a:pt x="51" y="152"/>
                  </a:lnTo>
                  <a:lnTo>
                    <a:pt x="48" y="145"/>
                  </a:lnTo>
                  <a:lnTo>
                    <a:pt x="44" y="139"/>
                  </a:lnTo>
                  <a:lnTo>
                    <a:pt x="42" y="130"/>
                  </a:lnTo>
                  <a:lnTo>
                    <a:pt x="39" y="123"/>
                  </a:lnTo>
                  <a:lnTo>
                    <a:pt x="36" y="117"/>
                  </a:lnTo>
                  <a:lnTo>
                    <a:pt x="37" y="117"/>
                  </a:lnTo>
                  <a:lnTo>
                    <a:pt x="40" y="115"/>
                  </a:lnTo>
                  <a:lnTo>
                    <a:pt x="43" y="114"/>
                  </a:lnTo>
                  <a:lnTo>
                    <a:pt x="46" y="113"/>
                  </a:lnTo>
                  <a:lnTo>
                    <a:pt x="48" y="111"/>
                  </a:lnTo>
                  <a:lnTo>
                    <a:pt x="50" y="111"/>
                  </a:lnTo>
                  <a:lnTo>
                    <a:pt x="53" y="110"/>
                  </a:lnTo>
                  <a:lnTo>
                    <a:pt x="55" y="110"/>
                  </a:lnTo>
                  <a:lnTo>
                    <a:pt x="54" y="95"/>
                  </a:lnTo>
                  <a:lnTo>
                    <a:pt x="48" y="81"/>
                  </a:lnTo>
                  <a:lnTo>
                    <a:pt x="43" y="66"/>
                  </a:lnTo>
                  <a:lnTo>
                    <a:pt x="36" y="52"/>
                  </a:lnTo>
                  <a:lnTo>
                    <a:pt x="28" y="39"/>
                  </a:lnTo>
                  <a:lnTo>
                    <a:pt x="22" y="25"/>
                  </a:lnTo>
                  <a:lnTo>
                    <a:pt x="18" y="12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3" y="0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9482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13"/>
            <p:cNvSpPr>
              <a:spLocks noEditPoints="1"/>
            </p:cNvSpPr>
            <p:nvPr/>
          </p:nvSpPr>
          <p:spPr bwMode="auto">
            <a:xfrm>
              <a:off x="291" y="3712"/>
              <a:ext cx="191" cy="374"/>
            </a:xfrm>
            <a:custGeom>
              <a:avLst/>
              <a:gdLst>
                <a:gd name="T0" fmla="*/ 34 w 383"/>
                <a:gd name="T1" fmla="*/ 5 h 748"/>
                <a:gd name="T2" fmla="*/ 25 w 383"/>
                <a:gd name="T3" fmla="*/ 11 h 748"/>
                <a:gd name="T4" fmla="*/ 21 w 383"/>
                <a:gd name="T5" fmla="*/ 17 h 748"/>
                <a:gd name="T6" fmla="*/ 20 w 383"/>
                <a:gd name="T7" fmla="*/ 24 h 748"/>
                <a:gd name="T8" fmla="*/ 17 w 383"/>
                <a:gd name="T9" fmla="*/ 23 h 748"/>
                <a:gd name="T10" fmla="*/ 15 w 383"/>
                <a:gd name="T11" fmla="*/ 23 h 748"/>
                <a:gd name="T12" fmla="*/ 13 w 383"/>
                <a:gd name="T13" fmla="*/ 27 h 748"/>
                <a:gd name="T14" fmla="*/ 10 w 383"/>
                <a:gd name="T15" fmla="*/ 26 h 748"/>
                <a:gd name="T16" fmla="*/ 6 w 383"/>
                <a:gd name="T17" fmla="*/ 27 h 748"/>
                <a:gd name="T18" fmla="*/ 7 w 383"/>
                <a:gd name="T19" fmla="*/ 37 h 748"/>
                <a:gd name="T20" fmla="*/ 4 w 383"/>
                <a:gd name="T21" fmla="*/ 40 h 748"/>
                <a:gd name="T22" fmla="*/ 0 w 383"/>
                <a:gd name="T23" fmla="*/ 38 h 748"/>
                <a:gd name="T24" fmla="*/ 0 w 383"/>
                <a:gd name="T25" fmla="*/ 46 h 748"/>
                <a:gd name="T26" fmla="*/ 2 w 383"/>
                <a:gd name="T27" fmla="*/ 48 h 748"/>
                <a:gd name="T28" fmla="*/ 1 w 383"/>
                <a:gd name="T29" fmla="*/ 52 h 748"/>
                <a:gd name="T30" fmla="*/ 5 w 383"/>
                <a:gd name="T31" fmla="*/ 56 h 748"/>
                <a:gd name="T32" fmla="*/ 3 w 383"/>
                <a:gd name="T33" fmla="*/ 59 h 748"/>
                <a:gd name="T34" fmla="*/ 0 w 383"/>
                <a:gd name="T35" fmla="*/ 61 h 748"/>
                <a:gd name="T36" fmla="*/ 2 w 383"/>
                <a:gd name="T37" fmla="*/ 65 h 748"/>
                <a:gd name="T38" fmla="*/ 1 w 383"/>
                <a:gd name="T39" fmla="*/ 70 h 748"/>
                <a:gd name="T40" fmla="*/ 4 w 383"/>
                <a:gd name="T41" fmla="*/ 75 h 748"/>
                <a:gd name="T42" fmla="*/ 6 w 383"/>
                <a:gd name="T43" fmla="*/ 78 h 748"/>
                <a:gd name="T44" fmla="*/ 8 w 383"/>
                <a:gd name="T45" fmla="*/ 80 h 748"/>
                <a:gd name="T46" fmla="*/ 6 w 383"/>
                <a:gd name="T47" fmla="*/ 83 h 748"/>
                <a:gd name="T48" fmla="*/ 6 w 383"/>
                <a:gd name="T49" fmla="*/ 86 h 748"/>
                <a:gd name="T50" fmla="*/ 12 w 383"/>
                <a:gd name="T51" fmla="*/ 88 h 748"/>
                <a:gd name="T52" fmla="*/ 15 w 383"/>
                <a:gd name="T53" fmla="*/ 91 h 748"/>
                <a:gd name="T54" fmla="*/ 17 w 383"/>
                <a:gd name="T55" fmla="*/ 94 h 748"/>
                <a:gd name="T56" fmla="*/ 24 w 383"/>
                <a:gd name="T57" fmla="*/ 94 h 748"/>
                <a:gd name="T58" fmla="*/ 32 w 383"/>
                <a:gd name="T59" fmla="*/ 93 h 748"/>
                <a:gd name="T60" fmla="*/ 41 w 383"/>
                <a:gd name="T61" fmla="*/ 91 h 748"/>
                <a:gd name="T62" fmla="*/ 45 w 383"/>
                <a:gd name="T63" fmla="*/ 88 h 748"/>
                <a:gd name="T64" fmla="*/ 23 w 383"/>
                <a:gd name="T65" fmla="*/ 86 h 748"/>
                <a:gd name="T66" fmla="*/ 22 w 383"/>
                <a:gd name="T67" fmla="*/ 79 h 748"/>
                <a:gd name="T68" fmla="*/ 12 w 383"/>
                <a:gd name="T69" fmla="*/ 62 h 748"/>
                <a:gd name="T70" fmla="*/ 19 w 383"/>
                <a:gd name="T71" fmla="*/ 60 h 748"/>
                <a:gd name="T72" fmla="*/ 16 w 383"/>
                <a:gd name="T73" fmla="*/ 49 h 748"/>
                <a:gd name="T74" fmla="*/ 17 w 383"/>
                <a:gd name="T75" fmla="*/ 34 h 748"/>
                <a:gd name="T76" fmla="*/ 22 w 383"/>
                <a:gd name="T77" fmla="*/ 23 h 748"/>
                <a:gd name="T78" fmla="*/ 33 w 383"/>
                <a:gd name="T79" fmla="*/ 15 h 748"/>
                <a:gd name="T80" fmla="*/ 39 w 383"/>
                <a:gd name="T81" fmla="*/ 3 h 748"/>
                <a:gd name="T82" fmla="*/ 39 w 383"/>
                <a:gd name="T83" fmla="*/ 3 h 748"/>
                <a:gd name="T84" fmla="*/ 38 w 383"/>
                <a:gd name="T85" fmla="*/ 1 h 748"/>
                <a:gd name="T86" fmla="*/ 39 w 383"/>
                <a:gd name="T87" fmla="*/ 28 h 748"/>
                <a:gd name="T88" fmla="*/ 39 w 383"/>
                <a:gd name="T89" fmla="*/ 23 h 748"/>
                <a:gd name="T90" fmla="*/ 35 w 383"/>
                <a:gd name="T91" fmla="*/ 22 h 748"/>
                <a:gd name="T92" fmla="*/ 33 w 383"/>
                <a:gd name="T93" fmla="*/ 23 h 748"/>
                <a:gd name="T94" fmla="*/ 32 w 383"/>
                <a:gd name="T95" fmla="*/ 23 h 748"/>
                <a:gd name="T96" fmla="*/ 32 w 383"/>
                <a:gd name="T97" fmla="*/ 23 h 748"/>
                <a:gd name="T98" fmla="*/ 37 w 383"/>
                <a:gd name="T99" fmla="*/ 30 h 748"/>
                <a:gd name="T100" fmla="*/ 31 w 383"/>
                <a:gd name="T101" fmla="*/ 22 h 748"/>
                <a:gd name="T102" fmla="*/ 31 w 383"/>
                <a:gd name="T103" fmla="*/ 22 h 748"/>
                <a:gd name="T104" fmla="*/ 32 w 383"/>
                <a:gd name="T105" fmla="*/ 21 h 748"/>
                <a:gd name="T106" fmla="*/ 33 w 383"/>
                <a:gd name="T107" fmla="*/ 19 h 748"/>
                <a:gd name="T108" fmla="*/ 32 w 383"/>
                <a:gd name="T109" fmla="*/ 21 h 74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83"/>
                <a:gd name="T166" fmla="*/ 0 h 748"/>
                <a:gd name="T167" fmla="*/ 383 w 383"/>
                <a:gd name="T168" fmla="*/ 748 h 74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83" h="748">
                  <a:moveTo>
                    <a:pt x="298" y="5"/>
                  </a:moveTo>
                  <a:lnTo>
                    <a:pt x="293" y="15"/>
                  </a:lnTo>
                  <a:lnTo>
                    <a:pt x="287" y="23"/>
                  </a:lnTo>
                  <a:lnTo>
                    <a:pt x="282" y="30"/>
                  </a:lnTo>
                  <a:lnTo>
                    <a:pt x="275" y="37"/>
                  </a:lnTo>
                  <a:lnTo>
                    <a:pt x="261" y="48"/>
                  </a:lnTo>
                  <a:lnTo>
                    <a:pt x="246" y="58"/>
                  </a:lnTo>
                  <a:lnTo>
                    <a:pt x="230" y="67"/>
                  </a:lnTo>
                  <a:lnTo>
                    <a:pt x="216" y="75"/>
                  </a:lnTo>
                  <a:lnTo>
                    <a:pt x="201" y="85"/>
                  </a:lnTo>
                  <a:lnTo>
                    <a:pt x="188" y="96"/>
                  </a:lnTo>
                  <a:lnTo>
                    <a:pt x="168" y="96"/>
                  </a:lnTo>
                  <a:lnTo>
                    <a:pt x="168" y="107"/>
                  </a:lnTo>
                  <a:lnTo>
                    <a:pt x="168" y="119"/>
                  </a:lnTo>
                  <a:lnTo>
                    <a:pt x="168" y="133"/>
                  </a:lnTo>
                  <a:lnTo>
                    <a:pt x="168" y="147"/>
                  </a:lnTo>
                  <a:lnTo>
                    <a:pt x="166" y="160"/>
                  </a:lnTo>
                  <a:lnTo>
                    <a:pt x="165" y="174"/>
                  </a:lnTo>
                  <a:lnTo>
                    <a:pt x="164" y="185"/>
                  </a:lnTo>
                  <a:lnTo>
                    <a:pt x="162" y="193"/>
                  </a:lnTo>
                  <a:lnTo>
                    <a:pt x="157" y="193"/>
                  </a:lnTo>
                  <a:lnTo>
                    <a:pt x="153" y="191"/>
                  </a:lnTo>
                  <a:lnTo>
                    <a:pt x="147" y="188"/>
                  </a:lnTo>
                  <a:lnTo>
                    <a:pt x="143" y="184"/>
                  </a:lnTo>
                  <a:lnTo>
                    <a:pt x="138" y="180"/>
                  </a:lnTo>
                  <a:lnTo>
                    <a:pt x="132" y="177"/>
                  </a:lnTo>
                  <a:lnTo>
                    <a:pt x="128" y="175"/>
                  </a:lnTo>
                  <a:lnTo>
                    <a:pt x="123" y="174"/>
                  </a:lnTo>
                  <a:lnTo>
                    <a:pt x="123" y="178"/>
                  </a:lnTo>
                  <a:lnTo>
                    <a:pt x="121" y="182"/>
                  </a:lnTo>
                  <a:lnTo>
                    <a:pt x="118" y="189"/>
                  </a:lnTo>
                  <a:lnTo>
                    <a:pt x="117" y="197"/>
                  </a:lnTo>
                  <a:lnTo>
                    <a:pt x="114" y="204"/>
                  </a:lnTo>
                  <a:lnTo>
                    <a:pt x="112" y="211"/>
                  </a:lnTo>
                  <a:lnTo>
                    <a:pt x="110" y="217"/>
                  </a:lnTo>
                  <a:lnTo>
                    <a:pt x="110" y="219"/>
                  </a:lnTo>
                  <a:lnTo>
                    <a:pt x="103" y="219"/>
                  </a:lnTo>
                  <a:lnTo>
                    <a:pt x="95" y="218"/>
                  </a:lnTo>
                  <a:lnTo>
                    <a:pt x="88" y="217"/>
                  </a:lnTo>
                  <a:lnTo>
                    <a:pt x="81" y="215"/>
                  </a:lnTo>
                  <a:lnTo>
                    <a:pt x="75" y="214"/>
                  </a:lnTo>
                  <a:lnTo>
                    <a:pt x="69" y="211"/>
                  </a:lnTo>
                  <a:lnTo>
                    <a:pt x="64" y="208"/>
                  </a:lnTo>
                  <a:lnTo>
                    <a:pt x="58" y="207"/>
                  </a:lnTo>
                  <a:lnTo>
                    <a:pt x="54" y="218"/>
                  </a:lnTo>
                  <a:lnTo>
                    <a:pt x="53" y="230"/>
                  </a:lnTo>
                  <a:lnTo>
                    <a:pt x="53" y="244"/>
                  </a:lnTo>
                  <a:lnTo>
                    <a:pt x="54" y="259"/>
                  </a:lnTo>
                  <a:lnTo>
                    <a:pt x="55" y="274"/>
                  </a:lnTo>
                  <a:lnTo>
                    <a:pt x="57" y="289"/>
                  </a:lnTo>
                  <a:lnTo>
                    <a:pt x="58" y="304"/>
                  </a:lnTo>
                  <a:lnTo>
                    <a:pt x="58" y="317"/>
                  </a:lnTo>
                  <a:lnTo>
                    <a:pt x="53" y="317"/>
                  </a:lnTo>
                  <a:lnTo>
                    <a:pt x="46" y="315"/>
                  </a:lnTo>
                  <a:lnTo>
                    <a:pt x="39" y="313"/>
                  </a:lnTo>
                  <a:lnTo>
                    <a:pt x="32" y="310"/>
                  </a:lnTo>
                  <a:lnTo>
                    <a:pt x="24" y="308"/>
                  </a:lnTo>
                  <a:lnTo>
                    <a:pt x="16" y="306"/>
                  </a:lnTo>
                  <a:lnTo>
                    <a:pt x="7" y="304"/>
                  </a:lnTo>
                  <a:lnTo>
                    <a:pt x="0" y="304"/>
                  </a:lnTo>
                  <a:lnTo>
                    <a:pt x="0" y="314"/>
                  </a:lnTo>
                  <a:lnTo>
                    <a:pt x="0" y="326"/>
                  </a:lnTo>
                  <a:lnTo>
                    <a:pt x="0" y="340"/>
                  </a:lnTo>
                  <a:lnTo>
                    <a:pt x="2" y="354"/>
                  </a:lnTo>
                  <a:lnTo>
                    <a:pt x="5" y="365"/>
                  </a:lnTo>
                  <a:lnTo>
                    <a:pt x="9" y="376"/>
                  </a:lnTo>
                  <a:lnTo>
                    <a:pt x="10" y="380"/>
                  </a:lnTo>
                  <a:lnTo>
                    <a:pt x="13" y="384"/>
                  </a:lnTo>
                  <a:lnTo>
                    <a:pt x="16" y="387"/>
                  </a:lnTo>
                  <a:lnTo>
                    <a:pt x="20" y="388"/>
                  </a:lnTo>
                  <a:lnTo>
                    <a:pt x="20" y="395"/>
                  </a:lnTo>
                  <a:lnTo>
                    <a:pt x="20" y="400"/>
                  </a:lnTo>
                  <a:lnTo>
                    <a:pt x="6" y="407"/>
                  </a:lnTo>
                  <a:lnTo>
                    <a:pt x="7" y="414"/>
                  </a:lnTo>
                  <a:lnTo>
                    <a:pt x="10" y="422"/>
                  </a:lnTo>
                  <a:lnTo>
                    <a:pt x="16" y="429"/>
                  </a:lnTo>
                  <a:lnTo>
                    <a:pt x="21" y="436"/>
                  </a:lnTo>
                  <a:lnTo>
                    <a:pt x="29" y="443"/>
                  </a:lnTo>
                  <a:lnTo>
                    <a:pt x="36" y="448"/>
                  </a:lnTo>
                  <a:lnTo>
                    <a:pt x="44" y="454"/>
                  </a:lnTo>
                  <a:lnTo>
                    <a:pt x="51" y="459"/>
                  </a:lnTo>
                  <a:lnTo>
                    <a:pt x="48" y="463"/>
                  </a:lnTo>
                  <a:lnTo>
                    <a:pt x="42" y="467"/>
                  </a:lnTo>
                  <a:lnTo>
                    <a:pt x="35" y="470"/>
                  </a:lnTo>
                  <a:lnTo>
                    <a:pt x="27" y="473"/>
                  </a:lnTo>
                  <a:lnTo>
                    <a:pt x="18" y="476"/>
                  </a:lnTo>
                  <a:lnTo>
                    <a:pt x="13" y="480"/>
                  </a:lnTo>
                  <a:lnTo>
                    <a:pt x="10" y="483"/>
                  </a:lnTo>
                  <a:lnTo>
                    <a:pt x="7" y="485"/>
                  </a:lnTo>
                  <a:lnTo>
                    <a:pt x="7" y="488"/>
                  </a:lnTo>
                  <a:lnTo>
                    <a:pt x="6" y="492"/>
                  </a:lnTo>
                  <a:lnTo>
                    <a:pt x="13" y="499"/>
                  </a:lnTo>
                  <a:lnTo>
                    <a:pt x="16" y="504"/>
                  </a:lnTo>
                  <a:lnTo>
                    <a:pt x="17" y="510"/>
                  </a:lnTo>
                  <a:lnTo>
                    <a:pt x="17" y="515"/>
                  </a:lnTo>
                  <a:lnTo>
                    <a:pt x="16" y="522"/>
                  </a:lnTo>
                  <a:lnTo>
                    <a:pt x="14" y="531"/>
                  </a:lnTo>
                  <a:lnTo>
                    <a:pt x="13" y="539"/>
                  </a:lnTo>
                  <a:lnTo>
                    <a:pt x="13" y="550"/>
                  </a:lnTo>
                  <a:lnTo>
                    <a:pt x="11" y="555"/>
                  </a:lnTo>
                  <a:lnTo>
                    <a:pt x="14" y="563"/>
                  </a:lnTo>
                  <a:lnTo>
                    <a:pt x="18" y="572"/>
                  </a:lnTo>
                  <a:lnTo>
                    <a:pt x="24" y="580"/>
                  </a:lnTo>
                  <a:lnTo>
                    <a:pt x="29" y="589"/>
                  </a:lnTo>
                  <a:lnTo>
                    <a:pt x="33" y="598"/>
                  </a:lnTo>
                  <a:lnTo>
                    <a:pt x="38" y="607"/>
                  </a:lnTo>
                  <a:lnTo>
                    <a:pt x="39" y="614"/>
                  </a:lnTo>
                  <a:lnTo>
                    <a:pt x="42" y="617"/>
                  </a:lnTo>
                  <a:lnTo>
                    <a:pt x="44" y="620"/>
                  </a:lnTo>
                  <a:lnTo>
                    <a:pt x="48" y="622"/>
                  </a:lnTo>
                  <a:lnTo>
                    <a:pt x="51" y="625"/>
                  </a:lnTo>
                  <a:lnTo>
                    <a:pt x="55" y="628"/>
                  </a:lnTo>
                  <a:lnTo>
                    <a:pt x="59" y="632"/>
                  </a:lnTo>
                  <a:lnTo>
                    <a:pt x="62" y="636"/>
                  </a:lnTo>
                  <a:lnTo>
                    <a:pt x="65" y="640"/>
                  </a:lnTo>
                  <a:lnTo>
                    <a:pt x="64" y="644"/>
                  </a:lnTo>
                  <a:lnTo>
                    <a:pt x="62" y="647"/>
                  </a:lnTo>
                  <a:lnTo>
                    <a:pt x="58" y="653"/>
                  </a:lnTo>
                  <a:lnTo>
                    <a:pt x="55" y="657"/>
                  </a:lnTo>
                  <a:lnTo>
                    <a:pt x="51" y="662"/>
                  </a:lnTo>
                  <a:lnTo>
                    <a:pt x="48" y="666"/>
                  </a:lnTo>
                  <a:lnTo>
                    <a:pt x="46" y="670"/>
                  </a:lnTo>
                  <a:lnTo>
                    <a:pt x="46" y="673"/>
                  </a:lnTo>
                  <a:lnTo>
                    <a:pt x="50" y="677"/>
                  </a:lnTo>
                  <a:lnTo>
                    <a:pt x="55" y="681"/>
                  </a:lnTo>
                  <a:lnTo>
                    <a:pt x="62" y="684"/>
                  </a:lnTo>
                  <a:lnTo>
                    <a:pt x="68" y="687"/>
                  </a:lnTo>
                  <a:lnTo>
                    <a:pt x="81" y="691"/>
                  </a:lnTo>
                  <a:lnTo>
                    <a:pt x="94" y="696"/>
                  </a:lnTo>
                  <a:lnTo>
                    <a:pt x="99" y="698"/>
                  </a:lnTo>
                  <a:lnTo>
                    <a:pt x="105" y="702"/>
                  </a:lnTo>
                  <a:lnTo>
                    <a:pt x="110" y="705"/>
                  </a:lnTo>
                  <a:lnTo>
                    <a:pt x="114" y="710"/>
                  </a:lnTo>
                  <a:lnTo>
                    <a:pt x="118" y="714"/>
                  </a:lnTo>
                  <a:lnTo>
                    <a:pt x="121" y="721"/>
                  </a:lnTo>
                  <a:lnTo>
                    <a:pt x="123" y="729"/>
                  </a:lnTo>
                  <a:lnTo>
                    <a:pt x="123" y="738"/>
                  </a:lnTo>
                  <a:lnTo>
                    <a:pt x="127" y="742"/>
                  </a:lnTo>
                  <a:lnTo>
                    <a:pt x="132" y="744"/>
                  </a:lnTo>
                  <a:lnTo>
                    <a:pt x="136" y="746"/>
                  </a:lnTo>
                  <a:lnTo>
                    <a:pt x="142" y="747"/>
                  </a:lnTo>
                  <a:lnTo>
                    <a:pt x="154" y="748"/>
                  </a:lnTo>
                  <a:lnTo>
                    <a:pt x="166" y="748"/>
                  </a:lnTo>
                  <a:lnTo>
                    <a:pt x="180" y="747"/>
                  </a:lnTo>
                  <a:lnTo>
                    <a:pt x="194" y="746"/>
                  </a:lnTo>
                  <a:lnTo>
                    <a:pt x="208" y="744"/>
                  </a:lnTo>
                  <a:lnTo>
                    <a:pt x="220" y="744"/>
                  </a:lnTo>
                  <a:lnTo>
                    <a:pt x="224" y="744"/>
                  </a:lnTo>
                  <a:lnTo>
                    <a:pt x="236" y="744"/>
                  </a:lnTo>
                  <a:lnTo>
                    <a:pt x="256" y="743"/>
                  </a:lnTo>
                  <a:lnTo>
                    <a:pt x="279" y="740"/>
                  </a:lnTo>
                  <a:lnTo>
                    <a:pt x="293" y="738"/>
                  </a:lnTo>
                  <a:lnTo>
                    <a:pt x="306" y="735"/>
                  </a:lnTo>
                  <a:lnTo>
                    <a:pt x="320" y="732"/>
                  </a:lnTo>
                  <a:lnTo>
                    <a:pt x="335" y="727"/>
                  </a:lnTo>
                  <a:lnTo>
                    <a:pt x="347" y="721"/>
                  </a:lnTo>
                  <a:lnTo>
                    <a:pt x="361" y="714"/>
                  </a:lnTo>
                  <a:lnTo>
                    <a:pt x="372" y="706"/>
                  </a:lnTo>
                  <a:lnTo>
                    <a:pt x="383" y="698"/>
                  </a:lnTo>
                  <a:lnTo>
                    <a:pt x="361" y="698"/>
                  </a:lnTo>
                  <a:lnTo>
                    <a:pt x="315" y="705"/>
                  </a:lnTo>
                  <a:lnTo>
                    <a:pt x="298" y="690"/>
                  </a:lnTo>
                  <a:lnTo>
                    <a:pt x="209" y="702"/>
                  </a:lnTo>
                  <a:lnTo>
                    <a:pt x="190" y="694"/>
                  </a:lnTo>
                  <a:lnTo>
                    <a:pt x="190" y="685"/>
                  </a:lnTo>
                  <a:lnTo>
                    <a:pt x="135" y="670"/>
                  </a:lnTo>
                  <a:lnTo>
                    <a:pt x="135" y="658"/>
                  </a:lnTo>
                  <a:lnTo>
                    <a:pt x="143" y="651"/>
                  </a:lnTo>
                  <a:lnTo>
                    <a:pt x="186" y="636"/>
                  </a:lnTo>
                  <a:lnTo>
                    <a:pt x="182" y="631"/>
                  </a:lnTo>
                  <a:lnTo>
                    <a:pt x="107" y="569"/>
                  </a:lnTo>
                  <a:lnTo>
                    <a:pt x="107" y="554"/>
                  </a:lnTo>
                  <a:lnTo>
                    <a:pt x="120" y="554"/>
                  </a:lnTo>
                  <a:lnTo>
                    <a:pt x="179" y="562"/>
                  </a:lnTo>
                  <a:lnTo>
                    <a:pt x="96" y="499"/>
                  </a:lnTo>
                  <a:lnTo>
                    <a:pt x="88" y="484"/>
                  </a:lnTo>
                  <a:lnTo>
                    <a:pt x="96" y="476"/>
                  </a:lnTo>
                  <a:lnTo>
                    <a:pt x="105" y="476"/>
                  </a:lnTo>
                  <a:lnTo>
                    <a:pt x="158" y="488"/>
                  </a:lnTo>
                  <a:lnTo>
                    <a:pt x="158" y="480"/>
                  </a:lnTo>
                  <a:lnTo>
                    <a:pt x="120" y="433"/>
                  </a:lnTo>
                  <a:lnTo>
                    <a:pt x="92" y="393"/>
                  </a:lnTo>
                  <a:lnTo>
                    <a:pt x="101" y="387"/>
                  </a:lnTo>
                  <a:lnTo>
                    <a:pt x="105" y="387"/>
                  </a:lnTo>
                  <a:lnTo>
                    <a:pt x="135" y="398"/>
                  </a:lnTo>
                  <a:lnTo>
                    <a:pt x="107" y="344"/>
                  </a:lnTo>
                  <a:lnTo>
                    <a:pt x="107" y="325"/>
                  </a:lnTo>
                  <a:lnTo>
                    <a:pt x="124" y="325"/>
                  </a:lnTo>
                  <a:lnTo>
                    <a:pt x="127" y="258"/>
                  </a:lnTo>
                  <a:lnTo>
                    <a:pt x="143" y="266"/>
                  </a:lnTo>
                  <a:lnTo>
                    <a:pt x="143" y="230"/>
                  </a:lnTo>
                  <a:lnTo>
                    <a:pt x="151" y="223"/>
                  </a:lnTo>
                  <a:lnTo>
                    <a:pt x="158" y="223"/>
                  </a:lnTo>
                  <a:lnTo>
                    <a:pt x="162" y="228"/>
                  </a:lnTo>
                  <a:lnTo>
                    <a:pt x="182" y="188"/>
                  </a:lnTo>
                  <a:lnTo>
                    <a:pt x="209" y="166"/>
                  </a:lnTo>
                  <a:lnTo>
                    <a:pt x="279" y="126"/>
                  </a:lnTo>
                  <a:lnTo>
                    <a:pt x="275" y="122"/>
                  </a:lnTo>
                  <a:lnTo>
                    <a:pt x="271" y="122"/>
                  </a:lnTo>
                  <a:lnTo>
                    <a:pt x="268" y="126"/>
                  </a:lnTo>
                  <a:lnTo>
                    <a:pt x="253" y="126"/>
                  </a:lnTo>
                  <a:lnTo>
                    <a:pt x="291" y="84"/>
                  </a:lnTo>
                  <a:lnTo>
                    <a:pt x="283" y="67"/>
                  </a:lnTo>
                  <a:lnTo>
                    <a:pt x="302" y="48"/>
                  </a:lnTo>
                  <a:lnTo>
                    <a:pt x="316" y="29"/>
                  </a:lnTo>
                  <a:lnTo>
                    <a:pt x="316" y="27"/>
                  </a:lnTo>
                  <a:lnTo>
                    <a:pt x="317" y="26"/>
                  </a:lnTo>
                  <a:lnTo>
                    <a:pt x="317" y="25"/>
                  </a:lnTo>
                  <a:lnTo>
                    <a:pt x="317" y="23"/>
                  </a:lnTo>
                  <a:lnTo>
                    <a:pt x="317" y="21"/>
                  </a:lnTo>
                  <a:lnTo>
                    <a:pt x="317" y="19"/>
                  </a:lnTo>
                  <a:lnTo>
                    <a:pt x="317" y="18"/>
                  </a:lnTo>
                  <a:lnTo>
                    <a:pt x="317" y="16"/>
                  </a:lnTo>
                  <a:lnTo>
                    <a:pt x="310" y="10"/>
                  </a:lnTo>
                  <a:lnTo>
                    <a:pt x="310" y="5"/>
                  </a:lnTo>
                  <a:lnTo>
                    <a:pt x="315" y="0"/>
                  </a:lnTo>
                  <a:lnTo>
                    <a:pt x="298" y="5"/>
                  </a:lnTo>
                  <a:close/>
                  <a:moveTo>
                    <a:pt x="320" y="240"/>
                  </a:moveTo>
                  <a:lnTo>
                    <a:pt x="319" y="233"/>
                  </a:lnTo>
                  <a:lnTo>
                    <a:pt x="319" y="225"/>
                  </a:lnTo>
                  <a:lnTo>
                    <a:pt x="319" y="217"/>
                  </a:lnTo>
                  <a:lnTo>
                    <a:pt x="319" y="208"/>
                  </a:lnTo>
                  <a:lnTo>
                    <a:pt x="317" y="200"/>
                  </a:lnTo>
                  <a:lnTo>
                    <a:pt x="317" y="192"/>
                  </a:lnTo>
                  <a:lnTo>
                    <a:pt x="317" y="182"/>
                  </a:lnTo>
                  <a:lnTo>
                    <a:pt x="317" y="174"/>
                  </a:lnTo>
                  <a:lnTo>
                    <a:pt x="309" y="173"/>
                  </a:lnTo>
                  <a:lnTo>
                    <a:pt x="301" y="171"/>
                  </a:lnTo>
                  <a:lnTo>
                    <a:pt x="294" y="171"/>
                  </a:lnTo>
                  <a:lnTo>
                    <a:pt x="286" y="173"/>
                  </a:lnTo>
                  <a:lnTo>
                    <a:pt x="279" y="173"/>
                  </a:lnTo>
                  <a:lnTo>
                    <a:pt x="272" y="175"/>
                  </a:lnTo>
                  <a:lnTo>
                    <a:pt x="267" y="177"/>
                  </a:lnTo>
                  <a:lnTo>
                    <a:pt x="262" y="180"/>
                  </a:lnTo>
                  <a:lnTo>
                    <a:pt x="264" y="181"/>
                  </a:lnTo>
                  <a:lnTo>
                    <a:pt x="260" y="184"/>
                  </a:lnTo>
                  <a:lnTo>
                    <a:pt x="260" y="185"/>
                  </a:lnTo>
                  <a:lnTo>
                    <a:pt x="260" y="186"/>
                  </a:lnTo>
                  <a:lnTo>
                    <a:pt x="254" y="186"/>
                  </a:lnTo>
                  <a:lnTo>
                    <a:pt x="228" y="200"/>
                  </a:lnTo>
                  <a:lnTo>
                    <a:pt x="295" y="200"/>
                  </a:lnTo>
                  <a:lnTo>
                    <a:pt x="317" y="215"/>
                  </a:lnTo>
                  <a:lnTo>
                    <a:pt x="298" y="243"/>
                  </a:lnTo>
                  <a:lnTo>
                    <a:pt x="320" y="240"/>
                  </a:lnTo>
                  <a:close/>
                  <a:moveTo>
                    <a:pt x="251" y="177"/>
                  </a:moveTo>
                  <a:lnTo>
                    <a:pt x="251" y="175"/>
                  </a:lnTo>
                  <a:lnTo>
                    <a:pt x="253" y="175"/>
                  </a:lnTo>
                  <a:lnTo>
                    <a:pt x="253" y="174"/>
                  </a:lnTo>
                  <a:lnTo>
                    <a:pt x="253" y="173"/>
                  </a:lnTo>
                  <a:lnTo>
                    <a:pt x="254" y="173"/>
                  </a:lnTo>
                  <a:lnTo>
                    <a:pt x="240" y="173"/>
                  </a:lnTo>
                  <a:lnTo>
                    <a:pt x="240" y="177"/>
                  </a:lnTo>
                  <a:lnTo>
                    <a:pt x="251" y="177"/>
                  </a:lnTo>
                  <a:close/>
                  <a:moveTo>
                    <a:pt x="258" y="164"/>
                  </a:moveTo>
                  <a:lnTo>
                    <a:pt x="260" y="162"/>
                  </a:lnTo>
                  <a:lnTo>
                    <a:pt x="261" y="160"/>
                  </a:lnTo>
                  <a:lnTo>
                    <a:pt x="262" y="158"/>
                  </a:lnTo>
                  <a:lnTo>
                    <a:pt x="264" y="156"/>
                  </a:lnTo>
                  <a:lnTo>
                    <a:pt x="265" y="154"/>
                  </a:lnTo>
                  <a:lnTo>
                    <a:pt x="265" y="152"/>
                  </a:lnTo>
                  <a:lnTo>
                    <a:pt x="267" y="149"/>
                  </a:lnTo>
                  <a:lnTo>
                    <a:pt x="268" y="148"/>
                  </a:lnTo>
                  <a:lnTo>
                    <a:pt x="249" y="160"/>
                  </a:lnTo>
                  <a:lnTo>
                    <a:pt x="253" y="160"/>
                  </a:lnTo>
                  <a:lnTo>
                    <a:pt x="258" y="164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Freeform 14"/>
            <p:cNvSpPr>
              <a:spLocks noEditPoints="1"/>
            </p:cNvSpPr>
            <p:nvPr/>
          </p:nvSpPr>
          <p:spPr bwMode="auto">
            <a:xfrm>
              <a:off x="405" y="3661"/>
              <a:ext cx="397" cy="223"/>
            </a:xfrm>
            <a:custGeom>
              <a:avLst/>
              <a:gdLst>
                <a:gd name="T0" fmla="*/ 83 w 794"/>
                <a:gd name="T1" fmla="*/ 17 h 447"/>
                <a:gd name="T2" fmla="*/ 82 w 794"/>
                <a:gd name="T3" fmla="*/ 19 h 447"/>
                <a:gd name="T4" fmla="*/ 81 w 794"/>
                <a:gd name="T5" fmla="*/ 26 h 447"/>
                <a:gd name="T6" fmla="*/ 81 w 794"/>
                <a:gd name="T7" fmla="*/ 33 h 447"/>
                <a:gd name="T8" fmla="*/ 79 w 794"/>
                <a:gd name="T9" fmla="*/ 31 h 447"/>
                <a:gd name="T10" fmla="*/ 76 w 794"/>
                <a:gd name="T11" fmla="*/ 31 h 447"/>
                <a:gd name="T12" fmla="*/ 75 w 794"/>
                <a:gd name="T13" fmla="*/ 33 h 447"/>
                <a:gd name="T14" fmla="*/ 73 w 794"/>
                <a:gd name="T15" fmla="*/ 38 h 447"/>
                <a:gd name="T16" fmla="*/ 70 w 794"/>
                <a:gd name="T17" fmla="*/ 44 h 447"/>
                <a:gd name="T18" fmla="*/ 68 w 794"/>
                <a:gd name="T19" fmla="*/ 42 h 447"/>
                <a:gd name="T20" fmla="*/ 67 w 794"/>
                <a:gd name="T21" fmla="*/ 44 h 447"/>
                <a:gd name="T22" fmla="*/ 66 w 794"/>
                <a:gd name="T23" fmla="*/ 45 h 447"/>
                <a:gd name="T24" fmla="*/ 62 w 794"/>
                <a:gd name="T25" fmla="*/ 46 h 447"/>
                <a:gd name="T26" fmla="*/ 61 w 794"/>
                <a:gd name="T27" fmla="*/ 48 h 447"/>
                <a:gd name="T28" fmla="*/ 60 w 794"/>
                <a:gd name="T29" fmla="*/ 48 h 447"/>
                <a:gd name="T30" fmla="*/ 52 w 794"/>
                <a:gd name="T31" fmla="*/ 48 h 447"/>
                <a:gd name="T32" fmla="*/ 47 w 794"/>
                <a:gd name="T33" fmla="*/ 48 h 447"/>
                <a:gd name="T34" fmla="*/ 49 w 794"/>
                <a:gd name="T35" fmla="*/ 50 h 447"/>
                <a:gd name="T36" fmla="*/ 48 w 794"/>
                <a:gd name="T37" fmla="*/ 51 h 447"/>
                <a:gd name="T38" fmla="*/ 26 w 794"/>
                <a:gd name="T39" fmla="*/ 43 h 447"/>
                <a:gd name="T40" fmla="*/ 26 w 794"/>
                <a:gd name="T41" fmla="*/ 46 h 447"/>
                <a:gd name="T42" fmla="*/ 22 w 794"/>
                <a:gd name="T43" fmla="*/ 35 h 447"/>
                <a:gd name="T44" fmla="*/ 22 w 794"/>
                <a:gd name="T45" fmla="*/ 31 h 447"/>
                <a:gd name="T46" fmla="*/ 19 w 794"/>
                <a:gd name="T47" fmla="*/ 28 h 447"/>
                <a:gd name="T48" fmla="*/ 23 w 794"/>
                <a:gd name="T49" fmla="*/ 24 h 447"/>
                <a:gd name="T50" fmla="*/ 22 w 794"/>
                <a:gd name="T51" fmla="*/ 23 h 447"/>
                <a:gd name="T52" fmla="*/ 19 w 794"/>
                <a:gd name="T53" fmla="*/ 23 h 447"/>
                <a:gd name="T54" fmla="*/ 12 w 794"/>
                <a:gd name="T55" fmla="*/ 18 h 447"/>
                <a:gd name="T56" fmla="*/ 5 w 794"/>
                <a:gd name="T57" fmla="*/ 34 h 447"/>
                <a:gd name="T58" fmla="*/ 5 w 794"/>
                <a:gd name="T59" fmla="*/ 35 h 447"/>
                <a:gd name="T60" fmla="*/ 9 w 794"/>
                <a:gd name="T61" fmla="*/ 43 h 447"/>
                <a:gd name="T62" fmla="*/ 22 w 794"/>
                <a:gd name="T63" fmla="*/ 48 h 447"/>
                <a:gd name="T64" fmla="*/ 33 w 794"/>
                <a:gd name="T65" fmla="*/ 51 h 447"/>
                <a:gd name="T66" fmla="*/ 36 w 794"/>
                <a:gd name="T67" fmla="*/ 55 h 447"/>
                <a:gd name="T68" fmla="*/ 73 w 794"/>
                <a:gd name="T69" fmla="*/ 44 h 447"/>
                <a:gd name="T70" fmla="*/ 93 w 794"/>
                <a:gd name="T71" fmla="*/ 24 h 447"/>
                <a:gd name="T72" fmla="*/ 99 w 794"/>
                <a:gd name="T73" fmla="*/ 15 h 447"/>
                <a:gd name="T74" fmla="*/ 97 w 794"/>
                <a:gd name="T75" fmla="*/ 15 h 447"/>
                <a:gd name="T76" fmla="*/ 96 w 794"/>
                <a:gd name="T77" fmla="*/ 14 h 447"/>
                <a:gd name="T78" fmla="*/ 94 w 794"/>
                <a:gd name="T79" fmla="*/ 12 h 447"/>
                <a:gd name="T80" fmla="*/ 93 w 794"/>
                <a:gd name="T81" fmla="*/ 10 h 447"/>
                <a:gd name="T82" fmla="*/ 92 w 794"/>
                <a:gd name="T83" fmla="*/ 11 h 447"/>
                <a:gd name="T84" fmla="*/ 89 w 794"/>
                <a:gd name="T85" fmla="*/ 6 h 447"/>
                <a:gd name="T86" fmla="*/ 84 w 794"/>
                <a:gd name="T87" fmla="*/ 6 h 447"/>
                <a:gd name="T88" fmla="*/ 82 w 794"/>
                <a:gd name="T89" fmla="*/ 3 h 447"/>
                <a:gd name="T90" fmla="*/ 82 w 794"/>
                <a:gd name="T91" fmla="*/ 5 h 447"/>
                <a:gd name="T92" fmla="*/ 84 w 794"/>
                <a:gd name="T93" fmla="*/ 10 h 447"/>
                <a:gd name="T94" fmla="*/ 83 w 794"/>
                <a:gd name="T95" fmla="*/ 10 h 447"/>
                <a:gd name="T96" fmla="*/ 14 w 794"/>
                <a:gd name="T97" fmla="*/ 11 h 447"/>
                <a:gd name="T98" fmla="*/ 15 w 794"/>
                <a:gd name="T99" fmla="*/ 9 h 447"/>
                <a:gd name="T100" fmla="*/ 17 w 794"/>
                <a:gd name="T101" fmla="*/ 5 h 447"/>
                <a:gd name="T102" fmla="*/ 18 w 794"/>
                <a:gd name="T103" fmla="*/ 2 h 447"/>
                <a:gd name="T104" fmla="*/ 17 w 794"/>
                <a:gd name="T105" fmla="*/ 5 h 447"/>
                <a:gd name="T106" fmla="*/ 11 w 794"/>
                <a:gd name="T107" fmla="*/ 15 h 447"/>
                <a:gd name="T108" fmla="*/ 11 w 794"/>
                <a:gd name="T109" fmla="*/ 17 h 44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94"/>
                <a:gd name="T166" fmla="*/ 0 h 447"/>
                <a:gd name="T167" fmla="*/ 794 w 794"/>
                <a:gd name="T168" fmla="*/ 447 h 44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94" h="447">
                  <a:moveTo>
                    <a:pt x="660" y="76"/>
                  </a:moveTo>
                  <a:lnTo>
                    <a:pt x="658" y="89"/>
                  </a:lnTo>
                  <a:lnTo>
                    <a:pt x="658" y="106"/>
                  </a:lnTo>
                  <a:lnTo>
                    <a:pt x="660" y="122"/>
                  </a:lnTo>
                  <a:lnTo>
                    <a:pt x="661" y="140"/>
                  </a:lnTo>
                  <a:lnTo>
                    <a:pt x="663" y="158"/>
                  </a:lnTo>
                  <a:lnTo>
                    <a:pt x="665" y="174"/>
                  </a:lnTo>
                  <a:lnTo>
                    <a:pt x="667" y="188"/>
                  </a:lnTo>
                  <a:lnTo>
                    <a:pt x="667" y="199"/>
                  </a:lnTo>
                  <a:lnTo>
                    <a:pt x="654" y="154"/>
                  </a:lnTo>
                  <a:lnTo>
                    <a:pt x="654" y="167"/>
                  </a:lnTo>
                  <a:lnTo>
                    <a:pt x="654" y="180"/>
                  </a:lnTo>
                  <a:lnTo>
                    <a:pt x="649" y="187"/>
                  </a:lnTo>
                  <a:lnTo>
                    <a:pt x="646" y="198"/>
                  </a:lnTo>
                  <a:lnTo>
                    <a:pt x="643" y="211"/>
                  </a:lnTo>
                  <a:lnTo>
                    <a:pt x="642" y="225"/>
                  </a:lnTo>
                  <a:lnTo>
                    <a:pt x="642" y="240"/>
                  </a:lnTo>
                  <a:lnTo>
                    <a:pt x="641" y="252"/>
                  </a:lnTo>
                  <a:lnTo>
                    <a:pt x="641" y="263"/>
                  </a:lnTo>
                  <a:lnTo>
                    <a:pt x="641" y="270"/>
                  </a:lnTo>
                  <a:lnTo>
                    <a:pt x="641" y="265"/>
                  </a:lnTo>
                  <a:lnTo>
                    <a:pt x="641" y="258"/>
                  </a:lnTo>
                  <a:lnTo>
                    <a:pt x="636" y="255"/>
                  </a:lnTo>
                  <a:lnTo>
                    <a:pt x="631" y="254"/>
                  </a:lnTo>
                  <a:lnTo>
                    <a:pt x="626" y="252"/>
                  </a:lnTo>
                  <a:lnTo>
                    <a:pt x="621" y="252"/>
                  </a:lnTo>
                  <a:lnTo>
                    <a:pt x="616" y="251"/>
                  </a:lnTo>
                  <a:lnTo>
                    <a:pt x="612" y="251"/>
                  </a:lnTo>
                  <a:lnTo>
                    <a:pt x="606" y="251"/>
                  </a:lnTo>
                  <a:lnTo>
                    <a:pt x="602" y="251"/>
                  </a:lnTo>
                  <a:lnTo>
                    <a:pt x="602" y="254"/>
                  </a:lnTo>
                  <a:lnTo>
                    <a:pt x="601" y="257"/>
                  </a:lnTo>
                  <a:lnTo>
                    <a:pt x="599" y="261"/>
                  </a:lnTo>
                  <a:lnTo>
                    <a:pt x="598" y="265"/>
                  </a:lnTo>
                  <a:lnTo>
                    <a:pt x="597" y="269"/>
                  </a:lnTo>
                  <a:lnTo>
                    <a:pt x="597" y="274"/>
                  </a:lnTo>
                  <a:lnTo>
                    <a:pt x="595" y="278"/>
                  </a:lnTo>
                  <a:lnTo>
                    <a:pt x="595" y="284"/>
                  </a:lnTo>
                  <a:lnTo>
                    <a:pt x="587" y="295"/>
                  </a:lnTo>
                  <a:lnTo>
                    <a:pt x="580" y="307"/>
                  </a:lnTo>
                  <a:lnTo>
                    <a:pt x="576" y="320"/>
                  </a:lnTo>
                  <a:lnTo>
                    <a:pt x="571" y="333"/>
                  </a:lnTo>
                  <a:lnTo>
                    <a:pt x="565" y="346"/>
                  </a:lnTo>
                  <a:lnTo>
                    <a:pt x="558" y="355"/>
                  </a:lnTo>
                  <a:lnTo>
                    <a:pt x="554" y="359"/>
                  </a:lnTo>
                  <a:lnTo>
                    <a:pt x="550" y="363"/>
                  </a:lnTo>
                  <a:lnTo>
                    <a:pt x="543" y="366"/>
                  </a:lnTo>
                  <a:lnTo>
                    <a:pt x="536" y="368"/>
                  </a:lnTo>
                  <a:lnTo>
                    <a:pt x="557" y="348"/>
                  </a:lnTo>
                  <a:lnTo>
                    <a:pt x="543" y="341"/>
                  </a:lnTo>
                  <a:lnTo>
                    <a:pt x="542" y="344"/>
                  </a:lnTo>
                  <a:lnTo>
                    <a:pt x="539" y="347"/>
                  </a:lnTo>
                  <a:lnTo>
                    <a:pt x="538" y="350"/>
                  </a:lnTo>
                  <a:lnTo>
                    <a:pt x="536" y="351"/>
                  </a:lnTo>
                  <a:lnTo>
                    <a:pt x="534" y="354"/>
                  </a:lnTo>
                  <a:lnTo>
                    <a:pt x="532" y="357"/>
                  </a:lnTo>
                  <a:lnTo>
                    <a:pt x="528" y="359"/>
                  </a:lnTo>
                  <a:lnTo>
                    <a:pt x="524" y="361"/>
                  </a:lnTo>
                  <a:lnTo>
                    <a:pt x="524" y="362"/>
                  </a:lnTo>
                  <a:lnTo>
                    <a:pt x="521" y="363"/>
                  </a:lnTo>
                  <a:lnTo>
                    <a:pt x="517" y="365"/>
                  </a:lnTo>
                  <a:lnTo>
                    <a:pt x="512" y="368"/>
                  </a:lnTo>
                  <a:lnTo>
                    <a:pt x="505" y="370"/>
                  </a:lnTo>
                  <a:lnTo>
                    <a:pt x="501" y="372"/>
                  </a:lnTo>
                  <a:lnTo>
                    <a:pt x="498" y="373"/>
                  </a:lnTo>
                  <a:lnTo>
                    <a:pt x="498" y="374"/>
                  </a:lnTo>
                  <a:lnTo>
                    <a:pt x="498" y="381"/>
                  </a:lnTo>
                  <a:lnTo>
                    <a:pt x="498" y="387"/>
                  </a:lnTo>
                  <a:lnTo>
                    <a:pt x="495" y="387"/>
                  </a:lnTo>
                  <a:lnTo>
                    <a:pt x="494" y="387"/>
                  </a:lnTo>
                  <a:lnTo>
                    <a:pt x="491" y="387"/>
                  </a:lnTo>
                  <a:lnTo>
                    <a:pt x="488" y="387"/>
                  </a:lnTo>
                  <a:lnTo>
                    <a:pt x="486" y="387"/>
                  </a:lnTo>
                  <a:lnTo>
                    <a:pt x="483" y="387"/>
                  </a:lnTo>
                  <a:lnTo>
                    <a:pt x="482" y="387"/>
                  </a:lnTo>
                  <a:lnTo>
                    <a:pt x="479" y="387"/>
                  </a:lnTo>
                  <a:lnTo>
                    <a:pt x="471" y="387"/>
                  </a:lnTo>
                  <a:lnTo>
                    <a:pt x="457" y="387"/>
                  </a:lnTo>
                  <a:lnTo>
                    <a:pt x="440" y="385"/>
                  </a:lnTo>
                  <a:lnTo>
                    <a:pt x="423" y="385"/>
                  </a:lnTo>
                  <a:lnTo>
                    <a:pt x="405" y="385"/>
                  </a:lnTo>
                  <a:lnTo>
                    <a:pt x="390" y="387"/>
                  </a:lnTo>
                  <a:lnTo>
                    <a:pt x="383" y="388"/>
                  </a:lnTo>
                  <a:lnTo>
                    <a:pt x="379" y="389"/>
                  </a:lnTo>
                  <a:lnTo>
                    <a:pt x="376" y="391"/>
                  </a:lnTo>
                  <a:lnTo>
                    <a:pt x="375" y="394"/>
                  </a:lnTo>
                  <a:lnTo>
                    <a:pt x="379" y="395"/>
                  </a:lnTo>
                  <a:lnTo>
                    <a:pt x="383" y="396"/>
                  </a:lnTo>
                  <a:lnTo>
                    <a:pt x="386" y="398"/>
                  </a:lnTo>
                  <a:lnTo>
                    <a:pt x="387" y="400"/>
                  </a:lnTo>
                  <a:lnTo>
                    <a:pt x="388" y="405"/>
                  </a:lnTo>
                  <a:lnTo>
                    <a:pt x="391" y="407"/>
                  </a:lnTo>
                  <a:lnTo>
                    <a:pt x="392" y="410"/>
                  </a:lnTo>
                  <a:lnTo>
                    <a:pt x="394" y="413"/>
                  </a:lnTo>
                  <a:lnTo>
                    <a:pt x="383" y="410"/>
                  </a:lnTo>
                  <a:lnTo>
                    <a:pt x="358" y="402"/>
                  </a:lnTo>
                  <a:lnTo>
                    <a:pt x="324" y="389"/>
                  </a:lnTo>
                  <a:lnTo>
                    <a:pt x="285" y="374"/>
                  </a:lnTo>
                  <a:lnTo>
                    <a:pt x="247" y="359"/>
                  </a:lnTo>
                  <a:lnTo>
                    <a:pt x="213" y="344"/>
                  </a:lnTo>
                  <a:lnTo>
                    <a:pt x="199" y="337"/>
                  </a:lnTo>
                  <a:lnTo>
                    <a:pt x="189" y="332"/>
                  </a:lnTo>
                  <a:lnTo>
                    <a:pt x="183" y="326"/>
                  </a:lnTo>
                  <a:lnTo>
                    <a:pt x="180" y="322"/>
                  </a:lnTo>
                  <a:lnTo>
                    <a:pt x="213" y="368"/>
                  </a:lnTo>
                  <a:lnTo>
                    <a:pt x="194" y="315"/>
                  </a:lnTo>
                  <a:lnTo>
                    <a:pt x="161" y="315"/>
                  </a:lnTo>
                  <a:lnTo>
                    <a:pt x="162" y="304"/>
                  </a:lnTo>
                  <a:lnTo>
                    <a:pt x="165" y="292"/>
                  </a:lnTo>
                  <a:lnTo>
                    <a:pt x="169" y="283"/>
                  </a:lnTo>
                  <a:lnTo>
                    <a:pt x="172" y="272"/>
                  </a:lnTo>
                  <a:lnTo>
                    <a:pt x="172" y="266"/>
                  </a:lnTo>
                  <a:lnTo>
                    <a:pt x="172" y="261"/>
                  </a:lnTo>
                  <a:lnTo>
                    <a:pt x="172" y="257"/>
                  </a:lnTo>
                  <a:lnTo>
                    <a:pt x="169" y="251"/>
                  </a:lnTo>
                  <a:lnTo>
                    <a:pt x="166" y="247"/>
                  </a:lnTo>
                  <a:lnTo>
                    <a:pt x="162" y="241"/>
                  </a:lnTo>
                  <a:lnTo>
                    <a:pt x="155" y="236"/>
                  </a:lnTo>
                  <a:lnTo>
                    <a:pt x="148" y="232"/>
                  </a:lnTo>
                  <a:lnTo>
                    <a:pt x="151" y="230"/>
                  </a:lnTo>
                  <a:lnTo>
                    <a:pt x="156" y="225"/>
                  </a:lnTo>
                  <a:lnTo>
                    <a:pt x="162" y="219"/>
                  </a:lnTo>
                  <a:lnTo>
                    <a:pt x="167" y="213"/>
                  </a:lnTo>
                  <a:lnTo>
                    <a:pt x="173" y="206"/>
                  </a:lnTo>
                  <a:lnTo>
                    <a:pt x="178" y="199"/>
                  </a:lnTo>
                  <a:lnTo>
                    <a:pt x="184" y="195"/>
                  </a:lnTo>
                  <a:lnTo>
                    <a:pt x="187" y="193"/>
                  </a:lnTo>
                  <a:lnTo>
                    <a:pt x="183" y="192"/>
                  </a:lnTo>
                  <a:lnTo>
                    <a:pt x="177" y="192"/>
                  </a:lnTo>
                  <a:lnTo>
                    <a:pt x="172" y="191"/>
                  </a:lnTo>
                  <a:lnTo>
                    <a:pt x="167" y="189"/>
                  </a:lnTo>
                  <a:lnTo>
                    <a:pt x="162" y="188"/>
                  </a:lnTo>
                  <a:lnTo>
                    <a:pt x="158" y="188"/>
                  </a:lnTo>
                  <a:lnTo>
                    <a:pt x="152" y="187"/>
                  </a:lnTo>
                  <a:lnTo>
                    <a:pt x="148" y="187"/>
                  </a:lnTo>
                  <a:lnTo>
                    <a:pt x="174" y="115"/>
                  </a:lnTo>
                  <a:lnTo>
                    <a:pt x="117" y="115"/>
                  </a:lnTo>
                  <a:lnTo>
                    <a:pt x="117" y="121"/>
                  </a:lnTo>
                  <a:lnTo>
                    <a:pt x="98" y="147"/>
                  </a:lnTo>
                  <a:lnTo>
                    <a:pt x="102" y="151"/>
                  </a:lnTo>
                  <a:lnTo>
                    <a:pt x="102" y="189"/>
                  </a:lnTo>
                  <a:lnTo>
                    <a:pt x="55" y="241"/>
                  </a:lnTo>
                  <a:lnTo>
                    <a:pt x="21" y="263"/>
                  </a:lnTo>
                  <a:lnTo>
                    <a:pt x="25" y="263"/>
                  </a:lnTo>
                  <a:lnTo>
                    <a:pt x="40" y="272"/>
                  </a:lnTo>
                  <a:lnTo>
                    <a:pt x="36" y="276"/>
                  </a:lnTo>
                  <a:lnTo>
                    <a:pt x="12" y="276"/>
                  </a:lnTo>
                  <a:lnTo>
                    <a:pt x="12" y="280"/>
                  </a:lnTo>
                  <a:lnTo>
                    <a:pt x="25" y="280"/>
                  </a:lnTo>
                  <a:lnTo>
                    <a:pt x="36" y="284"/>
                  </a:lnTo>
                  <a:lnTo>
                    <a:pt x="32" y="287"/>
                  </a:lnTo>
                  <a:lnTo>
                    <a:pt x="0" y="303"/>
                  </a:lnTo>
                  <a:lnTo>
                    <a:pt x="67" y="303"/>
                  </a:lnTo>
                  <a:lnTo>
                    <a:pt x="89" y="318"/>
                  </a:lnTo>
                  <a:lnTo>
                    <a:pt x="70" y="346"/>
                  </a:lnTo>
                  <a:lnTo>
                    <a:pt x="110" y="341"/>
                  </a:lnTo>
                  <a:lnTo>
                    <a:pt x="117" y="350"/>
                  </a:lnTo>
                  <a:lnTo>
                    <a:pt x="121" y="373"/>
                  </a:lnTo>
                  <a:lnTo>
                    <a:pt x="176" y="380"/>
                  </a:lnTo>
                  <a:lnTo>
                    <a:pt x="176" y="388"/>
                  </a:lnTo>
                  <a:lnTo>
                    <a:pt x="188" y="388"/>
                  </a:lnTo>
                  <a:lnTo>
                    <a:pt x="218" y="392"/>
                  </a:lnTo>
                  <a:lnTo>
                    <a:pt x="218" y="405"/>
                  </a:lnTo>
                  <a:lnTo>
                    <a:pt x="250" y="405"/>
                  </a:lnTo>
                  <a:lnTo>
                    <a:pt x="258" y="411"/>
                  </a:lnTo>
                  <a:lnTo>
                    <a:pt x="258" y="416"/>
                  </a:lnTo>
                  <a:lnTo>
                    <a:pt x="250" y="422"/>
                  </a:lnTo>
                  <a:lnTo>
                    <a:pt x="246" y="422"/>
                  </a:lnTo>
                  <a:lnTo>
                    <a:pt x="292" y="428"/>
                  </a:lnTo>
                  <a:lnTo>
                    <a:pt x="284" y="443"/>
                  </a:lnTo>
                  <a:lnTo>
                    <a:pt x="288" y="443"/>
                  </a:lnTo>
                  <a:lnTo>
                    <a:pt x="292" y="447"/>
                  </a:lnTo>
                  <a:lnTo>
                    <a:pt x="366" y="422"/>
                  </a:lnTo>
                  <a:lnTo>
                    <a:pt x="473" y="381"/>
                  </a:lnTo>
                  <a:lnTo>
                    <a:pt x="584" y="354"/>
                  </a:lnTo>
                  <a:lnTo>
                    <a:pt x="654" y="291"/>
                  </a:lnTo>
                  <a:lnTo>
                    <a:pt x="682" y="276"/>
                  </a:lnTo>
                  <a:lnTo>
                    <a:pt x="697" y="257"/>
                  </a:lnTo>
                  <a:lnTo>
                    <a:pt x="716" y="248"/>
                  </a:lnTo>
                  <a:lnTo>
                    <a:pt x="743" y="195"/>
                  </a:lnTo>
                  <a:lnTo>
                    <a:pt x="782" y="151"/>
                  </a:lnTo>
                  <a:lnTo>
                    <a:pt x="794" y="136"/>
                  </a:lnTo>
                  <a:lnTo>
                    <a:pt x="786" y="128"/>
                  </a:lnTo>
                  <a:lnTo>
                    <a:pt x="786" y="126"/>
                  </a:lnTo>
                  <a:lnTo>
                    <a:pt x="785" y="126"/>
                  </a:lnTo>
                  <a:lnTo>
                    <a:pt x="782" y="125"/>
                  </a:lnTo>
                  <a:lnTo>
                    <a:pt x="779" y="124"/>
                  </a:lnTo>
                  <a:lnTo>
                    <a:pt x="778" y="124"/>
                  </a:lnTo>
                  <a:lnTo>
                    <a:pt x="775" y="122"/>
                  </a:lnTo>
                  <a:lnTo>
                    <a:pt x="774" y="122"/>
                  </a:lnTo>
                  <a:lnTo>
                    <a:pt x="772" y="122"/>
                  </a:lnTo>
                  <a:lnTo>
                    <a:pt x="771" y="122"/>
                  </a:lnTo>
                  <a:lnTo>
                    <a:pt x="770" y="119"/>
                  </a:lnTo>
                  <a:lnTo>
                    <a:pt x="768" y="115"/>
                  </a:lnTo>
                  <a:lnTo>
                    <a:pt x="765" y="113"/>
                  </a:lnTo>
                  <a:lnTo>
                    <a:pt x="763" y="108"/>
                  </a:lnTo>
                  <a:lnTo>
                    <a:pt x="760" y="104"/>
                  </a:lnTo>
                  <a:lnTo>
                    <a:pt x="757" y="102"/>
                  </a:lnTo>
                  <a:lnTo>
                    <a:pt x="753" y="99"/>
                  </a:lnTo>
                  <a:lnTo>
                    <a:pt x="750" y="96"/>
                  </a:lnTo>
                  <a:lnTo>
                    <a:pt x="750" y="89"/>
                  </a:lnTo>
                  <a:lnTo>
                    <a:pt x="750" y="82"/>
                  </a:lnTo>
                  <a:lnTo>
                    <a:pt x="745" y="82"/>
                  </a:lnTo>
                  <a:lnTo>
                    <a:pt x="742" y="84"/>
                  </a:lnTo>
                  <a:lnTo>
                    <a:pt x="739" y="85"/>
                  </a:lnTo>
                  <a:lnTo>
                    <a:pt x="739" y="87"/>
                  </a:lnTo>
                  <a:lnTo>
                    <a:pt x="738" y="87"/>
                  </a:lnTo>
                  <a:lnTo>
                    <a:pt x="737" y="88"/>
                  </a:lnTo>
                  <a:lnTo>
                    <a:pt x="735" y="89"/>
                  </a:lnTo>
                  <a:lnTo>
                    <a:pt x="731" y="89"/>
                  </a:lnTo>
                  <a:lnTo>
                    <a:pt x="731" y="51"/>
                  </a:lnTo>
                  <a:lnTo>
                    <a:pt x="726" y="51"/>
                  </a:lnTo>
                  <a:lnTo>
                    <a:pt x="720" y="51"/>
                  </a:lnTo>
                  <a:lnTo>
                    <a:pt x="712" y="52"/>
                  </a:lnTo>
                  <a:lnTo>
                    <a:pt x="705" y="54"/>
                  </a:lnTo>
                  <a:lnTo>
                    <a:pt x="697" y="55"/>
                  </a:lnTo>
                  <a:lnTo>
                    <a:pt x="689" y="56"/>
                  </a:lnTo>
                  <a:lnTo>
                    <a:pt x="680" y="56"/>
                  </a:lnTo>
                  <a:lnTo>
                    <a:pt x="674" y="56"/>
                  </a:lnTo>
                  <a:lnTo>
                    <a:pt x="671" y="54"/>
                  </a:lnTo>
                  <a:lnTo>
                    <a:pt x="667" y="49"/>
                  </a:lnTo>
                  <a:lnTo>
                    <a:pt x="664" y="44"/>
                  </a:lnTo>
                  <a:lnTo>
                    <a:pt x="660" y="39"/>
                  </a:lnTo>
                  <a:lnTo>
                    <a:pt x="657" y="33"/>
                  </a:lnTo>
                  <a:lnTo>
                    <a:pt x="653" y="29"/>
                  </a:lnTo>
                  <a:lnTo>
                    <a:pt x="650" y="25"/>
                  </a:lnTo>
                  <a:lnTo>
                    <a:pt x="647" y="25"/>
                  </a:lnTo>
                  <a:lnTo>
                    <a:pt x="647" y="29"/>
                  </a:lnTo>
                  <a:lnTo>
                    <a:pt x="649" y="36"/>
                  </a:lnTo>
                  <a:lnTo>
                    <a:pt x="652" y="45"/>
                  </a:lnTo>
                  <a:lnTo>
                    <a:pt x="654" y="56"/>
                  </a:lnTo>
                  <a:lnTo>
                    <a:pt x="657" y="66"/>
                  </a:lnTo>
                  <a:lnTo>
                    <a:pt x="661" y="74"/>
                  </a:lnTo>
                  <a:lnTo>
                    <a:pt x="664" y="81"/>
                  </a:lnTo>
                  <a:lnTo>
                    <a:pt x="667" y="82"/>
                  </a:lnTo>
                  <a:lnTo>
                    <a:pt x="667" y="85"/>
                  </a:lnTo>
                  <a:lnTo>
                    <a:pt x="665" y="87"/>
                  </a:lnTo>
                  <a:lnTo>
                    <a:pt x="663" y="87"/>
                  </a:lnTo>
                  <a:lnTo>
                    <a:pt x="661" y="87"/>
                  </a:lnTo>
                  <a:lnTo>
                    <a:pt x="660" y="85"/>
                  </a:lnTo>
                  <a:lnTo>
                    <a:pt x="658" y="84"/>
                  </a:lnTo>
                  <a:lnTo>
                    <a:pt x="658" y="81"/>
                  </a:lnTo>
                  <a:lnTo>
                    <a:pt x="660" y="76"/>
                  </a:lnTo>
                  <a:close/>
                  <a:moveTo>
                    <a:pt x="117" y="95"/>
                  </a:moveTo>
                  <a:lnTo>
                    <a:pt x="118" y="92"/>
                  </a:lnTo>
                  <a:lnTo>
                    <a:pt x="119" y="88"/>
                  </a:lnTo>
                  <a:lnTo>
                    <a:pt x="121" y="85"/>
                  </a:lnTo>
                  <a:lnTo>
                    <a:pt x="122" y="81"/>
                  </a:lnTo>
                  <a:lnTo>
                    <a:pt x="124" y="78"/>
                  </a:lnTo>
                  <a:lnTo>
                    <a:pt x="125" y="74"/>
                  </a:lnTo>
                  <a:lnTo>
                    <a:pt x="126" y="70"/>
                  </a:lnTo>
                  <a:lnTo>
                    <a:pt x="128" y="67"/>
                  </a:lnTo>
                  <a:lnTo>
                    <a:pt x="117" y="85"/>
                  </a:lnTo>
                  <a:lnTo>
                    <a:pt x="117" y="95"/>
                  </a:lnTo>
                  <a:close/>
                  <a:moveTo>
                    <a:pt x="135" y="47"/>
                  </a:moveTo>
                  <a:lnTo>
                    <a:pt x="136" y="41"/>
                  </a:lnTo>
                  <a:lnTo>
                    <a:pt x="137" y="34"/>
                  </a:lnTo>
                  <a:lnTo>
                    <a:pt x="140" y="29"/>
                  </a:lnTo>
                  <a:lnTo>
                    <a:pt x="141" y="22"/>
                  </a:lnTo>
                  <a:lnTo>
                    <a:pt x="143" y="17"/>
                  </a:lnTo>
                  <a:lnTo>
                    <a:pt x="144" y="11"/>
                  </a:lnTo>
                  <a:lnTo>
                    <a:pt x="146" y="6"/>
                  </a:lnTo>
                  <a:lnTo>
                    <a:pt x="146" y="0"/>
                  </a:lnTo>
                  <a:lnTo>
                    <a:pt x="125" y="30"/>
                  </a:lnTo>
                  <a:lnTo>
                    <a:pt x="135" y="47"/>
                  </a:lnTo>
                  <a:close/>
                  <a:moveTo>
                    <a:pt x="91" y="121"/>
                  </a:moveTo>
                  <a:lnTo>
                    <a:pt x="89" y="121"/>
                  </a:lnTo>
                  <a:lnTo>
                    <a:pt x="88" y="122"/>
                  </a:lnTo>
                  <a:lnTo>
                    <a:pt x="88" y="124"/>
                  </a:lnTo>
                  <a:lnTo>
                    <a:pt x="87" y="125"/>
                  </a:lnTo>
                  <a:lnTo>
                    <a:pt x="85" y="125"/>
                  </a:lnTo>
                  <a:lnTo>
                    <a:pt x="85" y="126"/>
                  </a:lnTo>
                  <a:lnTo>
                    <a:pt x="84" y="128"/>
                  </a:lnTo>
                  <a:lnTo>
                    <a:pt x="82" y="128"/>
                  </a:lnTo>
                  <a:lnTo>
                    <a:pt x="82" y="139"/>
                  </a:lnTo>
                  <a:lnTo>
                    <a:pt x="102" y="113"/>
                  </a:lnTo>
                  <a:lnTo>
                    <a:pt x="95" y="121"/>
                  </a:lnTo>
                  <a:lnTo>
                    <a:pt x="91" y="121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Freeform 15"/>
            <p:cNvSpPr>
              <a:spLocks/>
            </p:cNvSpPr>
            <p:nvPr/>
          </p:nvSpPr>
          <p:spPr bwMode="auto">
            <a:xfrm>
              <a:off x="1156" y="3692"/>
              <a:ext cx="49" cy="81"/>
            </a:xfrm>
            <a:custGeom>
              <a:avLst/>
              <a:gdLst>
                <a:gd name="T0" fmla="*/ 9 w 99"/>
                <a:gd name="T1" fmla="*/ 1 h 162"/>
                <a:gd name="T2" fmla="*/ 8 w 99"/>
                <a:gd name="T3" fmla="*/ 3 h 162"/>
                <a:gd name="T4" fmla="*/ 7 w 99"/>
                <a:gd name="T5" fmla="*/ 3 h 162"/>
                <a:gd name="T6" fmla="*/ 6 w 99"/>
                <a:gd name="T7" fmla="*/ 3 h 162"/>
                <a:gd name="T8" fmla="*/ 5 w 99"/>
                <a:gd name="T9" fmla="*/ 5 h 162"/>
                <a:gd name="T10" fmla="*/ 5 w 99"/>
                <a:gd name="T11" fmla="*/ 5 h 162"/>
                <a:gd name="T12" fmla="*/ 5 w 99"/>
                <a:gd name="T13" fmla="*/ 5 h 162"/>
                <a:gd name="T14" fmla="*/ 5 w 99"/>
                <a:gd name="T15" fmla="*/ 5 h 162"/>
                <a:gd name="T16" fmla="*/ 4 w 99"/>
                <a:gd name="T17" fmla="*/ 6 h 162"/>
                <a:gd name="T18" fmla="*/ 4 w 99"/>
                <a:gd name="T19" fmla="*/ 6 h 162"/>
                <a:gd name="T20" fmla="*/ 3 w 99"/>
                <a:gd name="T21" fmla="*/ 7 h 162"/>
                <a:gd name="T22" fmla="*/ 2 w 99"/>
                <a:gd name="T23" fmla="*/ 7 h 162"/>
                <a:gd name="T24" fmla="*/ 1 w 99"/>
                <a:gd name="T25" fmla="*/ 9 h 162"/>
                <a:gd name="T26" fmla="*/ 1 w 99"/>
                <a:gd name="T27" fmla="*/ 9 h 162"/>
                <a:gd name="T28" fmla="*/ 2 w 99"/>
                <a:gd name="T29" fmla="*/ 10 h 162"/>
                <a:gd name="T30" fmla="*/ 3 w 99"/>
                <a:gd name="T31" fmla="*/ 10 h 162"/>
                <a:gd name="T32" fmla="*/ 3 w 99"/>
                <a:gd name="T33" fmla="*/ 11 h 162"/>
                <a:gd name="T34" fmla="*/ 2 w 99"/>
                <a:gd name="T35" fmla="*/ 13 h 162"/>
                <a:gd name="T36" fmla="*/ 1 w 99"/>
                <a:gd name="T37" fmla="*/ 13 h 162"/>
                <a:gd name="T38" fmla="*/ 0 w 99"/>
                <a:gd name="T39" fmla="*/ 14 h 162"/>
                <a:gd name="T40" fmla="*/ 0 w 99"/>
                <a:gd name="T41" fmla="*/ 15 h 162"/>
                <a:gd name="T42" fmla="*/ 0 w 99"/>
                <a:gd name="T43" fmla="*/ 17 h 162"/>
                <a:gd name="T44" fmla="*/ 1 w 99"/>
                <a:gd name="T45" fmla="*/ 16 h 162"/>
                <a:gd name="T46" fmla="*/ 3 w 99"/>
                <a:gd name="T47" fmla="*/ 15 h 162"/>
                <a:gd name="T48" fmla="*/ 4 w 99"/>
                <a:gd name="T49" fmla="*/ 15 h 162"/>
                <a:gd name="T50" fmla="*/ 4 w 99"/>
                <a:gd name="T51" fmla="*/ 20 h 162"/>
                <a:gd name="T52" fmla="*/ 6 w 99"/>
                <a:gd name="T53" fmla="*/ 20 h 162"/>
                <a:gd name="T54" fmla="*/ 8 w 99"/>
                <a:gd name="T55" fmla="*/ 20 h 162"/>
                <a:gd name="T56" fmla="*/ 10 w 99"/>
                <a:gd name="T57" fmla="*/ 19 h 162"/>
                <a:gd name="T58" fmla="*/ 11 w 99"/>
                <a:gd name="T59" fmla="*/ 18 h 162"/>
                <a:gd name="T60" fmla="*/ 12 w 99"/>
                <a:gd name="T61" fmla="*/ 18 h 162"/>
                <a:gd name="T62" fmla="*/ 11 w 99"/>
                <a:gd name="T63" fmla="*/ 19 h 162"/>
                <a:gd name="T64" fmla="*/ 9 w 99"/>
                <a:gd name="T65" fmla="*/ 19 h 162"/>
                <a:gd name="T66" fmla="*/ 8 w 99"/>
                <a:gd name="T67" fmla="*/ 19 h 162"/>
                <a:gd name="T68" fmla="*/ 8 w 99"/>
                <a:gd name="T69" fmla="*/ 18 h 162"/>
                <a:gd name="T70" fmla="*/ 9 w 99"/>
                <a:gd name="T71" fmla="*/ 17 h 162"/>
                <a:gd name="T72" fmla="*/ 10 w 99"/>
                <a:gd name="T73" fmla="*/ 15 h 162"/>
                <a:gd name="T74" fmla="*/ 10 w 99"/>
                <a:gd name="T75" fmla="*/ 14 h 162"/>
                <a:gd name="T76" fmla="*/ 8 w 99"/>
                <a:gd name="T77" fmla="*/ 13 h 162"/>
                <a:gd name="T78" fmla="*/ 9 w 99"/>
                <a:gd name="T79" fmla="*/ 12 h 162"/>
                <a:gd name="T80" fmla="*/ 9 w 99"/>
                <a:gd name="T81" fmla="*/ 10 h 162"/>
                <a:gd name="T82" fmla="*/ 10 w 99"/>
                <a:gd name="T83" fmla="*/ 10 h 162"/>
                <a:gd name="T84" fmla="*/ 9 w 99"/>
                <a:gd name="T85" fmla="*/ 6 h 162"/>
                <a:gd name="T86" fmla="*/ 7 w 99"/>
                <a:gd name="T87" fmla="*/ 6 h 162"/>
                <a:gd name="T88" fmla="*/ 7 w 99"/>
                <a:gd name="T89" fmla="*/ 5 h 162"/>
                <a:gd name="T90" fmla="*/ 7 w 99"/>
                <a:gd name="T91" fmla="*/ 3 h 162"/>
                <a:gd name="T92" fmla="*/ 8 w 99"/>
                <a:gd name="T93" fmla="*/ 1 h 162"/>
                <a:gd name="T94" fmla="*/ 7 w 99"/>
                <a:gd name="T95" fmla="*/ 1 h 162"/>
                <a:gd name="T96" fmla="*/ 5 w 99"/>
                <a:gd name="T97" fmla="*/ 3 h 162"/>
                <a:gd name="T98" fmla="*/ 3 w 99"/>
                <a:gd name="T99" fmla="*/ 5 h 162"/>
                <a:gd name="T100" fmla="*/ 2 w 99"/>
                <a:gd name="T101" fmla="*/ 6 h 162"/>
                <a:gd name="T102" fmla="*/ 2 w 99"/>
                <a:gd name="T103" fmla="*/ 7 h 16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9"/>
                <a:gd name="T157" fmla="*/ 0 h 162"/>
                <a:gd name="T158" fmla="*/ 99 w 99"/>
                <a:gd name="T159" fmla="*/ 162 h 16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9" h="162">
                  <a:moveTo>
                    <a:pt x="19" y="59"/>
                  </a:moveTo>
                  <a:lnTo>
                    <a:pt x="72" y="13"/>
                  </a:lnTo>
                  <a:lnTo>
                    <a:pt x="69" y="15"/>
                  </a:lnTo>
                  <a:lnTo>
                    <a:pt x="66" y="19"/>
                  </a:lnTo>
                  <a:lnTo>
                    <a:pt x="62" y="22"/>
                  </a:lnTo>
                  <a:lnTo>
                    <a:pt x="58" y="25"/>
                  </a:lnTo>
                  <a:lnTo>
                    <a:pt x="55" y="28"/>
                  </a:lnTo>
                  <a:lnTo>
                    <a:pt x="51" y="30"/>
                  </a:lnTo>
                  <a:lnTo>
                    <a:pt x="48" y="32"/>
                  </a:lnTo>
                  <a:lnTo>
                    <a:pt x="45" y="33"/>
                  </a:lnTo>
                  <a:lnTo>
                    <a:pt x="45" y="34"/>
                  </a:lnTo>
                  <a:lnTo>
                    <a:pt x="44" y="37"/>
                  </a:lnTo>
                  <a:lnTo>
                    <a:pt x="44" y="40"/>
                  </a:lnTo>
                  <a:lnTo>
                    <a:pt x="43" y="43"/>
                  </a:lnTo>
                  <a:lnTo>
                    <a:pt x="41" y="44"/>
                  </a:lnTo>
                  <a:lnTo>
                    <a:pt x="40" y="47"/>
                  </a:lnTo>
                  <a:lnTo>
                    <a:pt x="40" y="50"/>
                  </a:lnTo>
                  <a:lnTo>
                    <a:pt x="39" y="52"/>
                  </a:lnTo>
                  <a:lnTo>
                    <a:pt x="36" y="52"/>
                  </a:lnTo>
                  <a:lnTo>
                    <a:pt x="33" y="54"/>
                  </a:lnTo>
                  <a:lnTo>
                    <a:pt x="29" y="56"/>
                  </a:lnTo>
                  <a:lnTo>
                    <a:pt x="26" y="59"/>
                  </a:lnTo>
                  <a:lnTo>
                    <a:pt x="22" y="61"/>
                  </a:lnTo>
                  <a:lnTo>
                    <a:pt x="19" y="63"/>
                  </a:lnTo>
                  <a:lnTo>
                    <a:pt x="15" y="65"/>
                  </a:lnTo>
                  <a:lnTo>
                    <a:pt x="13" y="65"/>
                  </a:lnTo>
                  <a:lnTo>
                    <a:pt x="14" y="67"/>
                  </a:lnTo>
                  <a:lnTo>
                    <a:pt x="15" y="71"/>
                  </a:lnTo>
                  <a:lnTo>
                    <a:pt x="17" y="74"/>
                  </a:lnTo>
                  <a:lnTo>
                    <a:pt x="19" y="78"/>
                  </a:lnTo>
                  <a:lnTo>
                    <a:pt x="22" y="81"/>
                  </a:lnTo>
                  <a:lnTo>
                    <a:pt x="24" y="85"/>
                  </a:lnTo>
                  <a:lnTo>
                    <a:pt x="25" y="88"/>
                  </a:lnTo>
                  <a:lnTo>
                    <a:pt x="26" y="91"/>
                  </a:lnTo>
                  <a:lnTo>
                    <a:pt x="19" y="104"/>
                  </a:lnTo>
                  <a:lnTo>
                    <a:pt x="17" y="104"/>
                  </a:lnTo>
                  <a:lnTo>
                    <a:pt x="14" y="107"/>
                  </a:lnTo>
                  <a:lnTo>
                    <a:pt x="11" y="110"/>
                  </a:lnTo>
                  <a:lnTo>
                    <a:pt x="7" y="114"/>
                  </a:lnTo>
                  <a:lnTo>
                    <a:pt x="4" y="118"/>
                  </a:lnTo>
                  <a:lnTo>
                    <a:pt x="2" y="124"/>
                  </a:lnTo>
                  <a:lnTo>
                    <a:pt x="0" y="126"/>
                  </a:lnTo>
                  <a:lnTo>
                    <a:pt x="0" y="130"/>
                  </a:lnTo>
                  <a:lnTo>
                    <a:pt x="4" y="129"/>
                  </a:lnTo>
                  <a:lnTo>
                    <a:pt x="10" y="129"/>
                  </a:lnTo>
                  <a:lnTo>
                    <a:pt x="15" y="128"/>
                  </a:lnTo>
                  <a:lnTo>
                    <a:pt x="19" y="126"/>
                  </a:lnTo>
                  <a:lnTo>
                    <a:pt x="25" y="125"/>
                  </a:lnTo>
                  <a:lnTo>
                    <a:pt x="29" y="125"/>
                  </a:lnTo>
                  <a:lnTo>
                    <a:pt x="35" y="124"/>
                  </a:lnTo>
                  <a:lnTo>
                    <a:pt x="39" y="124"/>
                  </a:lnTo>
                  <a:lnTo>
                    <a:pt x="39" y="162"/>
                  </a:lnTo>
                  <a:lnTo>
                    <a:pt x="47" y="162"/>
                  </a:lnTo>
                  <a:lnTo>
                    <a:pt x="54" y="161"/>
                  </a:lnTo>
                  <a:lnTo>
                    <a:pt x="61" y="159"/>
                  </a:lnTo>
                  <a:lnTo>
                    <a:pt x="67" y="158"/>
                  </a:lnTo>
                  <a:lnTo>
                    <a:pt x="74" y="155"/>
                  </a:lnTo>
                  <a:lnTo>
                    <a:pt x="80" y="151"/>
                  </a:lnTo>
                  <a:lnTo>
                    <a:pt x="85" y="147"/>
                  </a:lnTo>
                  <a:lnTo>
                    <a:pt x="91" y="143"/>
                  </a:lnTo>
                  <a:lnTo>
                    <a:pt x="98" y="143"/>
                  </a:lnTo>
                  <a:lnTo>
                    <a:pt x="99" y="144"/>
                  </a:lnTo>
                  <a:lnTo>
                    <a:pt x="96" y="144"/>
                  </a:lnTo>
                  <a:lnTo>
                    <a:pt x="91" y="146"/>
                  </a:lnTo>
                  <a:lnTo>
                    <a:pt x="83" y="147"/>
                  </a:lnTo>
                  <a:lnTo>
                    <a:pt x="76" y="148"/>
                  </a:lnTo>
                  <a:lnTo>
                    <a:pt x="69" y="150"/>
                  </a:lnTo>
                  <a:lnTo>
                    <a:pt x="65" y="150"/>
                  </a:lnTo>
                  <a:lnTo>
                    <a:pt x="66" y="147"/>
                  </a:lnTo>
                  <a:lnTo>
                    <a:pt x="67" y="143"/>
                  </a:lnTo>
                  <a:lnTo>
                    <a:pt x="72" y="140"/>
                  </a:lnTo>
                  <a:lnTo>
                    <a:pt x="74" y="136"/>
                  </a:lnTo>
                  <a:lnTo>
                    <a:pt x="78" y="130"/>
                  </a:lnTo>
                  <a:lnTo>
                    <a:pt x="81" y="126"/>
                  </a:lnTo>
                  <a:lnTo>
                    <a:pt x="84" y="122"/>
                  </a:lnTo>
                  <a:lnTo>
                    <a:pt x="84" y="117"/>
                  </a:lnTo>
                  <a:lnTo>
                    <a:pt x="65" y="117"/>
                  </a:lnTo>
                  <a:lnTo>
                    <a:pt x="66" y="111"/>
                  </a:lnTo>
                  <a:lnTo>
                    <a:pt x="67" y="106"/>
                  </a:lnTo>
                  <a:lnTo>
                    <a:pt x="72" y="100"/>
                  </a:lnTo>
                  <a:lnTo>
                    <a:pt x="74" y="93"/>
                  </a:lnTo>
                  <a:lnTo>
                    <a:pt x="78" y="87"/>
                  </a:lnTo>
                  <a:lnTo>
                    <a:pt x="81" y="80"/>
                  </a:lnTo>
                  <a:lnTo>
                    <a:pt x="84" y="73"/>
                  </a:lnTo>
                  <a:lnTo>
                    <a:pt x="84" y="65"/>
                  </a:lnTo>
                  <a:lnTo>
                    <a:pt x="72" y="52"/>
                  </a:lnTo>
                  <a:lnTo>
                    <a:pt x="58" y="59"/>
                  </a:lnTo>
                  <a:lnTo>
                    <a:pt x="59" y="51"/>
                  </a:lnTo>
                  <a:lnTo>
                    <a:pt x="59" y="44"/>
                  </a:lnTo>
                  <a:lnTo>
                    <a:pt x="61" y="37"/>
                  </a:lnTo>
                  <a:lnTo>
                    <a:pt x="62" y="29"/>
                  </a:lnTo>
                  <a:lnTo>
                    <a:pt x="63" y="22"/>
                  </a:lnTo>
                  <a:lnTo>
                    <a:pt x="63" y="15"/>
                  </a:lnTo>
                  <a:lnTo>
                    <a:pt x="65" y="7"/>
                  </a:lnTo>
                  <a:lnTo>
                    <a:pt x="65" y="0"/>
                  </a:lnTo>
                  <a:lnTo>
                    <a:pt x="62" y="3"/>
                  </a:lnTo>
                  <a:lnTo>
                    <a:pt x="56" y="8"/>
                  </a:lnTo>
                  <a:lnTo>
                    <a:pt x="47" y="17"/>
                  </a:lnTo>
                  <a:lnTo>
                    <a:pt x="37" y="26"/>
                  </a:lnTo>
                  <a:lnTo>
                    <a:pt x="28" y="37"/>
                  </a:lnTo>
                  <a:lnTo>
                    <a:pt x="21" y="47"/>
                  </a:lnTo>
                  <a:lnTo>
                    <a:pt x="19" y="51"/>
                  </a:lnTo>
                  <a:lnTo>
                    <a:pt x="18" y="54"/>
                  </a:lnTo>
                  <a:lnTo>
                    <a:pt x="18" y="56"/>
                  </a:lnTo>
                  <a:lnTo>
                    <a:pt x="19" y="59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Freeform 16"/>
            <p:cNvSpPr>
              <a:spLocks/>
            </p:cNvSpPr>
            <p:nvPr/>
          </p:nvSpPr>
          <p:spPr bwMode="auto">
            <a:xfrm>
              <a:off x="1201" y="3617"/>
              <a:ext cx="81" cy="140"/>
            </a:xfrm>
            <a:custGeom>
              <a:avLst/>
              <a:gdLst>
                <a:gd name="T0" fmla="*/ 1 w 162"/>
                <a:gd name="T1" fmla="*/ 5 h 279"/>
                <a:gd name="T2" fmla="*/ 3 w 162"/>
                <a:gd name="T3" fmla="*/ 2 h 279"/>
                <a:gd name="T4" fmla="*/ 5 w 162"/>
                <a:gd name="T5" fmla="*/ 1 h 279"/>
                <a:gd name="T6" fmla="*/ 6 w 162"/>
                <a:gd name="T7" fmla="*/ 1 h 279"/>
                <a:gd name="T8" fmla="*/ 7 w 162"/>
                <a:gd name="T9" fmla="*/ 2 h 279"/>
                <a:gd name="T10" fmla="*/ 7 w 162"/>
                <a:gd name="T11" fmla="*/ 2 h 279"/>
                <a:gd name="T12" fmla="*/ 8 w 162"/>
                <a:gd name="T13" fmla="*/ 4 h 279"/>
                <a:gd name="T14" fmla="*/ 9 w 162"/>
                <a:gd name="T15" fmla="*/ 3 h 279"/>
                <a:gd name="T16" fmla="*/ 9 w 162"/>
                <a:gd name="T17" fmla="*/ 2 h 279"/>
                <a:gd name="T18" fmla="*/ 10 w 162"/>
                <a:gd name="T19" fmla="*/ 5 h 279"/>
                <a:gd name="T20" fmla="*/ 10 w 162"/>
                <a:gd name="T21" fmla="*/ 11 h 279"/>
                <a:gd name="T22" fmla="*/ 9 w 162"/>
                <a:gd name="T23" fmla="*/ 16 h 279"/>
                <a:gd name="T24" fmla="*/ 10 w 162"/>
                <a:gd name="T25" fmla="*/ 17 h 279"/>
                <a:gd name="T26" fmla="*/ 10 w 162"/>
                <a:gd name="T27" fmla="*/ 18 h 279"/>
                <a:gd name="T28" fmla="*/ 10 w 162"/>
                <a:gd name="T29" fmla="*/ 19 h 279"/>
                <a:gd name="T30" fmla="*/ 10 w 162"/>
                <a:gd name="T31" fmla="*/ 23 h 279"/>
                <a:gd name="T32" fmla="*/ 10 w 162"/>
                <a:gd name="T33" fmla="*/ 25 h 279"/>
                <a:gd name="T34" fmla="*/ 13 w 162"/>
                <a:gd name="T35" fmla="*/ 24 h 279"/>
                <a:gd name="T36" fmla="*/ 17 w 162"/>
                <a:gd name="T37" fmla="*/ 23 h 279"/>
                <a:gd name="T38" fmla="*/ 15 w 162"/>
                <a:gd name="T39" fmla="*/ 24 h 279"/>
                <a:gd name="T40" fmla="*/ 15 w 162"/>
                <a:gd name="T41" fmla="*/ 26 h 279"/>
                <a:gd name="T42" fmla="*/ 17 w 162"/>
                <a:gd name="T43" fmla="*/ 26 h 279"/>
                <a:gd name="T44" fmla="*/ 18 w 162"/>
                <a:gd name="T45" fmla="*/ 26 h 279"/>
                <a:gd name="T46" fmla="*/ 20 w 162"/>
                <a:gd name="T47" fmla="*/ 26 h 279"/>
                <a:gd name="T48" fmla="*/ 20 w 162"/>
                <a:gd name="T49" fmla="*/ 28 h 279"/>
                <a:gd name="T50" fmla="*/ 17 w 162"/>
                <a:gd name="T51" fmla="*/ 29 h 279"/>
                <a:gd name="T52" fmla="*/ 14 w 162"/>
                <a:gd name="T53" fmla="*/ 29 h 279"/>
                <a:gd name="T54" fmla="*/ 10 w 162"/>
                <a:gd name="T55" fmla="*/ 30 h 279"/>
                <a:gd name="T56" fmla="*/ 8 w 162"/>
                <a:gd name="T57" fmla="*/ 33 h 279"/>
                <a:gd name="T58" fmla="*/ 5 w 162"/>
                <a:gd name="T59" fmla="*/ 35 h 279"/>
                <a:gd name="T60" fmla="*/ 5 w 162"/>
                <a:gd name="T61" fmla="*/ 35 h 279"/>
                <a:gd name="T62" fmla="*/ 5 w 162"/>
                <a:gd name="T63" fmla="*/ 35 h 279"/>
                <a:gd name="T64" fmla="*/ 5 w 162"/>
                <a:gd name="T65" fmla="*/ 34 h 279"/>
                <a:gd name="T66" fmla="*/ 3 w 162"/>
                <a:gd name="T67" fmla="*/ 32 h 279"/>
                <a:gd name="T68" fmla="*/ 3 w 162"/>
                <a:gd name="T69" fmla="*/ 29 h 279"/>
                <a:gd name="T70" fmla="*/ 5 w 162"/>
                <a:gd name="T71" fmla="*/ 26 h 279"/>
                <a:gd name="T72" fmla="*/ 1 w 162"/>
                <a:gd name="T73" fmla="*/ 24 h 279"/>
                <a:gd name="T74" fmla="*/ 5 w 162"/>
                <a:gd name="T75" fmla="*/ 20 h 279"/>
                <a:gd name="T76" fmla="*/ 7 w 162"/>
                <a:gd name="T77" fmla="*/ 17 h 279"/>
                <a:gd name="T78" fmla="*/ 5 w 162"/>
                <a:gd name="T79" fmla="*/ 17 h 279"/>
                <a:gd name="T80" fmla="*/ 5 w 162"/>
                <a:gd name="T81" fmla="*/ 17 h 279"/>
                <a:gd name="T82" fmla="*/ 5 w 162"/>
                <a:gd name="T83" fmla="*/ 5 h 279"/>
                <a:gd name="T84" fmla="*/ 3 w 162"/>
                <a:gd name="T85" fmla="*/ 6 h 279"/>
                <a:gd name="T86" fmla="*/ 1 w 162"/>
                <a:gd name="T87" fmla="*/ 7 h 279"/>
                <a:gd name="T88" fmla="*/ 1 w 162"/>
                <a:gd name="T89" fmla="*/ 6 h 279"/>
                <a:gd name="T90" fmla="*/ 2 w 162"/>
                <a:gd name="T91" fmla="*/ 4 h 279"/>
                <a:gd name="T92" fmla="*/ 3 w 162"/>
                <a:gd name="T93" fmla="*/ 2 h 279"/>
                <a:gd name="T94" fmla="*/ 3 w 162"/>
                <a:gd name="T95" fmla="*/ 2 h 279"/>
                <a:gd name="T96" fmla="*/ 1 w 162"/>
                <a:gd name="T97" fmla="*/ 4 h 279"/>
                <a:gd name="T98" fmla="*/ 0 w 162"/>
                <a:gd name="T99" fmla="*/ 5 h 27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2"/>
                <a:gd name="T151" fmla="*/ 0 h 279"/>
                <a:gd name="T152" fmla="*/ 162 w 162"/>
                <a:gd name="T153" fmla="*/ 279 h 27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2" h="279">
                  <a:moveTo>
                    <a:pt x="13" y="52"/>
                  </a:moveTo>
                  <a:lnTo>
                    <a:pt x="13" y="44"/>
                  </a:lnTo>
                  <a:lnTo>
                    <a:pt x="15" y="35"/>
                  </a:lnTo>
                  <a:lnTo>
                    <a:pt x="19" y="27"/>
                  </a:lnTo>
                  <a:lnTo>
                    <a:pt x="23" y="19"/>
                  </a:lnTo>
                  <a:lnTo>
                    <a:pt x="29" y="11"/>
                  </a:lnTo>
                  <a:lnTo>
                    <a:pt x="35" y="5"/>
                  </a:lnTo>
                  <a:lnTo>
                    <a:pt x="38" y="4"/>
                  </a:lnTo>
                  <a:lnTo>
                    <a:pt x="42" y="1"/>
                  </a:lnTo>
                  <a:lnTo>
                    <a:pt x="48" y="1"/>
                  </a:lnTo>
                  <a:lnTo>
                    <a:pt x="52" y="0"/>
                  </a:lnTo>
                  <a:lnTo>
                    <a:pt x="52" y="3"/>
                  </a:lnTo>
                  <a:lnTo>
                    <a:pt x="53" y="5"/>
                  </a:lnTo>
                  <a:lnTo>
                    <a:pt x="55" y="7"/>
                  </a:lnTo>
                  <a:lnTo>
                    <a:pt x="56" y="9"/>
                  </a:lnTo>
                  <a:lnTo>
                    <a:pt x="57" y="11"/>
                  </a:lnTo>
                  <a:lnTo>
                    <a:pt x="60" y="12"/>
                  </a:lnTo>
                  <a:lnTo>
                    <a:pt x="63" y="13"/>
                  </a:lnTo>
                  <a:lnTo>
                    <a:pt x="64" y="13"/>
                  </a:lnTo>
                  <a:lnTo>
                    <a:pt x="64" y="19"/>
                  </a:lnTo>
                  <a:lnTo>
                    <a:pt x="64" y="26"/>
                  </a:lnTo>
                  <a:lnTo>
                    <a:pt x="66" y="23"/>
                  </a:lnTo>
                  <a:lnTo>
                    <a:pt x="66" y="22"/>
                  </a:lnTo>
                  <a:lnTo>
                    <a:pt x="67" y="19"/>
                  </a:lnTo>
                  <a:lnTo>
                    <a:pt x="68" y="18"/>
                  </a:lnTo>
                  <a:lnTo>
                    <a:pt x="71" y="15"/>
                  </a:lnTo>
                  <a:lnTo>
                    <a:pt x="72" y="15"/>
                  </a:lnTo>
                  <a:lnTo>
                    <a:pt x="75" y="13"/>
                  </a:lnTo>
                  <a:lnTo>
                    <a:pt x="78" y="13"/>
                  </a:lnTo>
                  <a:lnTo>
                    <a:pt x="78" y="34"/>
                  </a:lnTo>
                  <a:lnTo>
                    <a:pt x="78" y="52"/>
                  </a:lnTo>
                  <a:lnTo>
                    <a:pt x="79" y="67"/>
                  </a:lnTo>
                  <a:lnTo>
                    <a:pt x="78" y="82"/>
                  </a:lnTo>
                  <a:lnTo>
                    <a:pt x="78" y="96"/>
                  </a:lnTo>
                  <a:lnTo>
                    <a:pt x="75" y="109"/>
                  </a:lnTo>
                  <a:lnTo>
                    <a:pt x="71" y="122"/>
                  </a:lnTo>
                  <a:lnTo>
                    <a:pt x="64" y="137"/>
                  </a:lnTo>
                  <a:lnTo>
                    <a:pt x="71" y="134"/>
                  </a:lnTo>
                  <a:lnTo>
                    <a:pt x="77" y="134"/>
                  </a:lnTo>
                  <a:lnTo>
                    <a:pt x="81" y="134"/>
                  </a:lnTo>
                  <a:lnTo>
                    <a:pt x="83" y="135"/>
                  </a:lnTo>
                  <a:lnTo>
                    <a:pt x="85" y="137"/>
                  </a:lnTo>
                  <a:lnTo>
                    <a:pt x="86" y="141"/>
                  </a:lnTo>
                  <a:lnTo>
                    <a:pt x="86" y="144"/>
                  </a:lnTo>
                  <a:lnTo>
                    <a:pt x="86" y="148"/>
                  </a:lnTo>
                  <a:lnTo>
                    <a:pt x="83" y="159"/>
                  </a:lnTo>
                  <a:lnTo>
                    <a:pt x="81" y="170"/>
                  </a:lnTo>
                  <a:lnTo>
                    <a:pt x="79" y="182"/>
                  </a:lnTo>
                  <a:lnTo>
                    <a:pt x="78" y="194"/>
                  </a:lnTo>
                  <a:lnTo>
                    <a:pt x="81" y="194"/>
                  </a:lnTo>
                  <a:lnTo>
                    <a:pt x="86" y="193"/>
                  </a:lnTo>
                  <a:lnTo>
                    <a:pt x="92" y="190"/>
                  </a:lnTo>
                  <a:lnTo>
                    <a:pt x="98" y="188"/>
                  </a:lnTo>
                  <a:lnTo>
                    <a:pt x="107" y="186"/>
                  </a:lnTo>
                  <a:lnTo>
                    <a:pt x="114" y="183"/>
                  </a:lnTo>
                  <a:lnTo>
                    <a:pt x="122" y="182"/>
                  </a:lnTo>
                  <a:lnTo>
                    <a:pt x="130" y="182"/>
                  </a:lnTo>
                  <a:lnTo>
                    <a:pt x="129" y="185"/>
                  </a:lnTo>
                  <a:lnTo>
                    <a:pt x="129" y="188"/>
                  </a:lnTo>
                  <a:lnTo>
                    <a:pt x="127" y="190"/>
                  </a:lnTo>
                  <a:lnTo>
                    <a:pt x="126" y="194"/>
                  </a:lnTo>
                  <a:lnTo>
                    <a:pt x="125" y="199"/>
                  </a:lnTo>
                  <a:lnTo>
                    <a:pt x="125" y="201"/>
                  </a:lnTo>
                  <a:lnTo>
                    <a:pt x="123" y="205"/>
                  </a:lnTo>
                  <a:lnTo>
                    <a:pt x="123" y="208"/>
                  </a:lnTo>
                  <a:lnTo>
                    <a:pt x="129" y="207"/>
                  </a:lnTo>
                  <a:lnTo>
                    <a:pt x="133" y="207"/>
                  </a:lnTo>
                  <a:lnTo>
                    <a:pt x="138" y="205"/>
                  </a:lnTo>
                  <a:lnTo>
                    <a:pt x="142" y="204"/>
                  </a:lnTo>
                  <a:lnTo>
                    <a:pt x="148" y="203"/>
                  </a:lnTo>
                  <a:lnTo>
                    <a:pt x="152" y="203"/>
                  </a:lnTo>
                  <a:lnTo>
                    <a:pt x="157" y="201"/>
                  </a:lnTo>
                  <a:lnTo>
                    <a:pt x="162" y="201"/>
                  </a:lnTo>
                  <a:lnTo>
                    <a:pt x="162" y="220"/>
                  </a:lnTo>
                  <a:lnTo>
                    <a:pt x="157" y="220"/>
                  </a:lnTo>
                  <a:lnTo>
                    <a:pt x="151" y="222"/>
                  </a:lnTo>
                  <a:lnTo>
                    <a:pt x="142" y="223"/>
                  </a:lnTo>
                  <a:lnTo>
                    <a:pt x="134" y="225"/>
                  </a:lnTo>
                  <a:lnTo>
                    <a:pt x="125" y="226"/>
                  </a:lnTo>
                  <a:lnTo>
                    <a:pt x="118" y="229"/>
                  </a:lnTo>
                  <a:lnTo>
                    <a:pt x="112" y="231"/>
                  </a:lnTo>
                  <a:lnTo>
                    <a:pt x="111" y="233"/>
                  </a:lnTo>
                  <a:lnTo>
                    <a:pt x="90" y="233"/>
                  </a:lnTo>
                  <a:lnTo>
                    <a:pt x="85" y="240"/>
                  </a:lnTo>
                  <a:lnTo>
                    <a:pt x="79" y="247"/>
                  </a:lnTo>
                  <a:lnTo>
                    <a:pt x="71" y="253"/>
                  </a:lnTo>
                  <a:lnTo>
                    <a:pt x="64" y="262"/>
                  </a:lnTo>
                  <a:lnTo>
                    <a:pt x="56" y="268"/>
                  </a:lnTo>
                  <a:lnTo>
                    <a:pt x="48" y="274"/>
                  </a:lnTo>
                  <a:lnTo>
                    <a:pt x="40" y="278"/>
                  </a:lnTo>
                  <a:lnTo>
                    <a:pt x="33" y="279"/>
                  </a:lnTo>
                  <a:lnTo>
                    <a:pt x="33" y="278"/>
                  </a:lnTo>
                  <a:lnTo>
                    <a:pt x="34" y="278"/>
                  </a:lnTo>
                  <a:lnTo>
                    <a:pt x="34" y="277"/>
                  </a:lnTo>
                  <a:lnTo>
                    <a:pt x="35" y="275"/>
                  </a:lnTo>
                  <a:lnTo>
                    <a:pt x="37" y="273"/>
                  </a:lnTo>
                  <a:lnTo>
                    <a:pt x="38" y="271"/>
                  </a:lnTo>
                  <a:lnTo>
                    <a:pt x="38" y="268"/>
                  </a:lnTo>
                  <a:lnTo>
                    <a:pt x="38" y="266"/>
                  </a:lnTo>
                  <a:lnTo>
                    <a:pt x="19" y="266"/>
                  </a:lnTo>
                  <a:lnTo>
                    <a:pt x="20" y="259"/>
                  </a:lnTo>
                  <a:lnTo>
                    <a:pt x="22" y="251"/>
                  </a:lnTo>
                  <a:lnTo>
                    <a:pt x="26" y="242"/>
                  </a:lnTo>
                  <a:lnTo>
                    <a:pt x="29" y="233"/>
                  </a:lnTo>
                  <a:lnTo>
                    <a:pt x="31" y="225"/>
                  </a:lnTo>
                  <a:lnTo>
                    <a:pt x="33" y="216"/>
                  </a:lnTo>
                  <a:lnTo>
                    <a:pt x="34" y="208"/>
                  </a:lnTo>
                  <a:lnTo>
                    <a:pt x="33" y="201"/>
                  </a:lnTo>
                  <a:lnTo>
                    <a:pt x="0" y="201"/>
                  </a:lnTo>
                  <a:lnTo>
                    <a:pt x="5" y="193"/>
                  </a:lnTo>
                  <a:lnTo>
                    <a:pt x="12" y="185"/>
                  </a:lnTo>
                  <a:lnTo>
                    <a:pt x="19" y="175"/>
                  </a:lnTo>
                  <a:lnTo>
                    <a:pt x="27" y="166"/>
                  </a:lnTo>
                  <a:lnTo>
                    <a:pt x="34" y="156"/>
                  </a:lnTo>
                  <a:lnTo>
                    <a:pt x="42" y="146"/>
                  </a:lnTo>
                  <a:lnTo>
                    <a:pt x="50" y="138"/>
                  </a:lnTo>
                  <a:lnTo>
                    <a:pt x="59" y="130"/>
                  </a:lnTo>
                  <a:lnTo>
                    <a:pt x="56" y="130"/>
                  </a:lnTo>
                  <a:lnTo>
                    <a:pt x="52" y="131"/>
                  </a:lnTo>
                  <a:lnTo>
                    <a:pt x="46" y="131"/>
                  </a:lnTo>
                  <a:lnTo>
                    <a:pt x="42" y="133"/>
                  </a:lnTo>
                  <a:lnTo>
                    <a:pt x="37" y="134"/>
                  </a:lnTo>
                  <a:lnTo>
                    <a:pt x="33" y="135"/>
                  </a:lnTo>
                  <a:lnTo>
                    <a:pt x="29" y="135"/>
                  </a:lnTo>
                  <a:lnTo>
                    <a:pt x="26" y="137"/>
                  </a:lnTo>
                  <a:lnTo>
                    <a:pt x="45" y="40"/>
                  </a:lnTo>
                  <a:lnTo>
                    <a:pt x="40" y="40"/>
                  </a:lnTo>
                  <a:lnTo>
                    <a:pt x="34" y="41"/>
                  </a:lnTo>
                  <a:lnTo>
                    <a:pt x="29" y="44"/>
                  </a:lnTo>
                  <a:lnTo>
                    <a:pt x="23" y="45"/>
                  </a:lnTo>
                  <a:lnTo>
                    <a:pt x="16" y="48"/>
                  </a:lnTo>
                  <a:lnTo>
                    <a:pt x="11" y="51"/>
                  </a:lnTo>
                  <a:lnTo>
                    <a:pt x="5" y="52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7" y="41"/>
                  </a:lnTo>
                  <a:lnTo>
                    <a:pt x="11" y="35"/>
                  </a:lnTo>
                  <a:lnTo>
                    <a:pt x="16" y="30"/>
                  </a:lnTo>
                  <a:lnTo>
                    <a:pt x="20" y="23"/>
                  </a:lnTo>
                  <a:lnTo>
                    <a:pt x="26" y="18"/>
                  </a:lnTo>
                  <a:lnTo>
                    <a:pt x="30" y="12"/>
                  </a:lnTo>
                  <a:lnTo>
                    <a:pt x="33" y="7"/>
                  </a:lnTo>
                  <a:lnTo>
                    <a:pt x="26" y="11"/>
                  </a:lnTo>
                  <a:lnTo>
                    <a:pt x="20" y="15"/>
                  </a:lnTo>
                  <a:lnTo>
                    <a:pt x="15" y="19"/>
                  </a:lnTo>
                  <a:lnTo>
                    <a:pt x="11" y="23"/>
                  </a:lnTo>
                  <a:lnTo>
                    <a:pt x="8" y="26"/>
                  </a:lnTo>
                  <a:lnTo>
                    <a:pt x="5" y="30"/>
                  </a:lnTo>
                  <a:lnTo>
                    <a:pt x="2" y="34"/>
                  </a:lnTo>
                  <a:lnTo>
                    <a:pt x="0" y="40"/>
                  </a:lnTo>
                  <a:lnTo>
                    <a:pt x="13" y="52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Freeform 17"/>
            <p:cNvSpPr>
              <a:spLocks/>
            </p:cNvSpPr>
            <p:nvPr/>
          </p:nvSpPr>
          <p:spPr bwMode="auto">
            <a:xfrm>
              <a:off x="846" y="3734"/>
              <a:ext cx="235" cy="205"/>
            </a:xfrm>
            <a:custGeom>
              <a:avLst/>
              <a:gdLst>
                <a:gd name="T0" fmla="*/ 32 w 471"/>
                <a:gd name="T1" fmla="*/ 3 h 410"/>
                <a:gd name="T2" fmla="*/ 34 w 471"/>
                <a:gd name="T3" fmla="*/ 2 h 410"/>
                <a:gd name="T4" fmla="*/ 37 w 471"/>
                <a:gd name="T5" fmla="*/ 1 h 410"/>
                <a:gd name="T6" fmla="*/ 36 w 471"/>
                <a:gd name="T7" fmla="*/ 3 h 410"/>
                <a:gd name="T8" fmla="*/ 35 w 471"/>
                <a:gd name="T9" fmla="*/ 6 h 410"/>
                <a:gd name="T10" fmla="*/ 36 w 471"/>
                <a:gd name="T11" fmla="*/ 7 h 410"/>
                <a:gd name="T12" fmla="*/ 42 w 471"/>
                <a:gd name="T13" fmla="*/ 6 h 410"/>
                <a:gd name="T14" fmla="*/ 48 w 471"/>
                <a:gd name="T15" fmla="*/ 3 h 410"/>
                <a:gd name="T16" fmla="*/ 48 w 471"/>
                <a:gd name="T17" fmla="*/ 7 h 410"/>
                <a:gd name="T18" fmla="*/ 46 w 471"/>
                <a:gd name="T19" fmla="*/ 12 h 410"/>
                <a:gd name="T20" fmla="*/ 43 w 471"/>
                <a:gd name="T21" fmla="*/ 17 h 410"/>
                <a:gd name="T22" fmla="*/ 44 w 471"/>
                <a:gd name="T23" fmla="*/ 17 h 410"/>
                <a:gd name="T24" fmla="*/ 44 w 471"/>
                <a:gd name="T25" fmla="*/ 15 h 410"/>
                <a:gd name="T26" fmla="*/ 45 w 471"/>
                <a:gd name="T27" fmla="*/ 15 h 410"/>
                <a:gd name="T28" fmla="*/ 45 w 471"/>
                <a:gd name="T29" fmla="*/ 18 h 410"/>
                <a:gd name="T30" fmla="*/ 44 w 471"/>
                <a:gd name="T31" fmla="*/ 20 h 410"/>
                <a:gd name="T32" fmla="*/ 45 w 471"/>
                <a:gd name="T33" fmla="*/ 20 h 410"/>
                <a:gd name="T34" fmla="*/ 47 w 471"/>
                <a:gd name="T35" fmla="*/ 19 h 410"/>
                <a:gd name="T36" fmla="*/ 49 w 471"/>
                <a:gd name="T37" fmla="*/ 19 h 410"/>
                <a:gd name="T38" fmla="*/ 49 w 471"/>
                <a:gd name="T39" fmla="*/ 25 h 410"/>
                <a:gd name="T40" fmla="*/ 48 w 471"/>
                <a:gd name="T41" fmla="*/ 30 h 410"/>
                <a:gd name="T42" fmla="*/ 48 w 471"/>
                <a:gd name="T43" fmla="*/ 35 h 410"/>
                <a:gd name="T44" fmla="*/ 49 w 471"/>
                <a:gd name="T45" fmla="*/ 35 h 410"/>
                <a:gd name="T46" fmla="*/ 49 w 471"/>
                <a:gd name="T47" fmla="*/ 34 h 410"/>
                <a:gd name="T48" fmla="*/ 50 w 471"/>
                <a:gd name="T49" fmla="*/ 35 h 410"/>
                <a:gd name="T50" fmla="*/ 50 w 471"/>
                <a:gd name="T51" fmla="*/ 38 h 410"/>
                <a:gd name="T52" fmla="*/ 49 w 471"/>
                <a:gd name="T53" fmla="*/ 40 h 410"/>
                <a:gd name="T54" fmla="*/ 51 w 471"/>
                <a:gd name="T55" fmla="*/ 40 h 410"/>
                <a:gd name="T56" fmla="*/ 53 w 471"/>
                <a:gd name="T57" fmla="*/ 39 h 410"/>
                <a:gd name="T58" fmla="*/ 54 w 471"/>
                <a:gd name="T59" fmla="*/ 42 h 410"/>
                <a:gd name="T60" fmla="*/ 56 w 471"/>
                <a:gd name="T61" fmla="*/ 42 h 410"/>
                <a:gd name="T62" fmla="*/ 57 w 471"/>
                <a:gd name="T63" fmla="*/ 43 h 410"/>
                <a:gd name="T64" fmla="*/ 58 w 471"/>
                <a:gd name="T65" fmla="*/ 51 h 410"/>
                <a:gd name="T66" fmla="*/ 54 w 471"/>
                <a:gd name="T67" fmla="*/ 44 h 410"/>
                <a:gd name="T68" fmla="*/ 47 w 471"/>
                <a:gd name="T69" fmla="*/ 40 h 410"/>
                <a:gd name="T70" fmla="*/ 43 w 471"/>
                <a:gd name="T71" fmla="*/ 31 h 410"/>
                <a:gd name="T72" fmla="*/ 41 w 471"/>
                <a:gd name="T73" fmla="*/ 29 h 410"/>
                <a:gd name="T74" fmla="*/ 38 w 471"/>
                <a:gd name="T75" fmla="*/ 31 h 410"/>
                <a:gd name="T76" fmla="*/ 36 w 471"/>
                <a:gd name="T77" fmla="*/ 23 h 410"/>
                <a:gd name="T78" fmla="*/ 36 w 471"/>
                <a:gd name="T79" fmla="*/ 19 h 410"/>
                <a:gd name="T80" fmla="*/ 34 w 471"/>
                <a:gd name="T81" fmla="*/ 13 h 410"/>
                <a:gd name="T82" fmla="*/ 32 w 471"/>
                <a:gd name="T83" fmla="*/ 11 h 410"/>
                <a:gd name="T84" fmla="*/ 27 w 471"/>
                <a:gd name="T85" fmla="*/ 7 h 410"/>
                <a:gd name="T86" fmla="*/ 25 w 471"/>
                <a:gd name="T87" fmla="*/ 6 h 410"/>
                <a:gd name="T88" fmla="*/ 18 w 471"/>
                <a:gd name="T89" fmla="*/ 5 h 410"/>
                <a:gd name="T90" fmla="*/ 9 w 471"/>
                <a:gd name="T91" fmla="*/ 6 h 410"/>
                <a:gd name="T92" fmla="*/ 6 w 471"/>
                <a:gd name="T93" fmla="*/ 3 h 410"/>
                <a:gd name="T94" fmla="*/ 1 w 471"/>
                <a:gd name="T95" fmla="*/ 3 h 410"/>
                <a:gd name="T96" fmla="*/ 5 w 471"/>
                <a:gd name="T97" fmla="*/ 2 h 410"/>
                <a:gd name="T98" fmla="*/ 13 w 471"/>
                <a:gd name="T99" fmla="*/ 1 h 410"/>
                <a:gd name="T100" fmla="*/ 19 w 471"/>
                <a:gd name="T101" fmla="*/ 0 h 410"/>
                <a:gd name="T102" fmla="*/ 19 w 471"/>
                <a:gd name="T103" fmla="*/ 2 h 410"/>
                <a:gd name="T104" fmla="*/ 18 w 471"/>
                <a:gd name="T105" fmla="*/ 3 h 410"/>
                <a:gd name="T106" fmla="*/ 19 w 471"/>
                <a:gd name="T107" fmla="*/ 3 h 410"/>
                <a:gd name="T108" fmla="*/ 21 w 471"/>
                <a:gd name="T109" fmla="*/ 3 h 410"/>
                <a:gd name="T110" fmla="*/ 23 w 471"/>
                <a:gd name="T111" fmla="*/ 3 h 410"/>
                <a:gd name="T112" fmla="*/ 23 w 471"/>
                <a:gd name="T113" fmla="*/ 3 h 410"/>
                <a:gd name="T114" fmla="*/ 23 w 471"/>
                <a:gd name="T115" fmla="*/ 3 h 410"/>
                <a:gd name="T116" fmla="*/ 23 w 471"/>
                <a:gd name="T117" fmla="*/ 5 h 410"/>
                <a:gd name="T118" fmla="*/ 31 w 471"/>
                <a:gd name="T119" fmla="*/ 6 h 410"/>
                <a:gd name="T120" fmla="*/ 30 w 471"/>
                <a:gd name="T121" fmla="*/ 6 h 410"/>
                <a:gd name="T122" fmla="*/ 30 w 471"/>
                <a:gd name="T123" fmla="*/ 6 h 41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1"/>
                <a:gd name="T187" fmla="*/ 0 h 410"/>
                <a:gd name="T188" fmla="*/ 471 w 471"/>
                <a:gd name="T189" fmla="*/ 410 h 41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1" h="410">
                  <a:moveTo>
                    <a:pt x="244" y="46"/>
                  </a:moveTo>
                  <a:lnTo>
                    <a:pt x="251" y="38"/>
                  </a:lnTo>
                  <a:lnTo>
                    <a:pt x="258" y="31"/>
                  </a:lnTo>
                  <a:lnTo>
                    <a:pt x="264" y="25"/>
                  </a:lnTo>
                  <a:lnTo>
                    <a:pt x="271" y="19"/>
                  </a:lnTo>
                  <a:lnTo>
                    <a:pt x="276" y="14"/>
                  </a:lnTo>
                  <a:lnTo>
                    <a:pt x="283" y="11"/>
                  </a:lnTo>
                  <a:lnTo>
                    <a:pt x="288" y="8"/>
                  </a:lnTo>
                  <a:lnTo>
                    <a:pt x="297" y="7"/>
                  </a:lnTo>
                  <a:lnTo>
                    <a:pt x="295" y="12"/>
                  </a:lnTo>
                  <a:lnTo>
                    <a:pt x="292" y="19"/>
                  </a:lnTo>
                  <a:lnTo>
                    <a:pt x="290" y="26"/>
                  </a:lnTo>
                  <a:lnTo>
                    <a:pt x="286" y="33"/>
                  </a:lnTo>
                  <a:lnTo>
                    <a:pt x="283" y="40"/>
                  </a:lnTo>
                  <a:lnTo>
                    <a:pt x="280" y="46"/>
                  </a:lnTo>
                  <a:lnTo>
                    <a:pt x="277" y="53"/>
                  </a:lnTo>
                  <a:lnTo>
                    <a:pt x="276" y="59"/>
                  </a:lnTo>
                  <a:lnTo>
                    <a:pt x="291" y="56"/>
                  </a:lnTo>
                  <a:lnTo>
                    <a:pt x="306" y="52"/>
                  </a:lnTo>
                  <a:lnTo>
                    <a:pt x="323" y="48"/>
                  </a:lnTo>
                  <a:lnTo>
                    <a:pt x="338" y="42"/>
                  </a:lnTo>
                  <a:lnTo>
                    <a:pt x="354" y="38"/>
                  </a:lnTo>
                  <a:lnTo>
                    <a:pt x="369" y="33"/>
                  </a:lnTo>
                  <a:lnTo>
                    <a:pt x="384" y="30"/>
                  </a:lnTo>
                  <a:lnTo>
                    <a:pt x="399" y="26"/>
                  </a:lnTo>
                  <a:lnTo>
                    <a:pt x="397" y="42"/>
                  </a:lnTo>
                  <a:lnTo>
                    <a:pt x="391" y="57"/>
                  </a:lnTo>
                  <a:lnTo>
                    <a:pt x="384" y="71"/>
                  </a:lnTo>
                  <a:lnTo>
                    <a:pt x="376" y="83"/>
                  </a:lnTo>
                  <a:lnTo>
                    <a:pt x="368" y="94"/>
                  </a:lnTo>
                  <a:lnTo>
                    <a:pt x="361" y="107"/>
                  </a:lnTo>
                  <a:lnTo>
                    <a:pt x="353" y="118"/>
                  </a:lnTo>
                  <a:lnTo>
                    <a:pt x="347" y="130"/>
                  </a:lnTo>
                  <a:lnTo>
                    <a:pt x="351" y="130"/>
                  </a:lnTo>
                  <a:lnTo>
                    <a:pt x="354" y="129"/>
                  </a:lnTo>
                  <a:lnTo>
                    <a:pt x="356" y="127"/>
                  </a:lnTo>
                  <a:lnTo>
                    <a:pt x="356" y="126"/>
                  </a:lnTo>
                  <a:lnTo>
                    <a:pt x="358" y="125"/>
                  </a:lnTo>
                  <a:lnTo>
                    <a:pt x="361" y="123"/>
                  </a:lnTo>
                  <a:lnTo>
                    <a:pt x="368" y="123"/>
                  </a:lnTo>
                  <a:lnTo>
                    <a:pt x="367" y="126"/>
                  </a:lnTo>
                  <a:lnTo>
                    <a:pt x="365" y="130"/>
                  </a:lnTo>
                  <a:lnTo>
                    <a:pt x="364" y="136"/>
                  </a:lnTo>
                  <a:lnTo>
                    <a:pt x="361" y="140"/>
                  </a:lnTo>
                  <a:lnTo>
                    <a:pt x="358" y="145"/>
                  </a:lnTo>
                  <a:lnTo>
                    <a:pt x="357" y="149"/>
                  </a:lnTo>
                  <a:lnTo>
                    <a:pt x="354" y="153"/>
                  </a:lnTo>
                  <a:lnTo>
                    <a:pt x="354" y="156"/>
                  </a:lnTo>
                  <a:lnTo>
                    <a:pt x="360" y="156"/>
                  </a:lnTo>
                  <a:lnTo>
                    <a:pt x="364" y="155"/>
                  </a:lnTo>
                  <a:lnTo>
                    <a:pt x="369" y="153"/>
                  </a:lnTo>
                  <a:lnTo>
                    <a:pt x="373" y="153"/>
                  </a:lnTo>
                  <a:lnTo>
                    <a:pt x="379" y="152"/>
                  </a:lnTo>
                  <a:lnTo>
                    <a:pt x="383" y="151"/>
                  </a:lnTo>
                  <a:lnTo>
                    <a:pt x="388" y="149"/>
                  </a:lnTo>
                  <a:lnTo>
                    <a:pt x="393" y="149"/>
                  </a:lnTo>
                  <a:lnTo>
                    <a:pt x="395" y="163"/>
                  </a:lnTo>
                  <a:lnTo>
                    <a:pt x="395" y="178"/>
                  </a:lnTo>
                  <a:lnTo>
                    <a:pt x="394" y="194"/>
                  </a:lnTo>
                  <a:lnTo>
                    <a:pt x="393" y="212"/>
                  </a:lnTo>
                  <a:lnTo>
                    <a:pt x="390" y="230"/>
                  </a:lnTo>
                  <a:lnTo>
                    <a:pt x="388" y="247"/>
                  </a:lnTo>
                  <a:lnTo>
                    <a:pt x="387" y="263"/>
                  </a:lnTo>
                  <a:lnTo>
                    <a:pt x="387" y="279"/>
                  </a:lnTo>
                  <a:lnTo>
                    <a:pt x="388" y="279"/>
                  </a:lnTo>
                  <a:lnTo>
                    <a:pt x="391" y="278"/>
                  </a:lnTo>
                  <a:lnTo>
                    <a:pt x="394" y="277"/>
                  </a:lnTo>
                  <a:lnTo>
                    <a:pt x="395" y="275"/>
                  </a:lnTo>
                  <a:lnTo>
                    <a:pt x="397" y="273"/>
                  </a:lnTo>
                  <a:lnTo>
                    <a:pt x="398" y="271"/>
                  </a:lnTo>
                  <a:lnTo>
                    <a:pt x="399" y="269"/>
                  </a:lnTo>
                  <a:lnTo>
                    <a:pt x="399" y="266"/>
                  </a:lnTo>
                  <a:lnTo>
                    <a:pt x="402" y="270"/>
                  </a:lnTo>
                  <a:lnTo>
                    <a:pt x="402" y="277"/>
                  </a:lnTo>
                  <a:lnTo>
                    <a:pt x="402" y="284"/>
                  </a:lnTo>
                  <a:lnTo>
                    <a:pt x="402" y="292"/>
                  </a:lnTo>
                  <a:lnTo>
                    <a:pt x="401" y="300"/>
                  </a:lnTo>
                  <a:lnTo>
                    <a:pt x="401" y="308"/>
                  </a:lnTo>
                  <a:lnTo>
                    <a:pt x="399" y="314"/>
                  </a:lnTo>
                  <a:lnTo>
                    <a:pt x="399" y="318"/>
                  </a:lnTo>
                  <a:lnTo>
                    <a:pt x="405" y="318"/>
                  </a:lnTo>
                  <a:lnTo>
                    <a:pt x="409" y="317"/>
                  </a:lnTo>
                  <a:lnTo>
                    <a:pt x="415" y="317"/>
                  </a:lnTo>
                  <a:lnTo>
                    <a:pt x="419" y="315"/>
                  </a:lnTo>
                  <a:lnTo>
                    <a:pt x="424" y="314"/>
                  </a:lnTo>
                  <a:lnTo>
                    <a:pt x="428" y="312"/>
                  </a:lnTo>
                  <a:lnTo>
                    <a:pt x="434" y="312"/>
                  </a:lnTo>
                  <a:lnTo>
                    <a:pt x="439" y="311"/>
                  </a:lnTo>
                  <a:lnTo>
                    <a:pt x="439" y="332"/>
                  </a:lnTo>
                  <a:lnTo>
                    <a:pt x="443" y="332"/>
                  </a:lnTo>
                  <a:lnTo>
                    <a:pt x="447" y="332"/>
                  </a:lnTo>
                  <a:lnTo>
                    <a:pt x="452" y="333"/>
                  </a:lnTo>
                  <a:lnTo>
                    <a:pt x="454" y="334"/>
                  </a:lnTo>
                  <a:lnTo>
                    <a:pt x="458" y="336"/>
                  </a:lnTo>
                  <a:lnTo>
                    <a:pt x="463" y="337"/>
                  </a:lnTo>
                  <a:lnTo>
                    <a:pt x="467" y="337"/>
                  </a:lnTo>
                  <a:lnTo>
                    <a:pt x="471" y="337"/>
                  </a:lnTo>
                  <a:lnTo>
                    <a:pt x="471" y="410"/>
                  </a:lnTo>
                  <a:lnTo>
                    <a:pt x="447" y="381"/>
                  </a:lnTo>
                  <a:lnTo>
                    <a:pt x="443" y="358"/>
                  </a:lnTo>
                  <a:lnTo>
                    <a:pt x="432" y="347"/>
                  </a:lnTo>
                  <a:lnTo>
                    <a:pt x="413" y="366"/>
                  </a:lnTo>
                  <a:lnTo>
                    <a:pt x="394" y="323"/>
                  </a:lnTo>
                  <a:lnTo>
                    <a:pt x="377" y="319"/>
                  </a:lnTo>
                  <a:lnTo>
                    <a:pt x="362" y="275"/>
                  </a:lnTo>
                  <a:lnTo>
                    <a:pt x="347" y="258"/>
                  </a:lnTo>
                  <a:lnTo>
                    <a:pt x="347" y="253"/>
                  </a:lnTo>
                  <a:lnTo>
                    <a:pt x="343" y="249"/>
                  </a:lnTo>
                  <a:lnTo>
                    <a:pt x="331" y="249"/>
                  </a:lnTo>
                  <a:lnTo>
                    <a:pt x="335" y="238"/>
                  </a:lnTo>
                  <a:lnTo>
                    <a:pt x="335" y="226"/>
                  </a:lnTo>
                  <a:lnTo>
                    <a:pt x="327" y="218"/>
                  </a:lnTo>
                  <a:lnTo>
                    <a:pt x="305" y="249"/>
                  </a:lnTo>
                  <a:lnTo>
                    <a:pt x="312" y="190"/>
                  </a:lnTo>
                  <a:lnTo>
                    <a:pt x="305" y="184"/>
                  </a:lnTo>
                  <a:lnTo>
                    <a:pt x="295" y="184"/>
                  </a:lnTo>
                  <a:lnTo>
                    <a:pt x="288" y="194"/>
                  </a:lnTo>
                  <a:lnTo>
                    <a:pt x="301" y="152"/>
                  </a:lnTo>
                  <a:lnTo>
                    <a:pt x="295" y="148"/>
                  </a:lnTo>
                  <a:lnTo>
                    <a:pt x="261" y="164"/>
                  </a:lnTo>
                  <a:lnTo>
                    <a:pt x="265" y="125"/>
                  </a:lnTo>
                  <a:lnTo>
                    <a:pt x="273" y="110"/>
                  </a:lnTo>
                  <a:lnTo>
                    <a:pt x="273" y="97"/>
                  </a:lnTo>
                  <a:lnTo>
                    <a:pt x="253" y="97"/>
                  </a:lnTo>
                  <a:lnTo>
                    <a:pt x="261" y="82"/>
                  </a:lnTo>
                  <a:lnTo>
                    <a:pt x="261" y="70"/>
                  </a:lnTo>
                  <a:lnTo>
                    <a:pt x="238" y="59"/>
                  </a:lnTo>
                  <a:lnTo>
                    <a:pt x="218" y="63"/>
                  </a:lnTo>
                  <a:lnTo>
                    <a:pt x="214" y="63"/>
                  </a:lnTo>
                  <a:lnTo>
                    <a:pt x="210" y="51"/>
                  </a:lnTo>
                  <a:lnTo>
                    <a:pt x="206" y="48"/>
                  </a:lnTo>
                  <a:lnTo>
                    <a:pt x="121" y="78"/>
                  </a:lnTo>
                  <a:lnTo>
                    <a:pt x="157" y="51"/>
                  </a:lnTo>
                  <a:lnTo>
                    <a:pt x="148" y="40"/>
                  </a:lnTo>
                  <a:lnTo>
                    <a:pt x="102" y="55"/>
                  </a:lnTo>
                  <a:lnTo>
                    <a:pt x="89" y="42"/>
                  </a:lnTo>
                  <a:lnTo>
                    <a:pt x="79" y="42"/>
                  </a:lnTo>
                  <a:lnTo>
                    <a:pt x="94" y="31"/>
                  </a:lnTo>
                  <a:lnTo>
                    <a:pt x="89" y="20"/>
                  </a:lnTo>
                  <a:lnTo>
                    <a:pt x="55" y="23"/>
                  </a:lnTo>
                  <a:lnTo>
                    <a:pt x="36" y="31"/>
                  </a:lnTo>
                  <a:lnTo>
                    <a:pt x="0" y="31"/>
                  </a:lnTo>
                  <a:lnTo>
                    <a:pt x="9" y="23"/>
                  </a:lnTo>
                  <a:lnTo>
                    <a:pt x="9" y="18"/>
                  </a:lnTo>
                  <a:lnTo>
                    <a:pt x="28" y="16"/>
                  </a:lnTo>
                  <a:lnTo>
                    <a:pt x="47" y="14"/>
                  </a:lnTo>
                  <a:lnTo>
                    <a:pt x="66" y="11"/>
                  </a:lnTo>
                  <a:lnTo>
                    <a:pt x="85" y="7"/>
                  </a:lnTo>
                  <a:lnTo>
                    <a:pt x="105" y="5"/>
                  </a:lnTo>
                  <a:lnTo>
                    <a:pt x="124" y="3"/>
                  </a:lnTo>
                  <a:lnTo>
                    <a:pt x="142" y="1"/>
                  </a:lnTo>
                  <a:lnTo>
                    <a:pt x="159" y="0"/>
                  </a:lnTo>
                  <a:lnTo>
                    <a:pt x="159" y="5"/>
                  </a:lnTo>
                  <a:lnTo>
                    <a:pt x="158" y="9"/>
                  </a:lnTo>
                  <a:lnTo>
                    <a:pt x="155" y="12"/>
                  </a:lnTo>
                  <a:lnTo>
                    <a:pt x="154" y="16"/>
                  </a:lnTo>
                  <a:lnTo>
                    <a:pt x="151" y="19"/>
                  </a:lnTo>
                  <a:lnTo>
                    <a:pt x="148" y="22"/>
                  </a:lnTo>
                  <a:lnTo>
                    <a:pt x="147" y="25"/>
                  </a:lnTo>
                  <a:lnTo>
                    <a:pt x="147" y="26"/>
                  </a:lnTo>
                  <a:lnTo>
                    <a:pt x="153" y="26"/>
                  </a:lnTo>
                  <a:lnTo>
                    <a:pt x="158" y="26"/>
                  </a:lnTo>
                  <a:lnTo>
                    <a:pt x="164" y="25"/>
                  </a:lnTo>
                  <a:lnTo>
                    <a:pt x="169" y="23"/>
                  </a:lnTo>
                  <a:lnTo>
                    <a:pt x="176" y="22"/>
                  </a:lnTo>
                  <a:lnTo>
                    <a:pt x="181" y="20"/>
                  </a:lnTo>
                  <a:lnTo>
                    <a:pt x="187" y="20"/>
                  </a:lnTo>
                  <a:lnTo>
                    <a:pt x="192" y="20"/>
                  </a:lnTo>
                  <a:lnTo>
                    <a:pt x="190" y="20"/>
                  </a:lnTo>
                  <a:lnTo>
                    <a:pt x="188" y="20"/>
                  </a:lnTo>
                  <a:lnTo>
                    <a:pt x="187" y="22"/>
                  </a:lnTo>
                  <a:lnTo>
                    <a:pt x="187" y="25"/>
                  </a:lnTo>
                  <a:lnTo>
                    <a:pt x="185" y="26"/>
                  </a:lnTo>
                  <a:lnTo>
                    <a:pt x="185" y="29"/>
                  </a:lnTo>
                  <a:lnTo>
                    <a:pt x="185" y="30"/>
                  </a:lnTo>
                  <a:lnTo>
                    <a:pt x="185" y="33"/>
                  </a:lnTo>
                  <a:lnTo>
                    <a:pt x="257" y="33"/>
                  </a:lnTo>
                  <a:lnTo>
                    <a:pt x="255" y="37"/>
                  </a:lnTo>
                  <a:lnTo>
                    <a:pt x="253" y="41"/>
                  </a:lnTo>
                  <a:lnTo>
                    <a:pt x="250" y="42"/>
                  </a:lnTo>
                  <a:lnTo>
                    <a:pt x="246" y="44"/>
                  </a:lnTo>
                  <a:lnTo>
                    <a:pt x="243" y="45"/>
                  </a:lnTo>
                  <a:lnTo>
                    <a:pt x="240" y="45"/>
                  </a:lnTo>
                  <a:lnTo>
                    <a:pt x="240" y="46"/>
                  </a:lnTo>
                  <a:lnTo>
                    <a:pt x="244" y="46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Freeform 18"/>
            <p:cNvSpPr>
              <a:spLocks/>
            </p:cNvSpPr>
            <p:nvPr/>
          </p:nvSpPr>
          <p:spPr bwMode="auto">
            <a:xfrm>
              <a:off x="764" y="3300"/>
              <a:ext cx="107" cy="136"/>
            </a:xfrm>
            <a:custGeom>
              <a:avLst/>
              <a:gdLst>
                <a:gd name="T0" fmla="*/ 24 w 214"/>
                <a:gd name="T1" fmla="*/ 4 h 273"/>
                <a:gd name="T2" fmla="*/ 20 w 214"/>
                <a:gd name="T3" fmla="*/ 2 h 273"/>
                <a:gd name="T4" fmla="*/ 14 w 214"/>
                <a:gd name="T5" fmla="*/ 0 h 273"/>
                <a:gd name="T6" fmla="*/ 3 w 214"/>
                <a:gd name="T7" fmla="*/ 0 h 273"/>
                <a:gd name="T8" fmla="*/ 3 w 214"/>
                <a:gd name="T9" fmla="*/ 0 h 273"/>
                <a:gd name="T10" fmla="*/ 10 w 214"/>
                <a:gd name="T11" fmla="*/ 3 h 273"/>
                <a:gd name="T12" fmla="*/ 15 w 214"/>
                <a:gd name="T13" fmla="*/ 5 h 273"/>
                <a:gd name="T14" fmla="*/ 9 w 214"/>
                <a:gd name="T15" fmla="*/ 6 h 273"/>
                <a:gd name="T16" fmla="*/ 7 w 214"/>
                <a:gd name="T17" fmla="*/ 6 h 273"/>
                <a:gd name="T18" fmla="*/ 10 w 214"/>
                <a:gd name="T19" fmla="*/ 7 h 273"/>
                <a:gd name="T20" fmla="*/ 11 w 214"/>
                <a:gd name="T21" fmla="*/ 7 h 273"/>
                <a:gd name="T22" fmla="*/ 7 w 214"/>
                <a:gd name="T23" fmla="*/ 7 h 273"/>
                <a:gd name="T24" fmla="*/ 5 w 214"/>
                <a:gd name="T25" fmla="*/ 8 h 273"/>
                <a:gd name="T26" fmla="*/ 6 w 214"/>
                <a:gd name="T27" fmla="*/ 9 h 273"/>
                <a:gd name="T28" fmla="*/ 7 w 214"/>
                <a:gd name="T29" fmla="*/ 11 h 273"/>
                <a:gd name="T30" fmla="*/ 10 w 214"/>
                <a:gd name="T31" fmla="*/ 14 h 273"/>
                <a:gd name="T32" fmla="*/ 10 w 214"/>
                <a:gd name="T33" fmla="*/ 15 h 273"/>
                <a:gd name="T34" fmla="*/ 9 w 214"/>
                <a:gd name="T35" fmla="*/ 16 h 273"/>
                <a:gd name="T36" fmla="*/ 8 w 214"/>
                <a:gd name="T37" fmla="*/ 17 h 273"/>
                <a:gd name="T38" fmla="*/ 11 w 214"/>
                <a:gd name="T39" fmla="*/ 18 h 273"/>
                <a:gd name="T40" fmla="*/ 13 w 214"/>
                <a:gd name="T41" fmla="*/ 21 h 273"/>
                <a:gd name="T42" fmla="*/ 13 w 214"/>
                <a:gd name="T43" fmla="*/ 22 h 273"/>
                <a:gd name="T44" fmla="*/ 13 w 214"/>
                <a:gd name="T45" fmla="*/ 23 h 273"/>
                <a:gd name="T46" fmla="*/ 11 w 214"/>
                <a:gd name="T47" fmla="*/ 23 h 273"/>
                <a:gd name="T48" fmla="*/ 11 w 214"/>
                <a:gd name="T49" fmla="*/ 24 h 273"/>
                <a:gd name="T50" fmla="*/ 12 w 214"/>
                <a:gd name="T51" fmla="*/ 26 h 273"/>
                <a:gd name="T52" fmla="*/ 13 w 214"/>
                <a:gd name="T53" fmla="*/ 28 h 273"/>
                <a:gd name="T54" fmla="*/ 11 w 214"/>
                <a:gd name="T55" fmla="*/ 30 h 273"/>
                <a:gd name="T56" fmla="*/ 13 w 214"/>
                <a:gd name="T57" fmla="*/ 32 h 273"/>
                <a:gd name="T58" fmla="*/ 15 w 214"/>
                <a:gd name="T59" fmla="*/ 33 h 273"/>
                <a:gd name="T60" fmla="*/ 14 w 214"/>
                <a:gd name="T61" fmla="*/ 34 h 273"/>
                <a:gd name="T62" fmla="*/ 14 w 214"/>
                <a:gd name="T63" fmla="*/ 32 h 273"/>
                <a:gd name="T64" fmla="*/ 13 w 214"/>
                <a:gd name="T65" fmla="*/ 29 h 273"/>
                <a:gd name="T66" fmla="*/ 13 w 214"/>
                <a:gd name="T67" fmla="*/ 28 h 273"/>
                <a:gd name="T68" fmla="*/ 15 w 214"/>
                <a:gd name="T69" fmla="*/ 28 h 273"/>
                <a:gd name="T70" fmla="*/ 18 w 214"/>
                <a:gd name="T71" fmla="*/ 27 h 273"/>
                <a:gd name="T72" fmla="*/ 18 w 214"/>
                <a:gd name="T73" fmla="*/ 24 h 273"/>
                <a:gd name="T74" fmla="*/ 15 w 214"/>
                <a:gd name="T75" fmla="*/ 18 h 273"/>
                <a:gd name="T76" fmla="*/ 14 w 214"/>
                <a:gd name="T77" fmla="*/ 13 h 273"/>
                <a:gd name="T78" fmla="*/ 18 w 214"/>
                <a:gd name="T79" fmla="*/ 11 h 273"/>
                <a:gd name="T80" fmla="*/ 18 w 214"/>
                <a:gd name="T81" fmla="*/ 7 h 273"/>
                <a:gd name="T82" fmla="*/ 17 w 214"/>
                <a:gd name="T83" fmla="*/ 6 h 273"/>
                <a:gd name="T84" fmla="*/ 21 w 214"/>
                <a:gd name="T85" fmla="*/ 6 h 273"/>
                <a:gd name="T86" fmla="*/ 24 w 214"/>
                <a:gd name="T87" fmla="*/ 6 h 273"/>
                <a:gd name="T88" fmla="*/ 26 w 214"/>
                <a:gd name="T89" fmla="*/ 6 h 273"/>
                <a:gd name="T90" fmla="*/ 25 w 214"/>
                <a:gd name="T91" fmla="*/ 7 h 273"/>
                <a:gd name="T92" fmla="*/ 26 w 214"/>
                <a:gd name="T93" fmla="*/ 7 h 27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14"/>
                <a:gd name="T142" fmla="*/ 0 h 273"/>
                <a:gd name="T143" fmla="*/ 214 w 214"/>
                <a:gd name="T144" fmla="*/ 273 h 27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14" h="273">
                  <a:moveTo>
                    <a:pt x="214" y="59"/>
                  </a:moveTo>
                  <a:lnTo>
                    <a:pt x="203" y="48"/>
                  </a:lnTo>
                  <a:lnTo>
                    <a:pt x="190" y="38"/>
                  </a:lnTo>
                  <a:lnTo>
                    <a:pt x="179" y="32"/>
                  </a:lnTo>
                  <a:lnTo>
                    <a:pt x="167" y="25"/>
                  </a:lnTo>
                  <a:lnTo>
                    <a:pt x="155" y="19"/>
                  </a:lnTo>
                  <a:lnTo>
                    <a:pt x="142" y="14"/>
                  </a:lnTo>
                  <a:lnTo>
                    <a:pt x="130" y="11"/>
                  </a:lnTo>
                  <a:lnTo>
                    <a:pt x="116" y="7"/>
                  </a:lnTo>
                  <a:lnTo>
                    <a:pt x="89" y="3"/>
                  </a:lnTo>
                  <a:lnTo>
                    <a:pt x="60" y="1"/>
                  </a:lnTo>
                  <a:lnTo>
                    <a:pt x="30" y="0"/>
                  </a:lnTo>
                  <a:lnTo>
                    <a:pt x="0" y="0"/>
                  </a:lnTo>
                  <a:lnTo>
                    <a:pt x="15" y="1"/>
                  </a:lnTo>
                  <a:lnTo>
                    <a:pt x="31" y="6"/>
                  </a:lnTo>
                  <a:lnTo>
                    <a:pt x="46" y="11"/>
                  </a:lnTo>
                  <a:lnTo>
                    <a:pt x="64" y="18"/>
                  </a:lnTo>
                  <a:lnTo>
                    <a:pt x="79" y="25"/>
                  </a:lnTo>
                  <a:lnTo>
                    <a:pt x="96" y="33"/>
                  </a:lnTo>
                  <a:lnTo>
                    <a:pt x="109" y="40"/>
                  </a:lnTo>
                  <a:lnTo>
                    <a:pt x="123" y="45"/>
                  </a:lnTo>
                  <a:lnTo>
                    <a:pt x="101" y="45"/>
                  </a:lnTo>
                  <a:lnTo>
                    <a:pt x="83" y="48"/>
                  </a:lnTo>
                  <a:lnTo>
                    <a:pt x="68" y="49"/>
                  </a:lnTo>
                  <a:lnTo>
                    <a:pt x="59" y="52"/>
                  </a:lnTo>
                  <a:lnTo>
                    <a:pt x="56" y="54"/>
                  </a:lnTo>
                  <a:lnTo>
                    <a:pt x="56" y="55"/>
                  </a:lnTo>
                  <a:lnTo>
                    <a:pt x="60" y="56"/>
                  </a:lnTo>
                  <a:lnTo>
                    <a:pt x="74" y="58"/>
                  </a:lnTo>
                  <a:lnTo>
                    <a:pt x="97" y="59"/>
                  </a:lnTo>
                  <a:lnTo>
                    <a:pt x="90" y="59"/>
                  </a:lnTo>
                  <a:lnTo>
                    <a:pt x="81" y="59"/>
                  </a:lnTo>
                  <a:lnTo>
                    <a:pt x="71" y="59"/>
                  </a:lnTo>
                  <a:lnTo>
                    <a:pt x="60" y="60"/>
                  </a:lnTo>
                  <a:lnTo>
                    <a:pt x="49" y="62"/>
                  </a:lnTo>
                  <a:lnTo>
                    <a:pt x="41" y="64"/>
                  </a:lnTo>
                  <a:lnTo>
                    <a:pt x="37" y="66"/>
                  </a:lnTo>
                  <a:lnTo>
                    <a:pt x="34" y="67"/>
                  </a:lnTo>
                  <a:lnTo>
                    <a:pt x="33" y="69"/>
                  </a:lnTo>
                  <a:lnTo>
                    <a:pt x="31" y="71"/>
                  </a:lnTo>
                  <a:lnTo>
                    <a:pt x="41" y="74"/>
                  </a:lnTo>
                  <a:lnTo>
                    <a:pt x="49" y="80"/>
                  </a:lnTo>
                  <a:lnTo>
                    <a:pt x="56" y="85"/>
                  </a:lnTo>
                  <a:lnTo>
                    <a:pt x="63" y="92"/>
                  </a:lnTo>
                  <a:lnTo>
                    <a:pt x="68" y="100"/>
                  </a:lnTo>
                  <a:lnTo>
                    <a:pt x="74" y="108"/>
                  </a:lnTo>
                  <a:lnTo>
                    <a:pt x="79" y="115"/>
                  </a:lnTo>
                  <a:lnTo>
                    <a:pt x="83" y="123"/>
                  </a:lnTo>
                  <a:lnTo>
                    <a:pt x="82" y="123"/>
                  </a:lnTo>
                  <a:lnTo>
                    <a:pt x="79" y="125"/>
                  </a:lnTo>
                  <a:lnTo>
                    <a:pt x="77" y="128"/>
                  </a:lnTo>
                  <a:lnTo>
                    <a:pt x="74" y="130"/>
                  </a:lnTo>
                  <a:lnTo>
                    <a:pt x="71" y="132"/>
                  </a:lnTo>
                  <a:lnTo>
                    <a:pt x="70" y="134"/>
                  </a:lnTo>
                  <a:lnTo>
                    <a:pt x="67" y="136"/>
                  </a:lnTo>
                  <a:lnTo>
                    <a:pt x="64" y="136"/>
                  </a:lnTo>
                  <a:lnTo>
                    <a:pt x="71" y="137"/>
                  </a:lnTo>
                  <a:lnTo>
                    <a:pt x="79" y="141"/>
                  </a:lnTo>
                  <a:lnTo>
                    <a:pt x="86" y="147"/>
                  </a:lnTo>
                  <a:lnTo>
                    <a:pt x="92" y="154"/>
                  </a:lnTo>
                  <a:lnTo>
                    <a:pt x="97" y="162"/>
                  </a:lnTo>
                  <a:lnTo>
                    <a:pt x="103" y="169"/>
                  </a:lnTo>
                  <a:lnTo>
                    <a:pt x="107" y="176"/>
                  </a:lnTo>
                  <a:lnTo>
                    <a:pt x="109" y="181"/>
                  </a:lnTo>
                  <a:lnTo>
                    <a:pt x="107" y="182"/>
                  </a:lnTo>
                  <a:lnTo>
                    <a:pt x="104" y="182"/>
                  </a:lnTo>
                  <a:lnTo>
                    <a:pt x="100" y="184"/>
                  </a:lnTo>
                  <a:lnTo>
                    <a:pt x="97" y="185"/>
                  </a:lnTo>
                  <a:lnTo>
                    <a:pt x="93" y="186"/>
                  </a:lnTo>
                  <a:lnTo>
                    <a:pt x="90" y="186"/>
                  </a:lnTo>
                  <a:lnTo>
                    <a:pt x="86" y="188"/>
                  </a:lnTo>
                  <a:lnTo>
                    <a:pt x="83" y="188"/>
                  </a:lnTo>
                  <a:lnTo>
                    <a:pt x="85" y="191"/>
                  </a:lnTo>
                  <a:lnTo>
                    <a:pt x="86" y="195"/>
                  </a:lnTo>
                  <a:lnTo>
                    <a:pt x="88" y="200"/>
                  </a:lnTo>
                  <a:lnTo>
                    <a:pt x="90" y="204"/>
                  </a:lnTo>
                  <a:lnTo>
                    <a:pt x="93" y="211"/>
                  </a:lnTo>
                  <a:lnTo>
                    <a:pt x="94" y="217"/>
                  </a:lnTo>
                  <a:lnTo>
                    <a:pt x="96" y="222"/>
                  </a:lnTo>
                  <a:lnTo>
                    <a:pt x="97" y="226"/>
                  </a:lnTo>
                  <a:lnTo>
                    <a:pt x="83" y="233"/>
                  </a:lnTo>
                  <a:lnTo>
                    <a:pt x="83" y="240"/>
                  </a:lnTo>
                  <a:lnTo>
                    <a:pt x="88" y="243"/>
                  </a:lnTo>
                  <a:lnTo>
                    <a:pt x="93" y="248"/>
                  </a:lnTo>
                  <a:lnTo>
                    <a:pt x="100" y="252"/>
                  </a:lnTo>
                  <a:lnTo>
                    <a:pt x="107" y="258"/>
                  </a:lnTo>
                  <a:lnTo>
                    <a:pt x="114" y="263"/>
                  </a:lnTo>
                  <a:lnTo>
                    <a:pt x="120" y="269"/>
                  </a:lnTo>
                  <a:lnTo>
                    <a:pt x="126" y="271"/>
                  </a:lnTo>
                  <a:lnTo>
                    <a:pt x="129" y="273"/>
                  </a:lnTo>
                  <a:lnTo>
                    <a:pt x="123" y="273"/>
                  </a:lnTo>
                  <a:lnTo>
                    <a:pt x="116" y="273"/>
                  </a:lnTo>
                  <a:lnTo>
                    <a:pt x="116" y="269"/>
                  </a:lnTo>
                  <a:lnTo>
                    <a:pt x="115" y="265"/>
                  </a:lnTo>
                  <a:lnTo>
                    <a:pt x="114" y="258"/>
                  </a:lnTo>
                  <a:lnTo>
                    <a:pt x="114" y="251"/>
                  </a:lnTo>
                  <a:lnTo>
                    <a:pt x="112" y="244"/>
                  </a:lnTo>
                  <a:lnTo>
                    <a:pt x="111" y="236"/>
                  </a:lnTo>
                  <a:lnTo>
                    <a:pt x="109" y="228"/>
                  </a:lnTo>
                  <a:lnTo>
                    <a:pt x="109" y="221"/>
                  </a:lnTo>
                  <a:lnTo>
                    <a:pt x="111" y="224"/>
                  </a:lnTo>
                  <a:lnTo>
                    <a:pt x="114" y="226"/>
                  </a:lnTo>
                  <a:lnTo>
                    <a:pt x="118" y="226"/>
                  </a:lnTo>
                  <a:lnTo>
                    <a:pt x="123" y="225"/>
                  </a:lnTo>
                  <a:lnTo>
                    <a:pt x="129" y="224"/>
                  </a:lnTo>
                  <a:lnTo>
                    <a:pt x="134" y="222"/>
                  </a:lnTo>
                  <a:lnTo>
                    <a:pt x="138" y="221"/>
                  </a:lnTo>
                  <a:lnTo>
                    <a:pt x="142" y="221"/>
                  </a:lnTo>
                  <a:lnTo>
                    <a:pt x="141" y="210"/>
                  </a:lnTo>
                  <a:lnTo>
                    <a:pt x="138" y="196"/>
                  </a:lnTo>
                  <a:lnTo>
                    <a:pt x="134" y="181"/>
                  </a:lnTo>
                  <a:lnTo>
                    <a:pt x="129" y="165"/>
                  </a:lnTo>
                  <a:lnTo>
                    <a:pt x="125" y="148"/>
                  </a:lnTo>
                  <a:lnTo>
                    <a:pt x="120" y="132"/>
                  </a:lnTo>
                  <a:lnTo>
                    <a:pt x="118" y="117"/>
                  </a:lnTo>
                  <a:lnTo>
                    <a:pt x="116" y="104"/>
                  </a:lnTo>
                  <a:lnTo>
                    <a:pt x="142" y="104"/>
                  </a:lnTo>
                  <a:lnTo>
                    <a:pt x="142" y="96"/>
                  </a:lnTo>
                  <a:lnTo>
                    <a:pt x="141" y="88"/>
                  </a:lnTo>
                  <a:lnTo>
                    <a:pt x="140" y="78"/>
                  </a:lnTo>
                  <a:lnTo>
                    <a:pt x="138" y="70"/>
                  </a:lnTo>
                  <a:lnTo>
                    <a:pt x="138" y="63"/>
                  </a:lnTo>
                  <a:lnTo>
                    <a:pt x="137" y="58"/>
                  </a:lnTo>
                  <a:lnTo>
                    <a:pt x="136" y="54"/>
                  </a:lnTo>
                  <a:lnTo>
                    <a:pt x="136" y="52"/>
                  </a:lnTo>
                  <a:lnTo>
                    <a:pt x="145" y="52"/>
                  </a:lnTo>
                  <a:lnTo>
                    <a:pt x="155" y="51"/>
                  </a:lnTo>
                  <a:lnTo>
                    <a:pt x="164" y="51"/>
                  </a:lnTo>
                  <a:lnTo>
                    <a:pt x="174" y="49"/>
                  </a:lnTo>
                  <a:lnTo>
                    <a:pt x="182" y="49"/>
                  </a:lnTo>
                  <a:lnTo>
                    <a:pt x="192" y="49"/>
                  </a:lnTo>
                  <a:lnTo>
                    <a:pt x="200" y="49"/>
                  </a:lnTo>
                  <a:lnTo>
                    <a:pt x="207" y="52"/>
                  </a:lnTo>
                  <a:lnTo>
                    <a:pt x="203" y="52"/>
                  </a:lnTo>
                  <a:lnTo>
                    <a:pt x="200" y="54"/>
                  </a:lnTo>
                  <a:lnTo>
                    <a:pt x="199" y="56"/>
                  </a:lnTo>
                  <a:lnTo>
                    <a:pt x="199" y="58"/>
                  </a:lnTo>
                  <a:lnTo>
                    <a:pt x="200" y="59"/>
                  </a:lnTo>
                  <a:lnTo>
                    <a:pt x="203" y="60"/>
                  </a:lnTo>
                  <a:lnTo>
                    <a:pt x="207" y="60"/>
                  </a:lnTo>
                  <a:lnTo>
                    <a:pt x="214" y="59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Freeform 19"/>
            <p:cNvSpPr>
              <a:spLocks/>
            </p:cNvSpPr>
            <p:nvPr/>
          </p:nvSpPr>
          <p:spPr bwMode="auto">
            <a:xfrm>
              <a:off x="835" y="3365"/>
              <a:ext cx="143" cy="181"/>
            </a:xfrm>
            <a:custGeom>
              <a:avLst/>
              <a:gdLst>
                <a:gd name="T0" fmla="*/ 31 w 286"/>
                <a:gd name="T1" fmla="*/ 6 h 362"/>
                <a:gd name="T2" fmla="*/ 25 w 286"/>
                <a:gd name="T3" fmla="*/ 1 h 362"/>
                <a:gd name="T4" fmla="*/ 24 w 286"/>
                <a:gd name="T5" fmla="*/ 1 h 362"/>
                <a:gd name="T6" fmla="*/ 26 w 286"/>
                <a:gd name="T7" fmla="*/ 5 h 362"/>
                <a:gd name="T8" fmla="*/ 26 w 286"/>
                <a:gd name="T9" fmla="*/ 5 h 362"/>
                <a:gd name="T10" fmla="*/ 24 w 286"/>
                <a:gd name="T11" fmla="*/ 3 h 362"/>
                <a:gd name="T12" fmla="*/ 24 w 286"/>
                <a:gd name="T13" fmla="*/ 7 h 362"/>
                <a:gd name="T14" fmla="*/ 25 w 286"/>
                <a:gd name="T15" fmla="*/ 13 h 362"/>
                <a:gd name="T16" fmla="*/ 20 w 286"/>
                <a:gd name="T17" fmla="*/ 12 h 362"/>
                <a:gd name="T18" fmla="*/ 13 w 286"/>
                <a:gd name="T19" fmla="*/ 7 h 362"/>
                <a:gd name="T20" fmla="*/ 12 w 286"/>
                <a:gd name="T21" fmla="*/ 10 h 362"/>
                <a:gd name="T22" fmla="*/ 13 w 286"/>
                <a:gd name="T23" fmla="*/ 11 h 362"/>
                <a:gd name="T24" fmla="*/ 12 w 286"/>
                <a:gd name="T25" fmla="*/ 11 h 362"/>
                <a:gd name="T26" fmla="*/ 13 w 286"/>
                <a:gd name="T27" fmla="*/ 13 h 362"/>
                <a:gd name="T28" fmla="*/ 13 w 286"/>
                <a:gd name="T29" fmla="*/ 12 h 362"/>
                <a:gd name="T30" fmla="*/ 10 w 286"/>
                <a:gd name="T31" fmla="*/ 21 h 362"/>
                <a:gd name="T32" fmla="*/ 9 w 286"/>
                <a:gd name="T33" fmla="*/ 20 h 362"/>
                <a:gd name="T34" fmla="*/ 9 w 286"/>
                <a:gd name="T35" fmla="*/ 21 h 362"/>
                <a:gd name="T36" fmla="*/ 6 w 286"/>
                <a:gd name="T37" fmla="*/ 20 h 362"/>
                <a:gd name="T38" fmla="*/ 5 w 286"/>
                <a:gd name="T39" fmla="*/ 22 h 362"/>
                <a:gd name="T40" fmla="*/ 5 w 286"/>
                <a:gd name="T41" fmla="*/ 26 h 362"/>
                <a:gd name="T42" fmla="*/ 5 w 286"/>
                <a:gd name="T43" fmla="*/ 28 h 362"/>
                <a:gd name="T44" fmla="*/ 1 w 286"/>
                <a:gd name="T45" fmla="*/ 27 h 362"/>
                <a:gd name="T46" fmla="*/ 0 w 286"/>
                <a:gd name="T47" fmla="*/ 29 h 362"/>
                <a:gd name="T48" fmla="*/ 1 w 286"/>
                <a:gd name="T49" fmla="*/ 31 h 362"/>
                <a:gd name="T50" fmla="*/ 2 w 286"/>
                <a:gd name="T51" fmla="*/ 34 h 362"/>
                <a:gd name="T52" fmla="*/ 2 w 286"/>
                <a:gd name="T53" fmla="*/ 36 h 362"/>
                <a:gd name="T54" fmla="*/ 3 w 286"/>
                <a:gd name="T55" fmla="*/ 37 h 362"/>
                <a:gd name="T56" fmla="*/ 2 w 286"/>
                <a:gd name="T57" fmla="*/ 39 h 362"/>
                <a:gd name="T58" fmla="*/ 1 w 286"/>
                <a:gd name="T59" fmla="*/ 40 h 362"/>
                <a:gd name="T60" fmla="*/ 1 w 286"/>
                <a:gd name="T61" fmla="*/ 43 h 362"/>
                <a:gd name="T62" fmla="*/ 3 w 286"/>
                <a:gd name="T63" fmla="*/ 45 h 362"/>
                <a:gd name="T64" fmla="*/ 1 w 286"/>
                <a:gd name="T65" fmla="*/ 45 h 362"/>
                <a:gd name="T66" fmla="*/ 1 w 286"/>
                <a:gd name="T67" fmla="*/ 45 h 362"/>
                <a:gd name="T68" fmla="*/ 2 w 286"/>
                <a:gd name="T69" fmla="*/ 43 h 362"/>
                <a:gd name="T70" fmla="*/ 4 w 286"/>
                <a:gd name="T71" fmla="*/ 43 h 362"/>
                <a:gd name="T72" fmla="*/ 5 w 286"/>
                <a:gd name="T73" fmla="*/ 42 h 362"/>
                <a:gd name="T74" fmla="*/ 5 w 286"/>
                <a:gd name="T75" fmla="*/ 40 h 362"/>
                <a:gd name="T76" fmla="*/ 3 w 286"/>
                <a:gd name="T77" fmla="*/ 38 h 362"/>
                <a:gd name="T78" fmla="*/ 5 w 286"/>
                <a:gd name="T79" fmla="*/ 37 h 362"/>
                <a:gd name="T80" fmla="*/ 7 w 286"/>
                <a:gd name="T81" fmla="*/ 37 h 362"/>
                <a:gd name="T82" fmla="*/ 6 w 286"/>
                <a:gd name="T83" fmla="*/ 34 h 362"/>
                <a:gd name="T84" fmla="*/ 5 w 286"/>
                <a:gd name="T85" fmla="*/ 31 h 362"/>
                <a:gd name="T86" fmla="*/ 7 w 286"/>
                <a:gd name="T87" fmla="*/ 29 h 362"/>
                <a:gd name="T88" fmla="*/ 7 w 286"/>
                <a:gd name="T89" fmla="*/ 25 h 362"/>
                <a:gd name="T90" fmla="*/ 9 w 286"/>
                <a:gd name="T91" fmla="*/ 24 h 362"/>
                <a:gd name="T92" fmla="*/ 12 w 286"/>
                <a:gd name="T93" fmla="*/ 24 h 362"/>
                <a:gd name="T94" fmla="*/ 13 w 286"/>
                <a:gd name="T95" fmla="*/ 22 h 362"/>
                <a:gd name="T96" fmla="*/ 18 w 286"/>
                <a:gd name="T97" fmla="*/ 23 h 362"/>
                <a:gd name="T98" fmla="*/ 19 w 286"/>
                <a:gd name="T99" fmla="*/ 14 h 362"/>
                <a:gd name="T100" fmla="*/ 27 w 286"/>
                <a:gd name="T101" fmla="*/ 17 h 362"/>
                <a:gd name="T102" fmla="*/ 33 w 286"/>
                <a:gd name="T103" fmla="*/ 12 h 362"/>
                <a:gd name="T104" fmla="*/ 35 w 286"/>
                <a:gd name="T105" fmla="*/ 11 h 362"/>
                <a:gd name="T106" fmla="*/ 34 w 286"/>
                <a:gd name="T107" fmla="*/ 11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86"/>
                <a:gd name="T163" fmla="*/ 0 h 362"/>
                <a:gd name="T164" fmla="*/ 286 w 286"/>
                <a:gd name="T165" fmla="*/ 362 h 3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86" h="362">
                  <a:moveTo>
                    <a:pt x="279" y="84"/>
                  </a:moveTo>
                  <a:lnTo>
                    <a:pt x="269" y="73"/>
                  </a:lnTo>
                  <a:lnTo>
                    <a:pt x="260" y="62"/>
                  </a:lnTo>
                  <a:lnTo>
                    <a:pt x="250" y="50"/>
                  </a:lnTo>
                  <a:lnTo>
                    <a:pt x="239" y="37"/>
                  </a:lnTo>
                  <a:lnTo>
                    <a:pt x="229" y="25"/>
                  </a:lnTo>
                  <a:lnTo>
                    <a:pt x="218" y="14"/>
                  </a:lnTo>
                  <a:lnTo>
                    <a:pt x="206" y="6"/>
                  </a:lnTo>
                  <a:lnTo>
                    <a:pt x="195" y="0"/>
                  </a:lnTo>
                  <a:lnTo>
                    <a:pt x="195" y="4"/>
                  </a:lnTo>
                  <a:lnTo>
                    <a:pt x="197" y="10"/>
                  </a:lnTo>
                  <a:lnTo>
                    <a:pt x="199" y="15"/>
                  </a:lnTo>
                  <a:lnTo>
                    <a:pt x="202" y="21"/>
                  </a:lnTo>
                  <a:lnTo>
                    <a:pt x="205" y="26"/>
                  </a:lnTo>
                  <a:lnTo>
                    <a:pt x="209" y="32"/>
                  </a:lnTo>
                  <a:lnTo>
                    <a:pt x="212" y="36"/>
                  </a:lnTo>
                  <a:lnTo>
                    <a:pt x="214" y="39"/>
                  </a:lnTo>
                  <a:lnTo>
                    <a:pt x="213" y="37"/>
                  </a:lnTo>
                  <a:lnTo>
                    <a:pt x="212" y="36"/>
                  </a:lnTo>
                  <a:lnTo>
                    <a:pt x="210" y="35"/>
                  </a:lnTo>
                  <a:lnTo>
                    <a:pt x="207" y="32"/>
                  </a:lnTo>
                  <a:lnTo>
                    <a:pt x="203" y="29"/>
                  </a:lnTo>
                  <a:lnTo>
                    <a:pt x="201" y="28"/>
                  </a:lnTo>
                  <a:lnTo>
                    <a:pt x="198" y="26"/>
                  </a:lnTo>
                  <a:lnTo>
                    <a:pt x="195" y="25"/>
                  </a:lnTo>
                  <a:lnTo>
                    <a:pt x="195" y="36"/>
                  </a:lnTo>
                  <a:lnTo>
                    <a:pt x="195" y="47"/>
                  </a:lnTo>
                  <a:lnTo>
                    <a:pt x="197" y="59"/>
                  </a:lnTo>
                  <a:lnTo>
                    <a:pt x="198" y="72"/>
                  </a:lnTo>
                  <a:lnTo>
                    <a:pt x="199" y="83"/>
                  </a:lnTo>
                  <a:lnTo>
                    <a:pt x="201" y="95"/>
                  </a:lnTo>
                  <a:lnTo>
                    <a:pt x="201" y="106"/>
                  </a:lnTo>
                  <a:lnTo>
                    <a:pt x="201" y="117"/>
                  </a:lnTo>
                  <a:lnTo>
                    <a:pt x="188" y="110"/>
                  </a:lnTo>
                  <a:lnTo>
                    <a:pt x="176" y="103"/>
                  </a:lnTo>
                  <a:lnTo>
                    <a:pt x="162" y="96"/>
                  </a:lnTo>
                  <a:lnTo>
                    <a:pt x="150" y="87"/>
                  </a:lnTo>
                  <a:lnTo>
                    <a:pt x="136" y="78"/>
                  </a:lnTo>
                  <a:lnTo>
                    <a:pt x="122" y="70"/>
                  </a:lnTo>
                  <a:lnTo>
                    <a:pt x="110" y="63"/>
                  </a:lnTo>
                  <a:lnTo>
                    <a:pt x="98" y="58"/>
                  </a:lnTo>
                  <a:lnTo>
                    <a:pt x="98" y="63"/>
                  </a:lnTo>
                  <a:lnTo>
                    <a:pt x="99" y="67"/>
                  </a:lnTo>
                  <a:lnTo>
                    <a:pt x="101" y="73"/>
                  </a:lnTo>
                  <a:lnTo>
                    <a:pt x="102" y="77"/>
                  </a:lnTo>
                  <a:lnTo>
                    <a:pt x="103" y="83"/>
                  </a:lnTo>
                  <a:lnTo>
                    <a:pt x="106" y="87"/>
                  </a:lnTo>
                  <a:lnTo>
                    <a:pt x="107" y="92"/>
                  </a:lnTo>
                  <a:lnTo>
                    <a:pt x="110" y="96"/>
                  </a:lnTo>
                  <a:lnTo>
                    <a:pt x="98" y="84"/>
                  </a:lnTo>
                  <a:lnTo>
                    <a:pt x="98" y="85"/>
                  </a:lnTo>
                  <a:lnTo>
                    <a:pt x="99" y="89"/>
                  </a:lnTo>
                  <a:lnTo>
                    <a:pt x="102" y="94"/>
                  </a:lnTo>
                  <a:lnTo>
                    <a:pt x="103" y="99"/>
                  </a:lnTo>
                  <a:lnTo>
                    <a:pt x="106" y="103"/>
                  </a:lnTo>
                  <a:lnTo>
                    <a:pt x="109" y="106"/>
                  </a:lnTo>
                  <a:lnTo>
                    <a:pt x="110" y="106"/>
                  </a:lnTo>
                  <a:lnTo>
                    <a:pt x="110" y="103"/>
                  </a:lnTo>
                  <a:lnTo>
                    <a:pt x="91" y="103"/>
                  </a:lnTo>
                  <a:lnTo>
                    <a:pt x="91" y="168"/>
                  </a:lnTo>
                  <a:lnTo>
                    <a:pt x="90" y="168"/>
                  </a:lnTo>
                  <a:lnTo>
                    <a:pt x="85" y="165"/>
                  </a:lnTo>
                  <a:lnTo>
                    <a:pt x="81" y="162"/>
                  </a:lnTo>
                  <a:lnTo>
                    <a:pt x="76" y="161"/>
                  </a:lnTo>
                  <a:lnTo>
                    <a:pt x="72" y="158"/>
                  </a:lnTo>
                  <a:lnTo>
                    <a:pt x="69" y="157"/>
                  </a:lnTo>
                  <a:lnTo>
                    <a:pt x="69" y="158"/>
                  </a:lnTo>
                  <a:lnTo>
                    <a:pt x="72" y="162"/>
                  </a:lnTo>
                  <a:lnTo>
                    <a:pt x="69" y="162"/>
                  </a:lnTo>
                  <a:lnTo>
                    <a:pt x="66" y="161"/>
                  </a:lnTo>
                  <a:lnTo>
                    <a:pt x="62" y="159"/>
                  </a:lnTo>
                  <a:lnTo>
                    <a:pt x="58" y="158"/>
                  </a:lnTo>
                  <a:lnTo>
                    <a:pt x="55" y="157"/>
                  </a:lnTo>
                  <a:lnTo>
                    <a:pt x="51" y="157"/>
                  </a:lnTo>
                  <a:lnTo>
                    <a:pt x="48" y="155"/>
                  </a:lnTo>
                  <a:lnTo>
                    <a:pt x="46" y="155"/>
                  </a:lnTo>
                  <a:lnTo>
                    <a:pt x="44" y="163"/>
                  </a:lnTo>
                  <a:lnTo>
                    <a:pt x="43" y="172"/>
                  </a:lnTo>
                  <a:lnTo>
                    <a:pt x="43" y="181"/>
                  </a:lnTo>
                  <a:lnTo>
                    <a:pt x="44" y="192"/>
                  </a:lnTo>
                  <a:lnTo>
                    <a:pt x="46" y="202"/>
                  </a:lnTo>
                  <a:lnTo>
                    <a:pt x="47" y="213"/>
                  </a:lnTo>
                  <a:lnTo>
                    <a:pt x="50" y="222"/>
                  </a:lnTo>
                  <a:lnTo>
                    <a:pt x="53" y="233"/>
                  </a:lnTo>
                  <a:lnTo>
                    <a:pt x="47" y="231"/>
                  </a:lnTo>
                  <a:lnTo>
                    <a:pt x="42" y="228"/>
                  </a:lnTo>
                  <a:lnTo>
                    <a:pt x="35" y="226"/>
                  </a:lnTo>
                  <a:lnTo>
                    <a:pt x="29" y="224"/>
                  </a:lnTo>
                  <a:lnTo>
                    <a:pt x="22" y="222"/>
                  </a:lnTo>
                  <a:lnTo>
                    <a:pt x="14" y="221"/>
                  </a:lnTo>
                  <a:lnTo>
                    <a:pt x="7" y="220"/>
                  </a:lnTo>
                  <a:lnTo>
                    <a:pt x="0" y="220"/>
                  </a:lnTo>
                  <a:lnTo>
                    <a:pt x="0" y="226"/>
                  </a:lnTo>
                  <a:lnTo>
                    <a:pt x="0" y="233"/>
                  </a:lnTo>
                  <a:lnTo>
                    <a:pt x="3" y="236"/>
                  </a:lnTo>
                  <a:lnTo>
                    <a:pt x="6" y="240"/>
                  </a:lnTo>
                  <a:lnTo>
                    <a:pt x="9" y="244"/>
                  </a:lnTo>
                  <a:lnTo>
                    <a:pt x="13" y="250"/>
                  </a:lnTo>
                  <a:lnTo>
                    <a:pt x="15" y="255"/>
                  </a:lnTo>
                  <a:lnTo>
                    <a:pt x="17" y="261"/>
                  </a:lnTo>
                  <a:lnTo>
                    <a:pt x="20" y="266"/>
                  </a:lnTo>
                  <a:lnTo>
                    <a:pt x="20" y="272"/>
                  </a:lnTo>
                  <a:lnTo>
                    <a:pt x="7" y="285"/>
                  </a:lnTo>
                  <a:lnTo>
                    <a:pt x="11" y="285"/>
                  </a:lnTo>
                  <a:lnTo>
                    <a:pt x="15" y="285"/>
                  </a:lnTo>
                  <a:lnTo>
                    <a:pt x="18" y="287"/>
                  </a:lnTo>
                  <a:lnTo>
                    <a:pt x="21" y="288"/>
                  </a:lnTo>
                  <a:lnTo>
                    <a:pt x="24" y="291"/>
                  </a:lnTo>
                  <a:lnTo>
                    <a:pt x="25" y="294"/>
                  </a:lnTo>
                  <a:lnTo>
                    <a:pt x="26" y="295"/>
                  </a:lnTo>
                  <a:lnTo>
                    <a:pt x="26" y="298"/>
                  </a:lnTo>
                  <a:lnTo>
                    <a:pt x="25" y="301"/>
                  </a:lnTo>
                  <a:lnTo>
                    <a:pt x="22" y="303"/>
                  </a:lnTo>
                  <a:lnTo>
                    <a:pt x="20" y="307"/>
                  </a:lnTo>
                  <a:lnTo>
                    <a:pt x="15" y="310"/>
                  </a:lnTo>
                  <a:lnTo>
                    <a:pt x="11" y="313"/>
                  </a:lnTo>
                  <a:lnTo>
                    <a:pt x="7" y="316"/>
                  </a:lnTo>
                  <a:lnTo>
                    <a:pt x="3" y="317"/>
                  </a:lnTo>
                  <a:lnTo>
                    <a:pt x="0" y="317"/>
                  </a:lnTo>
                  <a:lnTo>
                    <a:pt x="0" y="322"/>
                  </a:lnTo>
                  <a:lnTo>
                    <a:pt x="3" y="329"/>
                  </a:lnTo>
                  <a:lnTo>
                    <a:pt x="7" y="338"/>
                  </a:lnTo>
                  <a:lnTo>
                    <a:pt x="11" y="344"/>
                  </a:lnTo>
                  <a:lnTo>
                    <a:pt x="15" y="351"/>
                  </a:lnTo>
                  <a:lnTo>
                    <a:pt x="20" y="357"/>
                  </a:lnTo>
                  <a:lnTo>
                    <a:pt x="24" y="361"/>
                  </a:lnTo>
                  <a:lnTo>
                    <a:pt x="26" y="362"/>
                  </a:lnTo>
                  <a:lnTo>
                    <a:pt x="0" y="362"/>
                  </a:lnTo>
                  <a:lnTo>
                    <a:pt x="3" y="362"/>
                  </a:lnTo>
                  <a:lnTo>
                    <a:pt x="5" y="362"/>
                  </a:lnTo>
                  <a:lnTo>
                    <a:pt x="7" y="361"/>
                  </a:lnTo>
                  <a:lnTo>
                    <a:pt x="10" y="359"/>
                  </a:lnTo>
                  <a:lnTo>
                    <a:pt x="13" y="358"/>
                  </a:lnTo>
                  <a:lnTo>
                    <a:pt x="14" y="357"/>
                  </a:lnTo>
                  <a:lnTo>
                    <a:pt x="17" y="357"/>
                  </a:lnTo>
                  <a:lnTo>
                    <a:pt x="20" y="357"/>
                  </a:lnTo>
                  <a:lnTo>
                    <a:pt x="20" y="350"/>
                  </a:lnTo>
                  <a:lnTo>
                    <a:pt x="20" y="343"/>
                  </a:lnTo>
                  <a:lnTo>
                    <a:pt x="24" y="343"/>
                  </a:lnTo>
                  <a:lnTo>
                    <a:pt x="28" y="342"/>
                  </a:lnTo>
                  <a:lnTo>
                    <a:pt x="32" y="342"/>
                  </a:lnTo>
                  <a:lnTo>
                    <a:pt x="35" y="340"/>
                  </a:lnTo>
                  <a:lnTo>
                    <a:pt x="37" y="339"/>
                  </a:lnTo>
                  <a:lnTo>
                    <a:pt x="40" y="338"/>
                  </a:lnTo>
                  <a:lnTo>
                    <a:pt x="43" y="338"/>
                  </a:lnTo>
                  <a:lnTo>
                    <a:pt x="46" y="336"/>
                  </a:lnTo>
                  <a:lnTo>
                    <a:pt x="46" y="331"/>
                  </a:lnTo>
                  <a:lnTo>
                    <a:pt x="44" y="327"/>
                  </a:lnTo>
                  <a:lnTo>
                    <a:pt x="43" y="322"/>
                  </a:lnTo>
                  <a:lnTo>
                    <a:pt x="40" y="320"/>
                  </a:lnTo>
                  <a:lnTo>
                    <a:pt x="37" y="317"/>
                  </a:lnTo>
                  <a:lnTo>
                    <a:pt x="35" y="311"/>
                  </a:lnTo>
                  <a:lnTo>
                    <a:pt x="31" y="306"/>
                  </a:lnTo>
                  <a:lnTo>
                    <a:pt x="26" y="298"/>
                  </a:lnTo>
                  <a:lnTo>
                    <a:pt x="29" y="298"/>
                  </a:lnTo>
                  <a:lnTo>
                    <a:pt x="32" y="296"/>
                  </a:lnTo>
                  <a:lnTo>
                    <a:pt x="36" y="295"/>
                  </a:lnTo>
                  <a:lnTo>
                    <a:pt x="40" y="295"/>
                  </a:lnTo>
                  <a:lnTo>
                    <a:pt x="44" y="294"/>
                  </a:lnTo>
                  <a:lnTo>
                    <a:pt x="48" y="292"/>
                  </a:lnTo>
                  <a:lnTo>
                    <a:pt x="54" y="291"/>
                  </a:lnTo>
                  <a:lnTo>
                    <a:pt x="58" y="291"/>
                  </a:lnTo>
                  <a:lnTo>
                    <a:pt x="58" y="288"/>
                  </a:lnTo>
                  <a:lnTo>
                    <a:pt x="57" y="284"/>
                  </a:lnTo>
                  <a:lnTo>
                    <a:pt x="54" y="277"/>
                  </a:lnTo>
                  <a:lnTo>
                    <a:pt x="53" y="272"/>
                  </a:lnTo>
                  <a:lnTo>
                    <a:pt x="50" y="266"/>
                  </a:lnTo>
                  <a:lnTo>
                    <a:pt x="47" y="261"/>
                  </a:lnTo>
                  <a:lnTo>
                    <a:pt x="46" y="255"/>
                  </a:lnTo>
                  <a:lnTo>
                    <a:pt x="46" y="253"/>
                  </a:lnTo>
                  <a:lnTo>
                    <a:pt x="65" y="253"/>
                  </a:lnTo>
                  <a:lnTo>
                    <a:pt x="65" y="247"/>
                  </a:lnTo>
                  <a:lnTo>
                    <a:pt x="63" y="240"/>
                  </a:lnTo>
                  <a:lnTo>
                    <a:pt x="63" y="233"/>
                  </a:lnTo>
                  <a:lnTo>
                    <a:pt x="62" y="226"/>
                  </a:lnTo>
                  <a:lnTo>
                    <a:pt x="61" y="220"/>
                  </a:lnTo>
                  <a:lnTo>
                    <a:pt x="59" y="213"/>
                  </a:lnTo>
                  <a:lnTo>
                    <a:pt x="59" y="206"/>
                  </a:lnTo>
                  <a:lnTo>
                    <a:pt x="58" y="200"/>
                  </a:lnTo>
                  <a:lnTo>
                    <a:pt x="63" y="200"/>
                  </a:lnTo>
                  <a:lnTo>
                    <a:pt x="69" y="199"/>
                  </a:lnTo>
                  <a:lnTo>
                    <a:pt x="76" y="199"/>
                  </a:lnTo>
                  <a:lnTo>
                    <a:pt x="81" y="198"/>
                  </a:lnTo>
                  <a:lnTo>
                    <a:pt x="87" y="196"/>
                  </a:lnTo>
                  <a:lnTo>
                    <a:pt x="94" y="195"/>
                  </a:lnTo>
                  <a:lnTo>
                    <a:pt x="99" y="195"/>
                  </a:lnTo>
                  <a:lnTo>
                    <a:pt x="105" y="194"/>
                  </a:lnTo>
                  <a:lnTo>
                    <a:pt x="105" y="168"/>
                  </a:lnTo>
                  <a:lnTo>
                    <a:pt x="107" y="169"/>
                  </a:lnTo>
                  <a:lnTo>
                    <a:pt x="111" y="170"/>
                  </a:lnTo>
                  <a:lnTo>
                    <a:pt x="118" y="172"/>
                  </a:lnTo>
                  <a:lnTo>
                    <a:pt x="125" y="174"/>
                  </a:lnTo>
                  <a:lnTo>
                    <a:pt x="132" y="177"/>
                  </a:lnTo>
                  <a:lnTo>
                    <a:pt x="140" y="179"/>
                  </a:lnTo>
                  <a:lnTo>
                    <a:pt x="149" y="180"/>
                  </a:lnTo>
                  <a:lnTo>
                    <a:pt x="155" y="181"/>
                  </a:lnTo>
                  <a:lnTo>
                    <a:pt x="143" y="117"/>
                  </a:lnTo>
                  <a:lnTo>
                    <a:pt x="158" y="117"/>
                  </a:lnTo>
                  <a:lnTo>
                    <a:pt x="173" y="120"/>
                  </a:lnTo>
                  <a:lnTo>
                    <a:pt x="190" y="124"/>
                  </a:lnTo>
                  <a:lnTo>
                    <a:pt x="206" y="128"/>
                  </a:lnTo>
                  <a:lnTo>
                    <a:pt x="221" y="133"/>
                  </a:lnTo>
                  <a:lnTo>
                    <a:pt x="236" y="139"/>
                  </a:lnTo>
                  <a:lnTo>
                    <a:pt x="249" y="144"/>
                  </a:lnTo>
                  <a:lnTo>
                    <a:pt x="260" y="148"/>
                  </a:lnTo>
                  <a:lnTo>
                    <a:pt x="260" y="96"/>
                  </a:lnTo>
                  <a:lnTo>
                    <a:pt x="266" y="96"/>
                  </a:lnTo>
                  <a:lnTo>
                    <a:pt x="286" y="96"/>
                  </a:lnTo>
                  <a:lnTo>
                    <a:pt x="282" y="96"/>
                  </a:lnTo>
                  <a:lnTo>
                    <a:pt x="277" y="94"/>
                  </a:lnTo>
                  <a:lnTo>
                    <a:pt x="272" y="91"/>
                  </a:lnTo>
                  <a:lnTo>
                    <a:pt x="268" y="88"/>
                  </a:lnTo>
                  <a:lnTo>
                    <a:pt x="265" y="85"/>
                  </a:lnTo>
                  <a:lnTo>
                    <a:pt x="265" y="83"/>
                  </a:lnTo>
                  <a:lnTo>
                    <a:pt x="269" y="83"/>
                  </a:lnTo>
                  <a:lnTo>
                    <a:pt x="279" y="84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20"/>
            <p:cNvSpPr>
              <a:spLocks noEditPoints="1"/>
            </p:cNvSpPr>
            <p:nvPr/>
          </p:nvSpPr>
          <p:spPr bwMode="auto">
            <a:xfrm>
              <a:off x="357" y="3295"/>
              <a:ext cx="371" cy="444"/>
            </a:xfrm>
            <a:custGeom>
              <a:avLst/>
              <a:gdLst>
                <a:gd name="T0" fmla="*/ 88 w 741"/>
                <a:gd name="T1" fmla="*/ 1 h 889"/>
                <a:gd name="T2" fmla="*/ 80 w 741"/>
                <a:gd name="T3" fmla="*/ 2 h 889"/>
                <a:gd name="T4" fmla="*/ 72 w 741"/>
                <a:gd name="T5" fmla="*/ 5 h 889"/>
                <a:gd name="T6" fmla="*/ 64 w 741"/>
                <a:gd name="T7" fmla="*/ 10 h 889"/>
                <a:gd name="T8" fmla="*/ 57 w 741"/>
                <a:gd name="T9" fmla="*/ 15 h 889"/>
                <a:gd name="T10" fmla="*/ 52 w 741"/>
                <a:gd name="T11" fmla="*/ 18 h 889"/>
                <a:gd name="T12" fmla="*/ 61 w 741"/>
                <a:gd name="T13" fmla="*/ 9 h 889"/>
                <a:gd name="T14" fmla="*/ 85 w 741"/>
                <a:gd name="T15" fmla="*/ 0 h 889"/>
                <a:gd name="T16" fmla="*/ 90 w 741"/>
                <a:gd name="T17" fmla="*/ 0 h 889"/>
                <a:gd name="T18" fmla="*/ 92 w 741"/>
                <a:gd name="T19" fmla="*/ 1 h 889"/>
                <a:gd name="T20" fmla="*/ 93 w 741"/>
                <a:gd name="T21" fmla="*/ 1 h 889"/>
                <a:gd name="T22" fmla="*/ 50 w 741"/>
                <a:gd name="T23" fmla="*/ 23 h 889"/>
                <a:gd name="T24" fmla="*/ 54 w 741"/>
                <a:gd name="T25" fmla="*/ 22 h 889"/>
                <a:gd name="T26" fmla="*/ 57 w 741"/>
                <a:gd name="T27" fmla="*/ 23 h 889"/>
                <a:gd name="T28" fmla="*/ 51 w 741"/>
                <a:gd name="T29" fmla="*/ 28 h 889"/>
                <a:gd name="T30" fmla="*/ 45 w 741"/>
                <a:gd name="T31" fmla="*/ 35 h 889"/>
                <a:gd name="T32" fmla="*/ 44 w 741"/>
                <a:gd name="T33" fmla="*/ 37 h 889"/>
                <a:gd name="T34" fmla="*/ 38 w 741"/>
                <a:gd name="T35" fmla="*/ 43 h 889"/>
                <a:gd name="T36" fmla="*/ 29 w 741"/>
                <a:gd name="T37" fmla="*/ 51 h 889"/>
                <a:gd name="T38" fmla="*/ 24 w 741"/>
                <a:gd name="T39" fmla="*/ 55 h 889"/>
                <a:gd name="T40" fmla="*/ 21 w 741"/>
                <a:gd name="T41" fmla="*/ 54 h 889"/>
                <a:gd name="T42" fmla="*/ 30 w 741"/>
                <a:gd name="T43" fmla="*/ 42 h 889"/>
                <a:gd name="T44" fmla="*/ 38 w 741"/>
                <a:gd name="T45" fmla="*/ 31 h 889"/>
                <a:gd name="T46" fmla="*/ 47 w 741"/>
                <a:gd name="T47" fmla="*/ 23 h 889"/>
                <a:gd name="T48" fmla="*/ 24 w 741"/>
                <a:gd name="T49" fmla="*/ 60 h 889"/>
                <a:gd name="T50" fmla="*/ 22 w 741"/>
                <a:gd name="T51" fmla="*/ 64 h 889"/>
                <a:gd name="T52" fmla="*/ 20 w 741"/>
                <a:gd name="T53" fmla="*/ 68 h 889"/>
                <a:gd name="T54" fmla="*/ 21 w 741"/>
                <a:gd name="T55" fmla="*/ 71 h 889"/>
                <a:gd name="T56" fmla="*/ 20 w 741"/>
                <a:gd name="T57" fmla="*/ 74 h 889"/>
                <a:gd name="T58" fmla="*/ 18 w 741"/>
                <a:gd name="T59" fmla="*/ 77 h 889"/>
                <a:gd name="T60" fmla="*/ 17 w 741"/>
                <a:gd name="T61" fmla="*/ 79 h 889"/>
                <a:gd name="T62" fmla="*/ 17 w 741"/>
                <a:gd name="T63" fmla="*/ 82 h 889"/>
                <a:gd name="T64" fmla="*/ 15 w 741"/>
                <a:gd name="T65" fmla="*/ 84 h 889"/>
                <a:gd name="T66" fmla="*/ 17 w 741"/>
                <a:gd name="T67" fmla="*/ 85 h 889"/>
                <a:gd name="T68" fmla="*/ 15 w 741"/>
                <a:gd name="T69" fmla="*/ 87 h 889"/>
                <a:gd name="T70" fmla="*/ 13 w 741"/>
                <a:gd name="T71" fmla="*/ 89 h 889"/>
                <a:gd name="T72" fmla="*/ 14 w 741"/>
                <a:gd name="T73" fmla="*/ 86 h 889"/>
                <a:gd name="T74" fmla="*/ 14 w 741"/>
                <a:gd name="T75" fmla="*/ 81 h 889"/>
                <a:gd name="T76" fmla="*/ 14 w 741"/>
                <a:gd name="T77" fmla="*/ 77 h 889"/>
                <a:gd name="T78" fmla="*/ 19 w 741"/>
                <a:gd name="T79" fmla="*/ 69 h 889"/>
                <a:gd name="T80" fmla="*/ 14 w 741"/>
                <a:gd name="T81" fmla="*/ 69 h 889"/>
                <a:gd name="T82" fmla="*/ 12 w 741"/>
                <a:gd name="T83" fmla="*/ 94 h 889"/>
                <a:gd name="T84" fmla="*/ 12 w 741"/>
                <a:gd name="T85" fmla="*/ 94 h 889"/>
                <a:gd name="T86" fmla="*/ 12 w 741"/>
                <a:gd name="T87" fmla="*/ 95 h 889"/>
                <a:gd name="T88" fmla="*/ 12 w 741"/>
                <a:gd name="T89" fmla="*/ 96 h 889"/>
                <a:gd name="T90" fmla="*/ 12 w 741"/>
                <a:gd name="T91" fmla="*/ 97 h 889"/>
                <a:gd name="T92" fmla="*/ 12 w 741"/>
                <a:gd name="T93" fmla="*/ 97 h 889"/>
                <a:gd name="T94" fmla="*/ 12 w 741"/>
                <a:gd name="T95" fmla="*/ 94 h 889"/>
                <a:gd name="T96" fmla="*/ 5 w 741"/>
                <a:gd name="T97" fmla="*/ 106 h 889"/>
                <a:gd name="T98" fmla="*/ 4 w 741"/>
                <a:gd name="T99" fmla="*/ 107 h 889"/>
                <a:gd name="T100" fmla="*/ 3 w 741"/>
                <a:gd name="T101" fmla="*/ 108 h 889"/>
                <a:gd name="T102" fmla="*/ 1 w 741"/>
                <a:gd name="T103" fmla="*/ 110 h 889"/>
                <a:gd name="T104" fmla="*/ 1 w 741"/>
                <a:gd name="T105" fmla="*/ 110 h 889"/>
                <a:gd name="T106" fmla="*/ 1 w 741"/>
                <a:gd name="T107" fmla="*/ 110 h 889"/>
                <a:gd name="T108" fmla="*/ 1 w 741"/>
                <a:gd name="T109" fmla="*/ 111 h 889"/>
                <a:gd name="T110" fmla="*/ 1 w 741"/>
                <a:gd name="T111" fmla="*/ 111 h 889"/>
                <a:gd name="T112" fmla="*/ 0 w 741"/>
                <a:gd name="T113" fmla="*/ 111 h 88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41"/>
                <a:gd name="T172" fmla="*/ 0 h 889"/>
                <a:gd name="T173" fmla="*/ 741 w 741"/>
                <a:gd name="T174" fmla="*/ 889 h 88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41" h="889">
                  <a:moveTo>
                    <a:pt x="741" y="10"/>
                  </a:moveTo>
                  <a:lnTo>
                    <a:pt x="721" y="9"/>
                  </a:lnTo>
                  <a:lnTo>
                    <a:pt x="700" y="10"/>
                  </a:lnTo>
                  <a:lnTo>
                    <a:pt x="680" y="13"/>
                  </a:lnTo>
                  <a:lnTo>
                    <a:pt x="658" y="17"/>
                  </a:lnTo>
                  <a:lnTo>
                    <a:pt x="637" y="22"/>
                  </a:lnTo>
                  <a:lnTo>
                    <a:pt x="615" y="29"/>
                  </a:lnTo>
                  <a:lnTo>
                    <a:pt x="593" y="37"/>
                  </a:lnTo>
                  <a:lnTo>
                    <a:pt x="571" y="47"/>
                  </a:lnTo>
                  <a:lnTo>
                    <a:pt x="549" y="57"/>
                  </a:lnTo>
                  <a:lnTo>
                    <a:pt x="529" y="68"/>
                  </a:lnTo>
                  <a:lnTo>
                    <a:pt x="508" y="80"/>
                  </a:lnTo>
                  <a:lnTo>
                    <a:pt x="488" y="92"/>
                  </a:lnTo>
                  <a:lnTo>
                    <a:pt x="467" y="106"/>
                  </a:lnTo>
                  <a:lnTo>
                    <a:pt x="449" y="120"/>
                  </a:lnTo>
                  <a:lnTo>
                    <a:pt x="430" y="133"/>
                  </a:lnTo>
                  <a:lnTo>
                    <a:pt x="414" y="147"/>
                  </a:lnTo>
                  <a:lnTo>
                    <a:pt x="410" y="144"/>
                  </a:lnTo>
                  <a:lnTo>
                    <a:pt x="401" y="144"/>
                  </a:lnTo>
                  <a:lnTo>
                    <a:pt x="488" y="90"/>
                  </a:lnTo>
                  <a:lnTo>
                    <a:pt x="484" y="77"/>
                  </a:lnTo>
                  <a:lnTo>
                    <a:pt x="596" y="35"/>
                  </a:lnTo>
                  <a:lnTo>
                    <a:pt x="619" y="16"/>
                  </a:lnTo>
                  <a:lnTo>
                    <a:pt x="678" y="0"/>
                  </a:lnTo>
                  <a:lnTo>
                    <a:pt x="704" y="2"/>
                  </a:lnTo>
                  <a:lnTo>
                    <a:pt x="709" y="3"/>
                  </a:lnTo>
                  <a:lnTo>
                    <a:pt x="714" y="5"/>
                  </a:lnTo>
                  <a:lnTo>
                    <a:pt x="720" y="6"/>
                  </a:lnTo>
                  <a:lnTo>
                    <a:pt x="725" y="7"/>
                  </a:lnTo>
                  <a:lnTo>
                    <a:pt x="729" y="9"/>
                  </a:lnTo>
                  <a:lnTo>
                    <a:pt x="735" y="9"/>
                  </a:lnTo>
                  <a:lnTo>
                    <a:pt x="737" y="10"/>
                  </a:lnTo>
                  <a:lnTo>
                    <a:pt x="741" y="10"/>
                  </a:lnTo>
                  <a:close/>
                  <a:moveTo>
                    <a:pt x="375" y="186"/>
                  </a:moveTo>
                  <a:lnTo>
                    <a:pt x="385" y="184"/>
                  </a:lnTo>
                  <a:lnTo>
                    <a:pt x="394" y="184"/>
                  </a:lnTo>
                  <a:lnTo>
                    <a:pt x="405" y="183"/>
                  </a:lnTo>
                  <a:lnTo>
                    <a:pt x="415" y="183"/>
                  </a:lnTo>
                  <a:lnTo>
                    <a:pt x="426" y="183"/>
                  </a:lnTo>
                  <a:lnTo>
                    <a:pt x="437" y="183"/>
                  </a:lnTo>
                  <a:lnTo>
                    <a:pt x="447" y="183"/>
                  </a:lnTo>
                  <a:lnTo>
                    <a:pt x="456" y="186"/>
                  </a:lnTo>
                  <a:lnTo>
                    <a:pt x="442" y="198"/>
                  </a:lnTo>
                  <a:lnTo>
                    <a:pt x="426" y="214"/>
                  </a:lnTo>
                  <a:lnTo>
                    <a:pt x="408" y="231"/>
                  </a:lnTo>
                  <a:lnTo>
                    <a:pt x="390" y="249"/>
                  </a:lnTo>
                  <a:lnTo>
                    <a:pt x="371" y="265"/>
                  </a:lnTo>
                  <a:lnTo>
                    <a:pt x="353" y="280"/>
                  </a:lnTo>
                  <a:lnTo>
                    <a:pt x="336" y="292"/>
                  </a:lnTo>
                  <a:lnTo>
                    <a:pt x="319" y="302"/>
                  </a:lnTo>
                  <a:lnTo>
                    <a:pt x="345" y="302"/>
                  </a:lnTo>
                  <a:lnTo>
                    <a:pt x="337" y="316"/>
                  </a:lnTo>
                  <a:lnTo>
                    <a:pt x="322" y="331"/>
                  </a:lnTo>
                  <a:lnTo>
                    <a:pt x="303" y="350"/>
                  </a:lnTo>
                  <a:lnTo>
                    <a:pt x="279" y="369"/>
                  </a:lnTo>
                  <a:lnTo>
                    <a:pt x="256" y="390"/>
                  </a:lnTo>
                  <a:lnTo>
                    <a:pt x="231" y="409"/>
                  </a:lnTo>
                  <a:lnTo>
                    <a:pt x="208" y="428"/>
                  </a:lnTo>
                  <a:lnTo>
                    <a:pt x="186" y="445"/>
                  </a:lnTo>
                  <a:lnTo>
                    <a:pt x="189" y="443"/>
                  </a:lnTo>
                  <a:lnTo>
                    <a:pt x="189" y="435"/>
                  </a:lnTo>
                  <a:lnTo>
                    <a:pt x="183" y="431"/>
                  </a:lnTo>
                  <a:lnTo>
                    <a:pt x="161" y="439"/>
                  </a:lnTo>
                  <a:lnTo>
                    <a:pt x="149" y="450"/>
                  </a:lnTo>
                  <a:lnTo>
                    <a:pt x="181" y="399"/>
                  </a:lnTo>
                  <a:lnTo>
                    <a:pt x="235" y="342"/>
                  </a:lnTo>
                  <a:lnTo>
                    <a:pt x="227" y="329"/>
                  </a:lnTo>
                  <a:lnTo>
                    <a:pt x="278" y="276"/>
                  </a:lnTo>
                  <a:lnTo>
                    <a:pt x="300" y="255"/>
                  </a:lnTo>
                  <a:lnTo>
                    <a:pt x="300" y="253"/>
                  </a:lnTo>
                  <a:lnTo>
                    <a:pt x="293" y="244"/>
                  </a:lnTo>
                  <a:lnTo>
                    <a:pt x="375" y="186"/>
                  </a:lnTo>
                  <a:close/>
                  <a:moveTo>
                    <a:pt x="165" y="471"/>
                  </a:moveTo>
                  <a:lnTo>
                    <a:pt x="190" y="471"/>
                  </a:lnTo>
                  <a:lnTo>
                    <a:pt x="189" y="480"/>
                  </a:lnTo>
                  <a:lnTo>
                    <a:pt x="185" y="491"/>
                  </a:lnTo>
                  <a:lnTo>
                    <a:pt x="179" y="504"/>
                  </a:lnTo>
                  <a:lnTo>
                    <a:pt x="174" y="516"/>
                  </a:lnTo>
                  <a:lnTo>
                    <a:pt x="167" y="528"/>
                  </a:lnTo>
                  <a:lnTo>
                    <a:pt x="160" y="539"/>
                  </a:lnTo>
                  <a:lnTo>
                    <a:pt x="154" y="550"/>
                  </a:lnTo>
                  <a:lnTo>
                    <a:pt x="152" y="561"/>
                  </a:lnTo>
                  <a:lnTo>
                    <a:pt x="171" y="561"/>
                  </a:lnTo>
                  <a:lnTo>
                    <a:pt x="168" y="568"/>
                  </a:lnTo>
                  <a:lnTo>
                    <a:pt x="164" y="576"/>
                  </a:lnTo>
                  <a:lnTo>
                    <a:pt x="159" y="584"/>
                  </a:lnTo>
                  <a:lnTo>
                    <a:pt x="153" y="593"/>
                  </a:lnTo>
                  <a:lnTo>
                    <a:pt x="148" y="602"/>
                  </a:lnTo>
                  <a:lnTo>
                    <a:pt x="142" y="611"/>
                  </a:lnTo>
                  <a:lnTo>
                    <a:pt x="137" y="619"/>
                  </a:lnTo>
                  <a:lnTo>
                    <a:pt x="131" y="626"/>
                  </a:lnTo>
                  <a:lnTo>
                    <a:pt x="134" y="632"/>
                  </a:lnTo>
                  <a:lnTo>
                    <a:pt x="134" y="639"/>
                  </a:lnTo>
                  <a:lnTo>
                    <a:pt x="134" y="646"/>
                  </a:lnTo>
                  <a:lnTo>
                    <a:pt x="133" y="652"/>
                  </a:lnTo>
                  <a:lnTo>
                    <a:pt x="130" y="657"/>
                  </a:lnTo>
                  <a:lnTo>
                    <a:pt x="127" y="664"/>
                  </a:lnTo>
                  <a:lnTo>
                    <a:pt x="123" y="671"/>
                  </a:lnTo>
                  <a:lnTo>
                    <a:pt x="119" y="678"/>
                  </a:lnTo>
                  <a:lnTo>
                    <a:pt x="138" y="678"/>
                  </a:lnTo>
                  <a:lnTo>
                    <a:pt x="135" y="679"/>
                  </a:lnTo>
                  <a:lnTo>
                    <a:pt x="133" y="683"/>
                  </a:lnTo>
                  <a:lnTo>
                    <a:pt x="128" y="687"/>
                  </a:lnTo>
                  <a:lnTo>
                    <a:pt x="124" y="691"/>
                  </a:lnTo>
                  <a:lnTo>
                    <a:pt x="119" y="697"/>
                  </a:lnTo>
                  <a:lnTo>
                    <a:pt x="115" y="704"/>
                  </a:lnTo>
                  <a:lnTo>
                    <a:pt x="109" y="709"/>
                  </a:lnTo>
                  <a:lnTo>
                    <a:pt x="104" y="716"/>
                  </a:lnTo>
                  <a:lnTo>
                    <a:pt x="115" y="700"/>
                  </a:lnTo>
                  <a:lnTo>
                    <a:pt x="115" y="691"/>
                  </a:lnTo>
                  <a:lnTo>
                    <a:pt x="109" y="689"/>
                  </a:lnTo>
                  <a:lnTo>
                    <a:pt x="98" y="691"/>
                  </a:lnTo>
                  <a:lnTo>
                    <a:pt x="83" y="708"/>
                  </a:lnTo>
                  <a:lnTo>
                    <a:pt x="106" y="653"/>
                  </a:lnTo>
                  <a:lnTo>
                    <a:pt x="130" y="626"/>
                  </a:lnTo>
                  <a:lnTo>
                    <a:pt x="130" y="619"/>
                  </a:lnTo>
                  <a:lnTo>
                    <a:pt x="106" y="619"/>
                  </a:lnTo>
                  <a:lnTo>
                    <a:pt x="98" y="626"/>
                  </a:lnTo>
                  <a:lnTo>
                    <a:pt x="119" y="583"/>
                  </a:lnTo>
                  <a:lnTo>
                    <a:pt x="145" y="552"/>
                  </a:lnTo>
                  <a:lnTo>
                    <a:pt x="145" y="545"/>
                  </a:lnTo>
                  <a:lnTo>
                    <a:pt x="137" y="536"/>
                  </a:lnTo>
                  <a:lnTo>
                    <a:pt x="106" y="552"/>
                  </a:lnTo>
                  <a:lnTo>
                    <a:pt x="122" y="520"/>
                  </a:lnTo>
                  <a:lnTo>
                    <a:pt x="165" y="471"/>
                  </a:lnTo>
                  <a:close/>
                  <a:moveTo>
                    <a:pt x="90" y="752"/>
                  </a:moveTo>
                  <a:lnTo>
                    <a:pt x="93" y="752"/>
                  </a:lnTo>
                  <a:lnTo>
                    <a:pt x="94" y="756"/>
                  </a:lnTo>
                  <a:lnTo>
                    <a:pt x="94" y="759"/>
                  </a:lnTo>
                  <a:lnTo>
                    <a:pt x="94" y="761"/>
                  </a:lnTo>
                  <a:lnTo>
                    <a:pt x="94" y="763"/>
                  </a:lnTo>
                  <a:lnTo>
                    <a:pt x="94" y="764"/>
                  </a:lnTo>
                  <a:lnTo>
                    <a:pt x="94" y="767"/>
                  </a:lnTo>
                  <a:lnTo>
                    <a:pt x="93" y="770"/>
                  </a:lnTo>
                  <a:lnTo>
                    <a:pt x="93" y="775"/>
                  </a:lnTo>
                  <a:lnTo>
                    <a:pt x="91" y="776"/>
                  </a:lnTo>
                  <a:lnTo>
                    <a:pt x="90" y="776"/>
                  </a:lnTo>
                  <a:lnTo>
                    <a:pt x="89" y="778"/>
                  </a:lnTo>
                  <a:lnTo>
                    <a:pt x="87" y="779"/>
                  </a:lnTo>
                  <a:lnTo>
                    <a:pt x="90" y="752"/>
                  </a:lnTo>
                  <a:close/>
                  <a:moveTo>
                    <a:pt x="41" y="845"/>
                  </a:moveTo>
                  <a:lnTo>
                    <a:pt x="39" y="849"/>
                  </a:lnTo>
                  <a:lnTo>
                    <a:pt x="37" y="852"/>
                  </a:lnTo>
                  <a:lnTo>
                    <a:pt x="34" y="855"/>
                  </a:lnTo>
                  <a:lnTo>
                    <a:pt x="31" y="859"/>
                  </a:lnTo>
                  <a:lnTo>
                    <a:pt x="30" y="861"/>
                  </a:lnTo>
                  <a:lnTo>
                    <a:pt x="26" y="864"/>
                  </a:lnTo>
                  <a:lnTo>
                    <a:pt x="23" y="867"/>
                  </a:lnTo>
                  <a:lnTo>
                    <a:pt x="20" y="870"/>
                  </a:lnTo>
                  <a:lnTo>
                    <a:pt x="41" y="845"/>
                  </a:lnTo>
                  <a:close/>
                  <a:moveTo>
                    <a:pt x="8" y="882"/>
                  </a:moveTo>
                  <a:lnTo>
                    <a:pt x="8" y="883"/>
                  </a:lnTo>
                  <a:lnTo>
                    <a:pt x="6" y="883"/>
                  </a:lnTo>
                  <a:lnTo>
                    <a:pt x="6" y="885"/>
                  </a:lnTo>
                  <a:lnTo>
                    <a:pt x="6" y="886"/>
                  </a:lnTo>
                  <a:lnTo>
                    <a:pt x="5" y="887"/>
                  </a:lnTo>
                  <a:lnTo>
                    <a:pt x="5" y="889"/>
                  </a:lnTo>
                  <a:lnTo>
                    <a:pt x="4" y="889"/>
                  </a:lnTo>
                  <a:lnTo>
                    <a:pt x="2" y="889"/>
                  </a:lnTo>
                  <a:lnTo>
                    <a:pt x="1" y="889"/>
                  </a:lnTo>
                  <a:lnTo>
                    <a:pt x="0" y="889"/>
                  </a:lnTo>
                  <a:lnTo>
                    <a:pt x="8" y="882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21"/>
            <p:cNvSpPr>
              <a:spLocks noEditPoints="1"/>
            </p:cNvSpPr>
            <p:nvPr/>
          </p:nvSpPr>
          <p:spPr bwMode="auto">
            <a:xfrm>
              <a:off x="1030" y="3443"/>
              <a:ext cx="351" cy="290"/>
            </a:xfrm>
            <a:custGeom>
              <a:avLst/>
              <a:gdLst>
                <a:gd name="T0" fmla="*/ 37 w 702"/>
                <a:gd name="T1" fmla="*/ 12 h 580"/>
                <a:gd name="T2" fmla="*/ 10 w 702"/>
                <a:gd name="T3" fmla="*/ 2 h 580"/>
                <a:gd name="T4" fmla="*/ 3 w 702"/>
                <a:gd name="T5" fmla="*/ 1 h 580"/>
                <a:gd name="T6" fmla="*/ 8 w 702"/>
                <a:gd name="T7" fmla="*/ 5 h 580"/>
                <a:gd name="T8" fmla="*/ 5 w 702"/>
                <a:gd name="T9" fmla="*/ 5 h 580"/>
                <a:gd name="T10" fmla="*/ 11 w 702"/>
                <a:gd name="T11" fmla="*/ 9 h 580"/>
                <a:gd name="T12" fmla="*/ 10 w 702"/>
                <a:gd name="T13" fmla="*/ 9 h 580"/>
                <a:gd name="T14" fmla="*/ 7 w 702"/>
                <a:gd name="T15" fmla="*/ 10 h 580"/>
                <a:gd name="T16" fmla="*/ 11 w 702"/>
                <a:gd name="T17" fmla="*/ 11 h 580"/>
                <a:gd name="T18" fmla="*/ 13 w 702"/>
                <a:gd name="T19" fmla="*/ 12 h 580"/>
                <a:gd name="T20" fmla="*/ 10 w 702"/>
                <a:gd name="T21" fmla="*/ 15 h 580"/>
                <a:gd name="T22" fmla="*/ 14 w 702"/>
                <a:gd name="T23" fmla="*/ 17 h 580"/>
                <a:gd name="T24" fmla="*/ 24 w 702"/>
                <a:gd name="T25" fmla="*/ 18 h 580"/>
                <a:gd name="T26" fmla="*/ 22 w 702"/>
                <a:gd name="T27" fmla="*/ 19 h 580"/>
                <a:gd name="T28" fmla="*/ 22 w 702"/>
                <a:gd name="T29" fmla="*/ 21 h 580"/>
                <a:gd name="T30" fmla="*/ 24 w 702"/>
                <a:gd name="T31" fmla="*/ 22 h 580"/>
                <a:gd name="T32" fmla="*/ 22 w 702"/>
                <a:gd name="T33" fmla="*/ 23 h 580"/>
                <a:gd name="T34" fmla="*/ 22 w 702"/>
                <a:gd name="T35" fmla="*/ 25 h 580"/>
                <a:gd name="T36" fmla="*/ 33 w 702"/>
                <a:gd name="T37" fmla="*/ 27 h 580"/>
                <a:gd name="T38" fmla="*/ 36 w 702"/>
                <a:gd name="T39" fmla="*/ 28 h 580"/>
                <a:gd name="T40" fmla="*/ 36 w 702"/>
                <a:gd name="T41" fmla="*/ 30 h 580"/>
                <a:gd name="T42" fmla="*/ 43 w 702"/>
                <a:gd name="T43" fmla="*/ 29 h 580"/>
                <a:gd name="T44" fmla="*/ 41 w 702"/>
                <a:gd name="T45" fmla="*/ 30 h 580"/>
                <a:gd name="T46" fmla="*/ 53 w 702"/>
                <a:gd name="T47" fmla="*/ 23 h 580"/>
                <a:gd name="T48" fmla="*/ 49 w 702"/>
                <a:gd name="T49" fmla="*/ 17 h 580"/>
                <a:gd name="T50" fmla="*/ 44 w 702"/>
                <a:gd name="T51" fmla="*/ 9 h 580"/>
                <a:gd name="T52" fmla="*/ 40 w 702"/>
                <a:gd name="T53" fmla="*/ 33 h 580"/>
                <a:gd name="T54" fmla="*/ 40 w 702"/>
                <a:gd name="T55" fmla="*/ 33 h 580"/>
                <a:gd name="T56" fmla="*/ 50 w 702"/>
                <a:gd name="T57" fmla="*/ 33 h 580"/>
                <a:gd name="T58" fmla="*/ 61 w 702"/>
                <a:gd name="T59" fmla="*/ 30 h 580"/>
                <a:gd name="T60" fmla="*/ 49 w 702"/>
                <a:gd name="T61" fmla="*/ 36 h 580"/>
                <a:gd name="T62" fmla="*/ 51 w 702"/>
                <a:gd name="T63" fmla="*/ 36 h 580"/>
                <a:gd name="T64" fmla="*/ 55 w 702"/>
                <a:gd name="T65" fmla="*/ 36 h 580"/>
                <a:gd name="T66" fmla="*/ 58 w 702"/>
                <a:gd name="T67" fmla="*/ 37 h 580"/>
                <a:gd name="T68" fmla="*/ 59 w 702"/>
                <a:gd name="T69" fmla="*/ 38 h 580"/>
                <a:gd name="T70" fmla="*/ 59 w 702"/>
                <a:gd name="T71" fmla="*/ 38 h 580"/>
                <a:gd name="T72" fmla="*/ 55 w 702"/>
                <a:gd name="T73" fmla="*/ 36 h 580"/>
                <a:gd name="T74" fmla="*/ 58 w 702"/>
                <a:gd name="T75" fmla="*/ 38 h 580"/>
                <a:gd name="T76" fmla="*/ 58 w 702"/>
                <a:gd name="T77" fmla="*/ 38 h 580"/>
                <a:gd name="T78" fmla="*/ 58 w 702"/>
                <a:gd name="T79" fmla="*/ 38 h 580"/>
                <a:gd name="T80" fmla="*/ 60 w 702"/>
                <a:gd name="T81" fmla="*/ 39 h 580"/>
                <a:gd name="T82" fmla="*/ 63 w 702"/>
                <a:gd name="T83" fmla="*/ 40 h 580"/>
                <a:gd name="T84" fmla="*/ 63 w 702"/>
                <a:gd name="T85" fmla="*/ 41 h 580"/>
                <a:gd name="T86" fmla="*/ 62 w 702"/>
                <a:gd name="T87" fmla="*/ 42 h 580"/>
                <a:gd name="T88" fmla="*/ 68 w 702"/>
                <a:gd name="T89" fmla="*/ 46 h 580"/>
                <a:gd name="T90" fmla="*/ 66 w 702"/>
                <a:gd name="T91" fmla="*/ 49 h 580"/>
                <a:gd name="T92" fmla="*/ 68 w 702"/>
                <a:gd name="T93" fmla="*/ 52 h 580"/>
                <a:gd name="T94" fmla="*/ 66 w 702"/>
                <a:gd name="T95" fmla="*/ 55 h 580"/>
                <a:gd name="T96" fmla="*/ 66 w 702"/>
                <a:gd name="T97" fmla="*/ 56 h 580"/>
                <a:gd name="T98" fmla="*/ 67 w 702"/>
                <a:gd name="T99" fmla="*/ 57 h 580"/>
                <a:gd name="T100" fmla="*/ 68 w 702"/>
                <a:gd name="T101" fmla="*/ 60 h 580"/>
                <a:gd name="T102" fmla="*/ 66 w 702"/>
                <a:gd name="T103" fmla="*/ 63 h 580"/>
                <a:gd name="T104" fmla="*/ 67 w 702"/>
                <a:gd name="T105" fmla="*/ 67 h 580"/>
                <a:gd name="T106" fmla="*/ 63 w 702"/>
                <a:gd name="T107" fmla="*/ 69 h 580"/>
                <a:gd name="T108" fmla="*/ 62 w 702"/>
                <a:gd name="T109" fmla="*/ 72 h 580"/>
                <a:gd name="T110" fmla="*/ 67 w 702"/>
                <a:gd name="T111" fmla="*/ 69 h 580"/>
                <a:gd name="T112" fmla="*/ 79 w 702"/>
                <a:gd name="T113" fmla="*/ 54 h 580"/>
                <a:gd name="T114" fmla="*/ 87 w 702"/>
                <a:gd name="T115" fmla="*/ 41 h 580"/>
                <a:gd name="T116" fmla="*/ 60 w 702"/>
                <a:gd name="T117" fmla="*/ 39 h 58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02"/>
                <a:gd name="T178" fmla="*/ 0 h 580"/>
                <a:gd name="T179" fmla="*/ 702 w 702"/>
                <a:gd name="T180" fmla="*/ 580 h 58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02" h="580">
                  <a:moveTo>
                    <a:pt x="376" y="71"/>
                  </a:moveTo>
                  <a:lnTo>
                    <a:pt x="352" y="74"/>
                  </a:lnTo>
                  <a:lnTo>
                    <a:pt x="348" y="87"/>
                  </a:lnTo>
                  <a:lnTo>
                    <a:pt x="302" y="87"/>
                  </a:lnTo>
                  <a:lnTo>
                    <a:pt x="291" y="102"/>
                  </a:lnTo>
                  <a:lnTo>
                    <a:pt x="266" y="93"/>
                  </a:lnTo>
                  <a:lnTo>
                    <a:pt x="247" y="102"/>
                  </a:lnTo>
                  <a:lnTo>
                    <a:pt x="189" y="87"/>
                  </a:lnTo>
                  <a:lnTo>
                    <a:pt x="88" y="32"/>
                  </a:lnTo>
                  <a:lnTo>
                    <a:pt x="78" y="22"/>
                  </a:lnTo>
                  <a:lnTo>
                    <a:pt x="68" y="21"/>
                  </a:lnTo>
                  <a:lnTo>
                    <a:pt x="57" y="18"/>
                  </a:lnTo>
                  <a:lnTo>
                    <a:pt x="47" y="15"/>
                  </a:lnTo>
                  <a:lnTo>
                    <a:pt x="37" y="11"/>
                  </a:lnTo>
                  <a:lnTo>
                    <a:pt x="26" y="8"/>
                  </a:lnTo>
                  <a:lnTo>
                    <a:pt x="16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25" y="0"/>
                  </a:lnTo>
                  <a:lnTo>
                    <a:pt x="64" y="33"/>
                  </a:lnTo>
                  <a:lnTo>
                    <a:pt x="38" y="33"/>
                  </a:lnTo>
                  <a:lnTo>
                    <a:pt x="38" y="36"/>
                  </a:lnTo>
                  <a:lnTo>
                    <a:pt x="40" y="40"/>
                  </a:lnTo>
                  <a:lnTo>
                    <a:pt x="42" y="43"/>
                  </a:lnTo>
                  <a:lnTo>
                    <a:pt x="45" y="45"/>
                  </a:lnTo>
                  <a:lnTo>
                    <a:pt x="52" y="51"/>
                  </a:lnTo>
                  <a:lnTo>
                    <a:pt x="60" y="56"/>
                  </a:lnTo>
                  <a:lnTo>
                    <a:pt x="70" y="61"/>
                  </a:lnTo>
                  <a:lnTo>
                    <a:pt x="79" y="63"/>
                  </a:lnTo>
                  <a:lnTo>
                    <a:pt x="89" y="65"/>
                  </a:lnTo>
                  <a:lnTo>
                    <a:pt x="96" y="65"/>
                  </a:lnTo>
                  <a:lnTo>
                    <a:pt x="93" y="66"/>
                  </a:lnTo>
                  <a:lnTo>
                    <a:pt x="88" y="67"/>
                  </a:lnTo>
                  <a:lnTo>
                    <a:pt x="81" y="69"/>
                  </a:lnTo>
                  <a:lnTo>
                    <a:pt x="75" y="71"/>
                  </a:lnTo>
                  <a:lnTo>
                    <a:pt x="68" y="74"/>
                  </a:lnTo>
                  <a:lnTo>
                    <a:pt x="63" y="76"/>
                  </a:lnTo>
                  <a:lnTo>
                    <a:pt x="59" y="77"/>
                  </a:lnTo>
                  <a:lnTo>
                    <a:pt x="57" y="78"/>
                  </a:lnTo>
                  <a:lnTo>
                    <a:pt x="57" y="84"/>
                  </a:lnTo>
                  <a:lnTo>
                    <a:pt x="62" y="87"/>
                  </a:lnTo>
                  <a:lnTo>
                    <a:pt x="67" y="89"/>
                  </a:lnTo>
                  <a:lnTo>
                    <a:pt x="75" y="92"/>
                  </a:lnTo>
                  <a:lnTo>
                    <a:pt x="85" y="93"/>
                  </a:lnTo>
                  <a:lnTo>
                    <a:pt x="93" y="95"/>
                  </a:lnTo>
                  <a:lnTo>
                    <a:pt x="103" y="96"/>
                  </a:lnTo>
                  <a:lnTo>
                    <a:pt x="110" y="98"/>
                  </a:lnTo>
                  <a:lnTo>
                    <a:pt x="116" y="98"/>
                  </a:lnTo>
                  <a:lnTo>
                    <a:pt x="111" y="99"/>
                  </a:lnTo>
                  <a:lnTo>
                    <a:pt x="104" y="100"/>
                  </a:lnTo>
                  <a:lnTo>
                    <a:pt x="97" y="104"/>
                  </a:lnTo>
                  <a:lnTo>
                    <a:pt x="90" y="108"/>
                  </a:lnTo>
                  <a:lnTo>
                    <a:pt x="85" y="113"/>
                  </a:lnTo>
                  <a:lnTo>
                    <a:pt x="78" y="117"/>
                  </a:lnTo>
                  <a:lnTo>
                    <a:pt x="74" y="121"/>
                  </a:lnTo>
                  <a:lnTo>
                    <a:pt x="71" y="124"/>
                  </a:lnTo>
                  <a:lnTo>
                    <a:pt x="77" y="130"/>
                  </a:lnTo>
                  <a:lnTo>
                    <a:pt x="90" y="130"/>
                  </a:lnTo>
                  <a:lnTo>
                    <a:pt x="104" y="132"/>
                  </a:lnTo>
                  <a:lnTo>
                    <a:pt x="119" y="135"/>
                  </a:lnTo>
                  <a:lnTo>
                    <a:pt x="136" y="136"/>
                  </a:lnTo>
                  <a:lnTo>
                    <a:pt x="151" y="139"/>
                  </a:lnTo>
                  <a:lnTo>
                    <a:pt x="166" y="141"/>
                  </a:lnTo>
                  <a:lnTo>
                    <a:pt x="181" y="143"/>
                  </a:lnTo>
                  <a:lnTo>
                    <a:pt x="193" y="143"/>
                  </a:lnTo>
                  <a:lnTo>
                    <a:pt x="191" y="146"/>
                  </a:lnTo>
                  <a:lnTo>
                    <a:pt x="186" y="148"/>
                  </a:lnTo>
                  <a:lnTo>
                    <a:pt x="181" y="152"/>
                  </a:lnTo>
                  <a:lnTo>
                    <a:pt x="175" y="155"/>
                  </a:lnTo>
                  <a:lnTo>
                    <a:pt x="170" y="159"/>
                  </a:lnTo>
                  <a:lnTo>
                    <a:pt x="166" y="163"/>
                  </a:lnTo>
                  <a:lnTo>
                    <a:pt x="163" y="166"/>
                  </a:lnTo>
                  <a:lnTo>
                    <a:pt x="162" y="169"/>
                  </a:lnTo>
                  <a:lnTo>
                    <a:pt x="164" y="169"/>
                  </a:lnTo>
                  <a:lnTo>
                    <a:pt x="169" y="170"/>
                  </a:lnTo>
                  <a:lnTo>
                    <a:pt x="173" y="173"/>
                  </a:lnTo>
                  <a:lnTo>
                    <a:pt x="178" y="176"/>
                  </a:lnTo>
                  <a:lnTo>
                    <a:pt x="184" y="177"/>
                  </a:lnTo>
                  <a:lnTo>
                    <a:pt x="189" y="180"/>
                  </a:lnTo>
                  <a:lnTo>
                    <a:pt x="195" y="181"/>
                  </a:lnTo>
                  <a:lnTo>
                    <a:pt x="200" y="181"/>
                  </a:lnTo>
                  <a:lnTo>
                    <a:pt x="197" y="183"/>
                  </a:lnTo>
                  <a:lnTo>
                    <a:pt x="192" y="184"/>
                  </a:lnTo>
                  <a:lnTo>
                    <a:pt x="185" y="187"/>
                  </a:lnTo>
                  <a:lnTo>
                    <a:pt x="178" y="189"/>
                  </a:lnTo>
                  <a:lnTo>
                    <a:pt x="171" y="192"/>
                  </a:lnTo>
                  <a:lnTo>
                    <a:pt x="167" y="195"/>
                  </a:lnTo>
                  <a:lnTo>
                    <a:pt x="163" y="199"/>
                  </a:lnTo>
                  <a:lnTo>
                    <a:pt x="162" y="202"/>
                  </a:lnTo>
                  <a:lnTo>
                    <a:pt x="178" y="202"/>
                  </a:lnTo>
                  <a:lnTo>
                    <a:pt x="195" y="204"/>
                  </a:lnTo>
                  <a:lnTo>
                    <a:pt x="210" y="207"/>
                  </a:lnTo>
                  <a:lnTo>
                    <a:pt x="226" y="211"/>
                  </a:lnTo>
                  <a:lnTo>
                    <a:pt x="243" y="214"/>
                  </a:lnTo>
                  <a:lnTo>
                    <a:pt x="258" y="218"/>
                  </a:lnTo>
                  <a:lnTo>
                    <a:pt x="274" y="220"/>
                  </a:lnTo>
                  <a:lnTo>
                    <a:pt x="291" y="221"/>
                  </a:lnTo>
                  <a:lnTo>
                    <a:pt x="287" y="221"/>
                  </a:lnTo>
                  <a:lnTo>
                    <a:pt x="285" y="224"/>
                  </a:lnTo>
                  <a:lnTo>
                    <a:pt x="284" y="226"/>
                  </a:lnTo>
                  <a:lnTo>
                    <a:pt x="282" y="231"/>
                  </a:lnTo>
                  <a:lnTo>
                    <a:pt x="284" y="236"/>
                  </a:lnTo>
                  <a:lnTo>
                    <a:pt x="284" y="240"/>
                  </a:lnTo>
                  <a:lnTo>
                    <a:pt x="284" y="243"/>
                  </a:lnTo>
                  <a:lnTo>
                    <a:pt x="285" y="247"/>
                  </a:lnTo>
                  <a:lnTo>
                    <a:pt x="306" y="246"/>
                  </a:lnTo>
                  <a:lnTo>
                    <a:pt x="321" y="244"/>
                  </a:lnTo>
                  <a:lnTo>
                    <a:pt x="330" y="241"/>
                  </a:lnTo>
                  <a:lnTo>
                    <a:pt x="336" y="239"/>
                  </a:lnTo>
                  <a:lnTo>
                    <a:pt x="337" y="239"/>
                  </a:lnTo>
                  <a:lnTo>
                    <a:pt x="337" y="237"/>
                  </a:lnTo>
                  <a:lnTo>
                    <a:pt x="336" y="239"/>
                  </a:lnTo>
                  <a:lnTo>
                    <a:pt x="332" y="241"/>
                  </a:lnTo>
                  <a:lnTo>
                    <a:pt x="325" y="247"/>
                  </a:lnTo>
                  <a:lnTo>
                    <a:pt x="461" y="222"/>
                  </a:lnTo>
                  <a:lnTo>
                    <a:pt x="437" y="203"/>
                  </a:lnTo>
                  <a:lnTo>
                    <a:pt x="274" y="199"/>
                  </a:lnTo>
                  <a:lnTo>
                    <a:pt x="278" y="195"/>
                  </a:lnTo>
                  <a:lnTo>
                    <a:pt x="429" y="187"/>
                  </a:lnTo>
                  <a:lnTo>
                    <a:pt x="426" y="183"/>
                  </a:lnTo>
                  <a:lnTo>
                    <a:pt x="426" y="172"/>
                  </a:lnTo>
                  <a:lnTo>
                    <a:pt x="395" y="151"/>
                  </a:lnTo>
                  <a:lnTo>
                    <a:pt x="395" y="140"/>
                  </a:lnTo>
                  <a:lnTo>
                    <a:pt x="399" y="129"/>
                  </a:lnTo>
                  <a:lnTo>
                    <a:pt x="387" y="93"/>
                  </a:lnTo>
                  <a:lnTo>
                    <a:pt x="380" y="87"/>
                  </a:lnTo>
                  <a:lnTo>
                    <a:pt x="380" y="66"/>
                  </a:lnTo>
                  <a:lnTo>
                    <a:pt x="355" y="66"/>
                  </a:lnTo>
                  <a:lnTo>
                    <a:pt x="354" y="71"/>
                  </a:lnTo>
                  <a:lnTo>
                    <a:pt x="376" y="71"/>
                  </a:lnTo>
                  <a:close/>
                  <a:moveTo>
                    <a:pt x="318" y="258"/>
                  </a:moveTo>
                  <a:lnTo>
                    <a:pt x="318" y="258"/>
                  </a:lnTo>
                  <a:lnTo>
                    <a:pt x="317" y="259"/>
                  </a:lnTo>
                  <a:lnTo>
                    <a:pt x="414" y="259"/>
                  </a:lnTo>
                  <a:lnTo>
                    <a:pt x="411" y="259"/>
                  </a:lnTo>
                  <a:lnTo>
                    <a:pt x="409" y="261"/>
                  </a:lnTo>
                  <a:lnTo>
                    <a:pt x="406" y="262"/>
                  </a:lnTo>
                  <a:lnTo>
                    <a:pt x="404" y="263"/>
                  </a:lnTo>
                  <a:lnTo>
                    <a:pt x="403" y="266"/>
                  </a:lnTo>
                  <a:lnTo>
                    <a:pt x="400" y="269"/>
                  </a:lnTo>
                  <a:lnTo>
                    <a:pt x="399" y="270"/>
                  </a:lnTo>
                  <a:lnTo>
                    <a:pt x="398" y="273"/>
                  </a:lnTo>
                  <a:lnTo>
                    <a:pt x="492" y="246"/>
                  </a:lnTo>
                  <a:lnTo>
                    <a:pt x="484" y="237"/>
                  </a:lnTo>
                  <a:lnTo>
                    <a:pt x="461" y="237"/>
                  </a:lnTo>
                  <a:lnTo>
                    <a:pt x="318" y="258"/>
                  </a:lnTo>
                  <a:close/>
                  <a:moveTo>
                    <a:pt x="396" y="285"/>
                  </a:moveTo>
                  <a:lnTo>
                    <a:pt x="399" y="287"/>
                  </a:lnTo>
                  <a:lnTo>
                    <a:pt x="402" y="287"/>
                  </a:lnTo>
                  <a:lnTo>
                    <a:pt x="404" y="288"/>
                  </a:lnTo>
                  <a:lnTo>
                    <a:pt x="407" y="288"/>
                  </a:lnTo>
                  <a:lnTo>
                    <a:pt x="410" y="288"/>
                  </a:lnTo>
                  <a:lnTo>
                    <a:pt x="413" y="289"/>
                  </a:lnTo>
                  <a:lnTo>
                    <a:pt x="417" y="289"/>
                  </a:lnTo>
                  <a:lnTo>
                    <a:pt x="420" y="289"/>
                  </a:lnTo>
                  <a:lnTo>
                    <a:pt x="461" y="269"/>
                  </a:lnTo>
                  <a:lnTo>
                    <a:pt x="396" y="285"/>
                  </a:lnTo>
                  <a:close/>
                  <a:moveTo>
                    <a:pt x="443" y="294"/>
                  </a:moveTo>
                  <a:lnTo>
                    <a:pt x="448" y="294"/>
                  </a:lnTo>
                  <a:lnTo>
                    <a:pt x="454" y="295"/>
                  </a:lnTo>
                  <a:lnTo>
                    <a:pt x="459" y="296"/>
                  </a:lnTo>
                  <a:lnTo>
                    <a:pt x="465" y="298"/>
                  </a:lnTo>
                  <a:lnTo>
                    <a:pt x="469" y="299"/>
                  </a:lnTo>
                  <a:lnTo>
                    <a:pt x="473" y="300"/>
                  </a:lnTo>
                  <a:lnTo>
                    <a:pt x="477" y="303"/>
                  </a:lnTo>
                  <a:lnTo>
                    <a:pt x="479" y="305"/>
                  </a:lnTo>
                  <a:lnTo>
                    <a:pt x="477" y="305"/>
                  </a:lnTo>
                  <a:lnTo>
                    <a:pt x="474" y="305"/>
                  </a:lnTo>
                  <a:lnTo>
                    <a:pt x="474" y="306"/>
                  </a:lnTo>
                  <a:lnTo>
                    <a:pt x="473" y="306"/>
                  </a:lnTo>
                  <a:lnTo>
                    <a:pt x="473" y="307"/>
                  </a:lnTo>
                  <a:lnTo>
                    <a:pt x="473" y="309"/>
                  </a:lnTo>
                  <a:lnTo>
                    <a:pt x="535" y="277"/>
                  </a:lnTo>
                  <a:lnTo>
                    <a:pt x="535" y="265"/>
                  </a:lnTo>
                  <a:lnTo>
                    <a:pt x="527" y="257"/>
                  </a:lnTo>
                  <a:lnTo>
                    <a:pt x="443" y="294"/>
                  </a:lnTo>
                  <a:close/>
                  <a:moveTo>
                    <a:pt x="468" y="311"/>
                  </a:moveTo>
                  <a:lnTo>
                    <a:pt x="468" y="311"/>
                  </a:lnTo>
                  <a:lnTo>
                    <a:pt x="466" y="311"/>
                  </a:lnTo>
                  <a:lnTo>
                    <a:pt x="468" y="311"/>
                  </a:lnTo>
                  <a:close/>
                  <a:moveTo>
                    <a:pt x="483" y="316"/>
                  </a:moveTo>
                  <a:lnTo>
                    <a:pt x="487" y="317"/>
                  </a:lnTo>
                  <a:lnTo>
                    <a:pt x="491" y="318"/>
                  </a:lnTo>
                  <a:lnTo>
                    <a:pt x="495" y="320"/>
                  </a:lnTo>
                  <a:lnTo>
                    <a:pt x="498" y="321"/>
                  </a:lnTo>
                  <a:lnTo>
                    <a:pt x="502" y="322"/>
                  </a:lnTo>
                  <a:lnTo>
                    <a:pt x="505" y="324"/>
                  </a:lnTo>
                  <a:lnTo>
                    <a:pt x="509" y="324"/>
                  </a:lnTo>
                  <a:lnTo>
                    <a:pt x="511" y="324"/>
                  </a:lnTo>
                  <a:lnTo>
                    <a:pt x="511" y="326"/>
                  </a:lnTo>
                  <a:lnTo>
                    <a:pt x="510" y="329"/>
                  </a:lnTo>
                  <a:lnTo>
                    <a:pt x="509" y="331"/>
                  </a:lnTo>
                  <a:lnTo>
                    <a:pt x="507" y="333"/>
                  </a:lnTo>
                  <a:lnTo>
                    <a:pt x="506" y="335"/>
                  </a:lnTo>
                  <a:lnTo>
                    <a:pt x="503" y="336"/>
                  </a:lnTo>
                  <a:lnTo>
                    <a:pt x="500" y="337"/>
                  </a:lnTo>
                  <a:lnTo>
                    <a:pt x="499" y="337"/>
                  </a:lnTo>
                  <a:lnTo>
                    <a:pt x="511" y="344"/>
                  </a:lnTo>
                  <a:lnTo>
                    <a:pt x="511" y="350"/>
                  </a:lnTo>
                  <a:lnTo>
                    <a:pt x="511" y="357"/>
                  </a:lnTo>
                  <a:lnTo>
                    <a:pt x="499" y="369"/>
                  </a:lnTo>
                  <a:lnTo>
                    <a:pt x="537" y="369"/>
                  </a:lnTo>
                  <a:lnTo>
                    <a:pt x="536" y="374"/>
                  </a:lnTo>
                  <a:lnTo>
                    <a:pt x="535" y="380"/>
                  </a:lnTo>
                  <a:lnTo>
                    <a:pt x="531" y="384"/>
                  </a:lnTo>
                  <a:lnTo>
                    <a:pt x="528" y="390"/>
                  </a:lnTo>
                  <a:lnTo>
                    <a:pt x="524" y="395"/>
                  </a:lnTo>
                  <a:lnTo>
                    <a:pt x="521" y="402"/>
                  </a:lnTo>
                  <a:lnTo>
                    <a:pt x="518" y="407"/>
                  </a:lnTo>
                  <a:lnTo>
                    <a:pt x="518" y="416"/>
                  </a:lnTo>
                  <a:lnTo>
                    <a:pt x="537" y="416"/>
                  </a:lnTo>
                  <a:lnTo>
                    <a:pt x="537" y="421"/>
                  </a:lnTo>
                  <a:lnTo>
                    <a:pt x="535" y="428"/>
                  </a:lnTo>
                  <a:lnTo>
                    <a:pt x="533" y="432"/>
                  </a:lnTo>
                  <a:lnTo>
                    <a:pt x="531" y="436"/>
                  </a:lnTo>
                  <a:lnTo>
                    <a:pt x="527" y="442"/>
                  </a:lnTo>
                  <a:lnTo>
                    <a:pt x="524" y="444"/>
                  </a:lnTo>
                  <a:lnTo>
                    <a:pt x="521" y="450"/>
                  </a:lnTo>
                  <a:lnTo>
                    <a:pt x="518" y="454"/>
                  </a:lnTo>
                  <a:lnTo>
                    <a:pt x="521" y="454"/>
                  </a:lnTo>
                  <a:lnTo>
                    <a:pt x="522" y="455"/>
                  </a:lnTo>
                  <a:lnTo>
                    <a:pt x="525" y="455"/>
                  </a:lnTo>
                  <a:lnTo>
                    <a:pt x="527" y="457"/>
                  </a:lnTo>
                  <a:lnTo>
                    <a:pt x="528" y="458"/>
                  </a:lnTo>
                  <a:lnTo>
                    <a:pt x="529" y="459"/>
                  </a:lnTo>
                  <a:lnTo>
                    <a:pt x="531" y="459"/>
                  </a:lnTo>
                  <a:lnTo>
                    <a:pt x="531" y="461"/>
                  </a:lnTo>
                  <a:lnTo>
                    <a:pt x="537" y="461"/>
                  </a:lnTo>
                  <a:lnTo>
                    <a:pt x="544" y="461"/>
                  </a:lnTo>
                  <a:lnTo>
                    <a:pt x="543" y="468"/>
                  </a:lnTo>
                  <a:lnTo>
                    <a:pt x="540" y="473"/>
                  </a:lnTo>
                  <a:lnTo>
                    <a:pt x="537" y="480"/>
                  </a:lnTo>
                  <a:lnTo>
                    <a:pt x="535" y="485"/>
                  </a:lnTo>
                  <a:lnTo>
                    <a:pt x="531" y="491"/>
                  </a:lnTo>
                  <a:lnTo>
                    <a:pt x="528" y="496"/>
                  </a:lnTo>
                  <a:lnTo>
                    <a:pt x="525" y="501"/>
                  </a:lnTo>
                  <a:lnTo>
                    <a:pt x="525" y="506"/>
                  </a:lnTo>
                  <a:lnTo>
                    <a:pt x="537" y="512"/>
                  </a:lnTo>
                  <a:lnTo>
                    <a:pt x="537" y="517"/>
                  </a:lnTo>
                  <a:lnTo>
                    <a:pt x="536" y="523"/>
                  </a:lnTo>
                  <a:lnTo>
                    <a:pt x="535" y="528"/>
                  </a:lnTo>
                  <a:lnTo>
                    <a:pt x="533" y="533"/>
                  </a:lnTo>
                  <a:lnTo>
                    <a:pt x="532" y="539"/>
                  </a:lnTo>
                  <a:lnTo>
                    <a:pt x="529" y="544"/>
                  </a:lnTo>
                  <a:lnTo>
                    <a:pt x="527" y="549"/>
                  </a:lnTo>
                  <a:lnTo>
                    <a:pt x="525" y="551"/>
                  </a:lnTo>
                  <a:lnTo>
                    <a:pt x="505" y="551"/>
                  </a:lnTo>
                  <a:lnTo>
                    <a:pt x="505" y="554"/>
                  </a:lnTo>
                  <a:lnTo>
                    <a:pt x="505" y="558"/>
                  </a:lnTo>
                  <a:lnTo>
                    <a:pt x="503" y="561"/>
                  </a:lnTo>
                  <a:lnTo>
                    <a:pt x="502" y="565"/>
                  </a:lnTo>
                  <a:lnTo>
                    <a:pt x="500" y="569"/>
                  </a:lnTo>
                  <a:lnTo>
                    <a:pt x="499" y="573"/>
                  </a:lnTo>
                  <a:lnTo>
                    <a:pt x="498" y="576"/>
                  </a:lnTo>
                  <a:lnTo>
                    <a:pt x="496" y="580"/>
                  </a:lnTo>
                  <a:lnTo>
                    <a:pt x="503" y="568"/>
                  </a:lnTo>
                  <a:lnTo>
                    <a:pt x="531" y="549"/>
                  </a:lnTo>
                  <a:lnTo>
                    <a:pt x="581" y="490"/>
                  </a:lnTo>
                  <a:lnTo>
                    <a:pt x="585" y="494"/>
                  </a:lnTo>
                  <a:lnTo>
                    <a:pt x="594" y="494"/>
                  </a:lnTo>
                  <a:lnTo>
                    <a:pt x="617" y="466"/>
                  </a:lnTo>
                  <a:lnTo>
                    <a:pt x="628" y="436"/>
                  </a:lnTo>
                  <a:lnTo>
                    <a:pt x="651" y="436"/>
                  </a:lnTo>
                  <a:lnTo>
                    <a:pt x="675" y="388"/>
                  </a:lnTo>
                  <a:lnTo>
                    <a:pt x="691" y="373"/>
                  </a:lnTo>
                  <a:lnTo>
                    <a:pt x="702" y="339"/>
                  </a:lnTo>
                  <a:lnTo>
                    <a:pt x="694" y="331"/>
                  </a:lnTo>
                  <a:lnTo>
                    <a:pt x="632" y="326"/>
                  </a:lnTo>
                  <a:lnTo>
                    <a:pt x="617" y="314"/>
                  </a:lnTo>
                  <a:lnTo>
                    <a:pt x="577" y="314"/>
                  </a:lnTo>
                  <a:lnTo>
                    <a:pt x="543" y="288"/>
                  </a:lnTo>
                  <a:lnTo>
                    <a:pt x="483" y="316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Freeform 22"/>
            <p:cNvSpPr>
              <a:spLocks/>
            </p:cNvSpPr>
            <p:nvPr/>
          </p:nvSpPr>
          <p:spPr bwMode="auto">
            <a:xfrm>
              <a:off x="763" y="3314"/>
              <a:ext cx="81" cy="24"/>
            </a:xfrm>
            <a:custGeom>
              <a:avLst/>
              <a:gdLst>
                <a:gd name="T0" fmla="*/ 20 w 163"/>
                <a:gd name="T1" fmla="*/ 5 h 46"/>
                <a:gd name="T2" fmla="*/ 20 w 163"/>
                <a:gd name="T3" fmla="*/ 7 h 46"/>
                <a:gd name="T4" fmla="*/ 9 w 163"/>
                <a:gd name="T5" fmla="*/ 1 h 46"/>
                <a:gd name="T6" fmla="*/ 5 w 163"/>
                <a:gd name="T7" fmla="*/ 1 h 46"/>
                <a:gd name="T8" fmla="*/ 0 w 163"/>
                <a:gd name="T9" fmla="*/ 0 h 46"/>
                <a:gd name="T10" fmla="*/ 13 w 163"/>
                <a:gd name="T11" fmla="*/ 1 h 46"/>
                <a:gd name="T12" fmla="*/ 20 w 163"/>
                <a:gd name="T13" fmla="*/ 5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3"/>
                <a:gd name="T22" fmla="*/ 0 h 46"/>
                <a:gd name="T23" fmla="*/ 163 w 163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3" h="46">
                  <a:moveTo>
                    <a:pt x="163" y="34"/>
                  </a:moveTo>
                  <a:lnTo>
                    <a:pt x="163" y="46"/>
                  </a:lnTo>
                  <a:lnTo>
                    <a:pt x="74" y="7"/>
                  </a:lnTo>
                  <a:lnTo>
                    <a:pt x="47" y="4"/>
                  </a:lnTo>
                  <a:lnTo>
                    <a:pt x="0" y="0"/>
                  </a:lnTo>
                  <a:lnTo>
                    <a:pt x="106" y="7"/>
                  </a:lnTo>
                  <a:lnTo>
                    <a:pt x="163" y="3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Freeform 23"/>
            <p:cNvSpPr>
              <a:spLocks/>
            </p:cNvSpPr>
            <p:nvPr/>
          </p:nvSpPr>
          <p:spPr bwMode="auto">
            <a:xfrm>
              <a:off x="844" y="3320"/>
              <a:ext cx="95" cy="44"/>
            </a:xfrm>
            <a:custGeom>
              <a:avLst/>
              <a:gdLst>
                <a:gd name="T0" fmla="*/ 20 w 191"/>
                <a:gd name="T1" fmla="*/ 7 h 89"/>
                <a:gd name="T2" fmla="*/ 23 w 191"/>
                <a:gd name="T3" fmla="*/ 10 h 89"/>
                <a:gd name="T4" fmla="*/ 23 w 191"/>
                <a:gd name="T5" fmla="*/ 11 h 89"/>
                <a:gd name="T6" fmla="*/ 10 w 191"/>
                <a:gd name="T7" fmla="*/ 3 h 89"/>
                <a:gd name="T8" fmla="*/ 3 w 191"/>
                <a:gd name="T9" fmla="*/ 0 h 89"/>
                <a:gd name="T10" fmla="*/ 0 w 191"/>
                <a:gd name="T11" fmla="*/ 0 h 89"/>
                <a:gd name="T12" fmla="*/ 5 w 191"/>
                <a:gd name="T13" fmla="*/ 0 h 89"/>
                <a:gd name="T14" fmla="*/ 20 w 191"/>
                <a:gd name="T15" fmla="*/ 7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1"/>
                <a:gd name="T25" fmla="*/ 0 h 89"/>
                <a:gd name="T26" fmla="*/ 191 w 19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1" h="89">
                  <a:moveTo>
                    <a:pt x="163" y="59"/>
                  </a:moveTo>
                  <a:lnTo>
                    <a:pt x="191" y="82"/>
                  </a:lnTo>
                  <a:lnTo>
                    <a:pt x="191" y="89"/>
                  </a:lnTo>
                  <a:lnTo>
                    <a:pt x="87" y="27"/>
                  </a:lnTo>
                  <a:lnTo>
                    <a:pt x="24" y="4"/>
                  </a:lnTo>
                  <a:lnTo>
                    <a:pt x="0" y="0"/>
                  </a:lnTo>
                  <a:lnTo>
                    <a:pt x="40" y="4"/>
                  </a:lnTo>
                  <a:lnTo>
                    <a:pt x="163" y="5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Freeform 24"/>
            <p:cNvSpPr>
              <a:spLocks/>
            </p:cNvSpPr>
            <p:nvPr/>
          </p:nvSpPr>
          <p:spPr bwMode="auto">
            <a:xfrm>
              <a:off x="677" y="3322"/>
              <a:ext cx="31" cy="8"/>
            </a:xfrm>
            <a:custGeom>
              <a:avLst/>
              <a:gdLst>
                <a:gd name="T0" fmla="*/ 3 w 63"/>
                <a:gd name="T1" fmla="*/ 1 h 16"/>
                <a:gd name="T2" fmla="*/ 1 w 63"/>
                <a:gd name="T3" fmla="*/ 1 h 16"/>
                <a:gd name="T4" fmla="*/ 0 w 63"/>
                <a:gd name="T5" fmla="*/ 1 h 16"/>
                <a:gd name="T6" fmla="*/ 0 w 63"/>
                <a:gd name="T7" fmla="*/ 0 h 16"/>
                <a:gd name="T8" fmla="*/ 7 w 63"/>
                <a:gd name="T9" fmla="*/ 2 h 16"/>
                <a:gd name="T10" fmla="*/ 3 w 63"/>
                <a:gd name="T11" fmla="*/ 1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16"/>
                <a:gd name="T20" fmla="*/ 63 w 63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16">
                  <a:moveTo>
                    <a:pt x="31" y="12"/>
                  </a:moveTo>
                  <a:lnTo>
                    <a:pt x="12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63" y="16"/>
                  </a:lnTo>
                  <a:lnTo>
                    <a:pt x="31" y="1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Freeform 25"/>
            <p:cNvSpPr>
              <a:spLocks/>
            </p:cNvSpPr>
            <p:nvPr/>
          </p:nvSpPr>
          <p:spPr bwMode="auto">
            <a:xfrm>
              <a:off x="743" y="3322"/>
              <a:ext cx="43" cy="12"/>
            </a:xfrm>
            <a:custGeom>
              <a:avLst/>
              <a:gdLst>
                <a:gd name="T0" fmla="*/ 11 w 85"/>
                <a:gd name="T1" fmla="*/ 2 h 23"/>
                <a:gd name="T2" fmla="*/ 11 w 85"/>
                <a:gd name="T3" fmla="*/ 3 h 23"/>
                <a:gd name="T4" fmla="*/ 0 w 85"/>
                <a:gd name="T5" fmla="*/ 0 h 23"/>
                <a:gd name="T6" fmla="*/ 8 w 85"/>
                <a:gd name="T7" fmla="*/ 1 h 23"/>
                <a:gd name="T8" fmla="*/ 11 w 85"/>
                <a:gd name="T9" fmla="*/ 2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23"/>
                <a:gd name="T17" fmla="*/ 85 w 85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23">
                  <a:moveTo>
                    <a:pt x="85" y="16"/>
                  </a:moveTo>
                  <a:lnTo>
                    <a:pt x="85" y="23"/>
                  </a:lnTo>
                  <a:lnTo>
                    <a:pt x="0" y="0"/>
                  </a:lnTo>
                  <a:lnTo>
                    <a:pt x="61" y="8"/>
                  </a:lnTo>
                  <a:lnTo>
                    <a:pt x="85" y="1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Freeform 26"/>
            <p:cNvSpPr>
              <a:spLocks/>
            </p:cNvSpPr>
            <p:nvPr/>
          </p:nvSpPr>
          <p:spPr bwMode="auto">
            <a:xfrm>
              <a:off x="1204" y="3332"/>
              <a:ext cx="313" cy="259"/>
            </a:xfrm>
            <a:custGeom>
              <a:avLst/>
              <a:gdLst>
                <a:gd name="T0" fmla="*/ 61 w 626"/>
                <a:gd name="T1" fmla="*/ 5 h 518"/>
                <a:gd name="T2" fmla="*/ 66 w 626"/>
                <a:gd name="T3" fmla="*/ 7 h 518"/>
                <a:gd name="T4" fmla="*/ 72 w 626"/>
                <a:gd name="T5" fmla="*/ 2 h 518"/>
                <a:gd name="T6" fmla="*/ 78 w 626"/>
                <a:gd name="T7" fmla="*/ 7 h 518"/>
                <a:gd name="T8" fmla="*/ 74 w 626"/>
                <a:gd name="T9" fmla="*/ 25 h 518"/>
                <a:gd name="T10" fmla="*/ 73 w 626"/>
                <a:gd name="T11" fmla="*/ 29 h 518"/>
                <a:gd name="T12" fmla="*/ 74 w 626"/>
                <a:gd name="T13" fmla="*/ 33 h 518"/>
                <a:gd name="T14" fmla="*/ 73 w 626"/>
                <a:gd name="T15" fmla="*/ 37 h 518"/>
                <a:gd name="T16" fmla="*/ 71 w 626"/>
                <a:gd name="T17" fmla="*/ 42 h 518"/>
                <a:gd name="T18" fmla="*/ 71 w 626"/>
                <a:gd name="T19" fmla="*/ 45 h 518"/>
                <a:gd name="T20" fmla="*/ 68 w 626"/>
                <a:gd name="T21" fmla="*/ 48 h 518"/>
                <a:gd name="T22" fmla="*/ 48 w 626"/>
                <a:gd name="T23" fmla="*/ 49 h 518"/>
                <a:gd name="T24" fmla="*/ 47 w 626"/>
                <a:gd name="T25" fmla="*/ 50 h 518"/>
                <a:gd name="T26" fmla="*/ 47 w 626"/>
                <a:gd name="T27" fmla="*/ 53 h 518"/>
                <a:gd name="T28" fmla="*/ 48 w 626"/>
                <a:gd name="T29" fmla="*/ 54 h 518"/>
                <a:gd name="T30" fmla="*/ 50 w 626"/>
                <a:gd name="T31" fmla="*/ 54 h 518"/>
                <a:gd name="T32" fmla="*/ 50 w 626"/>
                <a:gd name="T33" fmla="*/ 55 h 518"/>
                <a:gd name="T34" fmla="*/ 51 w 626"/>
                <a:gd name="T35" fmla="*/ 56 h 518"/>
                <a:gd name="T36" fmla="*/ 50 w 626"/>
                <a:gd name="T37" fmla="*/ 56 h 518"/>
                <a:gd name="T38" fmla="*/ 49 w 626"/>
                <a:gd name="T39" fmla="*/ 57 h 518"/>
                <a:gd name="T40" fmla="*/ 52 w 626"/>
                <a:gd name="T41" fmla="*/ 58 h 518"/>
                <a:gd name="T42" fmla="*/ 53 w 626"/>
                <a:gd name="T43" fmla="*/ 61 h 518"/>
                <a:gd name="T44" fmla="*/ 47 w 626"/>
                <a:gd name="T45" fmla="*/ 61 h 518"/>
                <a:gd name="T46" fmla="*/ 50 w 626"/>
                <a:gd name="T47" fmla="*/ 63 h 518"/>
                <a:gd name="T48" fmla="*/ 43 w 626"/>
                <a:gd name="T49" fmla="*/ 65 h 518"/>
                <a:gd name="T50" fmla="*/ 45 w 626"/>
                <a:gd name="T51" fmla="*/ 56 h 518"/>
                <a:gd name="T52" fmla="*/ 40 w 626"/>
                <a:gd name="T53" fmla="*/ 57 h 518"/>
                <a:gd name="T54" fmla="*/ 35 w 626"/>
                <a:gd name="T55" fmla="*/ 55 h 518"/>
                <a:gd name="T56" fmla="*/ 34 w 626"/>
                <a:gd name="T57" fmla="*/ 61 h 518"/>
                <a:gd name="T58" fmla="*/ 29 w 626"/>
                <a:gd name="T59" fmla="*/ 65 h 518"/>
                <a:gd name="T60" fmla="*/ 27 w 626"/>
                <a:gd name="T61" fmla="*/ 61 h 518"/>
                <a:gd name="T62" fmla="*/ 25 w 626"/>
                <a:gd name="T63" fmla="*/ 60 h 518"/>
                <a:gd name="T64" fmla="*/ 28 w 626"/>
                <a:gd name="T65" fmla="*/ 58 h 518"/>
                <a:gd name="T66" fmla="*/ 24 w 626"/>
                <a:gd name="T67" fmla="*/ 55 h 518"/>
                <a:gd name="T68" fmla="*/ 26 w 626"/>
                <a:gd name="T69" fmla="*/ 55 h 518"/>
                <a:gd name="T70" fmla="*/ 30 w 626"/>
                <a:gd name="T71" fmla="*/ 55 h 518"/>
                <a:gd name="T72" fmla="*/ 31 w 626"/>
                <a:gd name="T73" fmla="*/ 55 h 518"/>
                <a:gd name="T74" fmla="*/ 27 w 626"/>
                <a:gd name="T75" fmla="*/ 52 h 518"/>
                <a:gd name="T76" fmla="*/ 27 w 626"/>
                <a:gd name="T77" fmla="*/ 49 h 518"/>
                <a:gd name="T78" fmla="*/ 17 w 626"/>
                <a:gd name="T79" fmla="*/ 51 h 518"/>
                <a:gd name="T80" fmla="*/ 12 w 626"/>
                <a:gd name="T81" fmla="*/ 50 h 518"/>
                <a:gd name="T82" fmla="*/ 9 w 626"/>
                <a:gd name="T83" fmla="*/ 46 h 518"/>
                <a:gd name="T84" fmla="*/ 7 w 626"/>
                <a:gd name="T85" fmla="*/ 41 h 518"/>
                <a:gd name="T86" fmla="*/ 5 w 626"/>
                <a:gd name="T87" fmla="*/ 37 h 518"/>
                <a:gd name="T88" fmla="*/ 5 w 626"/>
                <a:gd name="T89" fmla="*/ 31 h 518"/>
                <a:gd name="T90" fmla="*/ 5 w 626"/>
                <a:gd name="T91" fmla="*/ 28 h 518"/>
                <a:gd name="T92" fmla="*/ 1 w 626"/>
                <a:gd name="T93" fmla="*/ 13 h 518"/>
                <a:gd name="T94" fmla="*/ 1 w 626"/>
                <a:gd name="T95" fmla="*/ 6 h 518"/>
                <a:gd name="T96" fmla="*/ 11 w 626"/>
                <a:gd name="T97" fmla="*/ 2 h 518"/>
                <a:gd name="T98" fmla="*/ 15 w 626"/>
                <a:gd name="T99" fmla="*/ 5 h 518"/>
                <a:gd name="T100" fmla="*/ 19 w 626"/>
                <a:gd name="T101" fmla="*/ 5 h 518"/>
                <a:gd name="T102" fmla="*/ 22 w 626"/>
                <a:gd name="T103" fmla="*/ 1 h 518"/>
                <a:gd name="T104" fmla="*/ 31 w 626"/>
                <a:gd name="T105" fmla="*/ 0 h 518"/>
                <a:gd name="T106" fmla="*/ 53 w 626"/>
                <a:gd name="T107" fmla="*/ 2 h 51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26"/>
                <a:gd name="T163" fmla="*/ 0 h 518"/>
                <a:gd name="T164" fmla="*/ 626 w 626"/>
                <a:gd name="T165" fmla="*/ 518 h 51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26" h="518">
                  <a:moveTo>
                    <a:pt x="424" y="19"/>
                  </a:moveTo>
                  <a:lnTo>
                    <a:pt x="494" y="47"/>
                  </a:lnTo>
                  <a:lnTo>
                    <a:pt x="517" y="59"/>
                  </a:lnTo>
                  <a:lnTo>
                    <a:pt x="525" y="59"/>
                  </a:lnTo>
                  <a:lnTo>
                    <a:pt x="541" y="36"/>
                  </a:lnTo>
                  <a:lnTo>
                    <a:pt x="572" y="17"/>
                  </a:lnTo>
                  <a:lnTo>
                    <a:pt x="600" y="17"/>
                  </a:lnTo>
                  <a:lnTo>
                    <a:pt x="626" y="63"/>
                  </a:lnTo>
                  <a:lnTo>
                    <a:pt x="623" y="140"/>
                  </a:lnTo>
                  <a:lnTo>
                    <a:pt x="591" y="207"/>
                  </a:lnTo>
                  <a:lnTo>
                    <a:pt x="576" y="226"/>
                  </a:lnTo>
                  <a:lnTo>
                    <a:pt x="583" y="237"/>
                  </a:lnTo>
                  <a:lnTo>
                    <a:pt x="583" y="254"/>
                  </a:lnTo>
                  <a:lnTo>
                    <a:pt x="591" y="265"/>
                  </a:lnTo>
                  <a:lnTo>
                    <a:pt x="595" y="269"/>
                  </a:lnTo>
                  <a:lnTo>
                    <a:pt x="579" y="296"/>
                  </a:lnTo>
                  <a:lnTo>
                    <a:pt x="579" y="335"/>
                  </a:lnTo>
                  <a:lnTo>
                    <a:pt x="564" y="343"/>
                  </a:lnTo>
                  <a:lnTo>
                    <a:pt x="561" y="347"/>
                  </a:lnTo>
                  <a:lnTo>
                    <a:pt x="568" y="362"/>
                  </a:lnTo>
                  <a:lnTo>
                    <a:pt x="549" y="373"/>
                  </a:lnTo>
                  <a:lnTo>
                    <a:pt x="541" y="385"/>
                  </a:lnTo>
                  <a:lnTo>
                    <a:pt x="401" y="413"/>
                  </a:lnTo>
                  <a:lnTo>
                    <a:pt x="386" y="398"/>
                  </a:lnTo>
                  <a:lnTo>
                    <a:pt x="381" y="398"/>
                  </a:lnTo>
                  <a:lnTo>
                    <a:pt x="377" y="400"/>
                  </a:lnTo>
                  <a:lnTo>
                    <a:pt x="386" y="425"/>
                  </a:lnTo>
                  <a:lnTo>
                    <a:pt x="377" y="425"/>
                  </a:lnTo>
                  <a:lnTo>
                    <a:pt x="366" y="436"/>
                  </a:lnTo>
                  <a:lnTo>
                    <a:pt x="386" y="436"/>
                  </a:lnTo>
                  <a:lnTo>
                    <a:pt x="392" y="432"/>
                  </a:lnTo>
                  <a:lnTo>
                    <a:pt x="405" y="432"/>
                  </a:lnTo>
                  <a:lnTo>
                    <a:pt x="386" y="444"/>
                  </a:lnTo>
                  <a:lnTo>
                    <a:pt x="401" y="447"/>
                  </a:lnTo>
                  <a:lnTo>
                    <a:pt x="413" y="447"/>
                  </a:lnTo>
                  <a:lnTo>
                    <a:pt x="413" y="455"/>
                  </a:lnTo>
                  <a:lnTo>
                    <a:pt x="409" y="455"/>
                  </a:lnTo>
                  <a:lnTo>
                    <a:pt x="405" y="451"/>
                  </a:lnTo>
                  <a:lnTo>
                    <a:pt x="398" y="459"/>
                  </a:lnTo>
                  <a:lnTo>
                    <a:pt x="398" y="463"/>
                  </a:lnTo>
                  <a:lnTo>
                    <a:pt x="409" y="468"/>
                  </a:lnTo>
                  <a:lnTo>
                    <a:pt x="420" y="468"/>
                  </a:lnTo>
                  <a:lnTo>
                    <a:pt x="405" y="474"/>
                  </a:lnTo>
                  <a:lnTo>
                    <a:pt x="424" y="491"/>
                  </a:lnTo>
                  <a:lnTo>
                    <a:pt x="373" y="479"/>
                  </a:lnTo>
                  <a:lnTo>
                    <a:pt x="377" y="491"/>
                  </a:lnTo>
                  <a:lnTo>
                    <a:pt x="401" y="506"/>
                  </a:lnTo>
                  <a:lnTo>
                    <a:pt x="405" y="510"/>
                  </a:lnTo>
                  <a:lnTo>
                    <a:pt x="386" y="518"/>
                  </a:lnTo>
                  <a:lnTo>
                    <a:pt x="350" y="514"/>
                  </a:lnTo>
                  <a:lnTo>
                    <a:pt x="346" y="494"/>
                  </a:lnTo>
                  <a:lnTo>
                    <a:pt x="362" y="451"/>
                  </a:lnTo>
                  <a:lnTo>
                    <a:pt x="335" y="451"/>
                  </a:lnTo>
                  <a:lnTo>
                    <a:pt x="324" y="459"/>
                  </a:lnTo>
                  <a:lnTo>
                    <a:pt x="280" y="447"/>
                  </a:lnTo>
                  <a:lnTo>
                    <a:pt x="276" y="447"/>
                  </a:lnTo>
                  <a:lnTo>
                    <a:pt x="269" y="455"/>
                  </a:lnTo>
                  <a:lnTo>
                    <a:pt x="272" y="494"/>
                  </a:lnTo>
                  <a:lnTo>
                    <a:pt x="269" y="518"/>
                  </a:lnTo>
                  <a:lnTo>
                    <a:pt x="233" y="514"/>
                  </a:lnTo>
                  <a:lnTo>
                    <a:pt x="222" y="506"/>
                  </a:lnTo>
                  <a:lnTo>
                    <a:pt x="222" y="494"/>
                  </a:lnTo>
                  <a:lnTo>
                    <a:pt x="225" y="491"/>
                  </a:lnTo>
                  <a:lnTo>
                    <a:pt x="203" y="483"/>
                  </a:lnTo>
                  <a:lnTo>
                    <a:pt x="203" y="479"/>
                  </a:lnTo>
                  <a:lnTo>
                    <a:pt x="225" y="468"/>
                  </a:lnTo>
                  <a:lnTo>
                    <a:pt x="198" y="455"/>
                  </a:lnTo>
                  <a:lnTo>
                    <a:pt x="198" y="447"/>
                  </a:lnTo>
                  <a:lnTo>
                    <a:pt x="210" y="447"/>
                  </a:lnTo>
                  <a:lnTo>
                    <a:pt x="214" y="444"/>
                  </a:lnTo>
                  <a:lnTo>
                    <a:pt x="203" y="436"/>
                  </a:lnTo>
                  <a:lnTo>
                    <a:pt x="246" y="440"/>
                  </a:lnTo>
                  <a:lnTo>
                    <a:pt x="250" y="444"/>
                  </a:lnTo>
                  <a:lnTo>
                    <a:pt x="253" y="444"/>
                  </a:lnTo>
                  <a:lnTo>
                    <a:pt x="257" y="440"/>
                  </a:lnTo>
                  <a:lnTo>
                    <a:pt x="218" y="417"/>
                  </a:lnTo>
                  <a:lnTo>
                    <a:pt x="225" y="400"/>
                  </a:lnTo>
                  <a:lnTo>
                    <a:pt x="222" y="398"/>
                  </a:lnTo>
                  <a:lnTo>
                    <a:pt x="198" y="413"/>
                  </a:lnTo>
                  <a:lnTo>
                    <a:pt x="133" y="413"/>
                  </a:lnTo>
                  <a:lnTo>
                    <a:pt x="117" y="400"/>
                  </a:lnTo>
                  <a:lnTo>
                    <a:pt x="98" y="400"/>
                  </a:lnTo>
                  <a:lnTo>
                    <a:pt x="98" y="381"/>
                  </a:lnTo>
                  <a:lnTo>
                    <a:pt x="66" y="370"/>
                  </a:lnTo>
                  <a:lnTo>
                    <a:pt x="74" y="351"/>
                  </a:lnTo>
                  <a:lnTo>
                    <a:pt x="62" y="330"/>
                  </a:lnTo>
                  <a:lnTo>
                    <a:pt x="59" y="299"/>
                  </a:lnTo>
                  <a:lnTo>
                    <a:pt x="43" y="296"/>
                  </a:lnTo>
                  <a:lnTo>
                    <a:pt x="51" y="284"/>
                  </a:lnTo>
                  <a:lnTo>
                    <a:pt x="47" y="254"/>
                  </a:lnTo>
                  <a:lnTo>
                    <a:pt x="39" y="254"/>
                  </a:lnTo>
                  <a:lnTo>
                    <a:pt x="43" y="226"/>
                  </a:lnTo>
                  <a:lnTo>
                    <a:pt x="15" y="167"/>
                  </a:lnTo>
                  <a:lnTo>
                    <a:pt x="7" y="110"/>
                  </a:lnTo>
                  <a:lnTo>
                    <a:pt x="0" y="102"/>
                  </a:lnTo>
                  <a:lnTo>
                    <a:pt x="15" y="55"/>
                  </a:lnTo>
                  <a:lnTo>
                    <a:pt x="28" y="36"/>
                  </a:lnTo>
                  <a:lnTo>
                    <a:pt x="89" y="17"/>
                  </a:lnTo>
                  <a:lnTo>
                    <a:pt x="109" y="19"/>
                  </a:lnTo>
                  <a:lnTo>
                    <a:pt x="124" y="44"/>
                  </a:lnTo>
                  <a:lnTo>
                    <a:pt x="136" y="47"/>
                  </a:lnTo>
                  <a:lnTo>
                    <a:pt x="148" y="47"/>
                  </a:lnTo>
                  <a:lnTo>
                    <a:pt x="168" y="19"/>
                  </a:lnTo>
                  <a:lnTo>
                    <a:pt x="183" y="12"/>
                  </a:lnTo>
                  <a:lnTo>
                    <a:pt x="222" y="12"/>
                  </a:lnTo>
                  <a:lnTo>
                    <a:pt x="253" y="0"/>
                  </a:lnTo>
                  <a:lnTo>
                    <a:pt x="350" y="8"/>
                  </a:lnTo>
                  <a:lnTo>
                    <a:pt x="424" y="19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Freeform 27"/>
            <p:cNvSpPr>
              <a:spLocks/>
            </p:cNvSpPr>
            <p:nvPr/>
          </p:nvSpPr>
          <p:spPr bwMode="auto">
            <a:xfrm>
              <a:off x="1475" y="3371"/>
              <a:ext cx="21" cy="111"/>
            </a:xfrm>
            <a:custGeom>
              <a:avLst/>
              <a:gdLst>
                <a:gd name="T0" fmla="*/ 1 w 42"/>
                <a:gd name="T1" fmla="*/ 4 h 220"/>
                <a:gd name="T2" fmla="*/ 1 w 42"/>
                <a:gd name="T3" fmla="*/ 2 h 220"/>
                <a:gd name="T4" fmla="*/ 5 w 42"/>
                <a:gd name="T5" fmla="*/ 0 h 220"/>
                <a:gd name="T6" fmla="*/ 5 w 42"/>
                <a:gd name="T7" fmla="*/ 5 h 220"/>
                <a:gd name="T8" fmla="*/ 3 w 42"/>
                <a:gd name="T9" fmla="*/ 9 h 220"/>
                <a:gd name="T10" fmla="*/ 5 w 42"/>
                <a:gd name="T11" fmla="*/ 12 h 220"/>
                <a:gd name="T12" fmla="*/ 5 w 42"/>
                <a:gd name="T13" fmla="*/ 14 h 220"/>
                <a:gd name="T14" fmla="*/ 3 w 42"/>
                <a:gd name="T15" fmla="*/ 16 h 220"/>
                <a:gd name="T16" fmla="*/ 3 w 42"/>
                <a:gd name="T17" fmla="*/ 18 h 220"/>
                <a:gd name="T18" fmla="*/ 5 w 42"/>
                <a:gd name="T19" fmla="*/ 18 h 220"/>
                <a:gd name="T20" fmla="*/ 5 w 42"/>
                <a:gd name="T21" fmla="*/ 18 h 220"/>
                <a:gd name="T22" fmla="*/ 5 w 42"/>
                <a:gd name="T23" fmla="*/ 20 h 220"/>
                <a:gd name="T24" fmla="*/ 5 w 42"/>
                <a:gd name="T25" fmla="*/ 21 h 220"/>
                <a:gd name="T26" fmla="*/ 3 w 42"/>
                <a:gd name="T27" fmla="*/ 21 h 220"/>
                <a:gd name="T28" fmla="*/ 5 w 42"/>
                <a:gd name="T29" fmla="*/ 22 h 220"/>
                <a:gd name="T30" fmla="*/ 5 w 42"/>
                <a:gd name="T31" fmla="*/ 22 h 220"/>
                <a:gd name="T32" fmla="*/ 5 w 42"/>
                <a:gd name="T33" fmla="*/ 23 h 220"/>
                <a:gd name="T34" fmla="*/ 5 w 42"/>
                <a:gd name="T35" fmla="*/ 23 h 220"/>
                <a:gd name="T36" fmla="*/ 5 w 42"/>
                <a:gd name="T37" fmla="*/ 25 h 220"/>
                <a:gd name="T38" fmla="*/ 5 w 42"/>
                <a:gd name="T39" fmla="*/ 26 h 220"/>
                <a:gd name="T40" fmla="*/ 5 w 42"/>
                <a:gd name="T41" fmla="*/ 26 h 220"/>
                <a:gd name="T42" fmla="*/ 5 w 42"/>
                <a:gd name="T43" fmla="*/ 27 h 220"/>
                <a:gd name="T44" fmla="*/ 5 w 42"/>
                <a:gd name="T45" fmla="*/ 27 h 220"/>
                <a:gd name="T46" fmla="*/ 3 w 42"/>
                <a:gd name="T47" fmla="*/ 28 h 220"/>
                <a:gd name="T48" fmla="*/ 3 w 42"/>
                <a:gd name="T49" fmla="*/ 28 h 220"/>
                <a:gd name="T50" fmla="*/ 2 w 42"/>
                <a:gd name="T51" fmla="*/ 28 h 220"/>
                <a:gd name="T52" fmla="*/ 1 w 42"/>
                <a:gd name="T53" fmla="*/ 28 h 220"/>
                <a:gd name="T54" fmla="*/ 1 w 42"/>
                <a:gd name="T55" fmla="*/ 27 h 220"/>
                <a:gd name="T56" fmla="*/ 0 w 42"/>
                <a:gd name="T57" fmla="*/ 27 h 220"/>
                <a:gd name="T58" fmla="*/ 1 w 42"/>
                <a:gd name="T59" fmla="*/ 26 h 220"/>
                <a:gd name="T60" fmla="*/ 1 w 42"/>
                <a:gd name="T61" fmla="*/ 24 h 220"/>
                <a:gd name="T62" fmla="*/ 1 w 42"/>
                <a:gd name="T63" fmla="*/ 23 h 220"/>
                <a:gd name="T64" fmla="*/ 2 w 42"/>
                <a:gd name="T65" fmla="*/ 23 h 220"/>
                <a:gd name="T66" fmla="*/ 1 w 42"/>
                <a:gd name="T67" fmla="*/ 22 h 220"/>
                <a:gd name="T68" fmla="*/ 1 w 42"/>
                <a:gd name="T69" fmla="*/ 22 h 220"/>
                <a:gd name="T70" fmla="*/ 1 w 42"/>
                <a:gd name="T71" fmla="*/ 21 h 220"/>
                <a:gd name="T72" fmla="*/ 1 w 42"/>
                <a:gd name="T73" fmla="*/ 20 h 220"/>
                <a:gd name="T74" fmla="*/ 1 w 42"/>
                <a:gd name="T75" fmla="*/ 18 h 220"/>
                <a:gd name="T76" fmla="*/ 1 w 42"/>
                <a:gd name="T77" fmla="*/ 17 h 220"/>
                <a:gd name="T78" fmla="*/ 1 w 42"/>
                <a:gd name="T79" fmla="*/ 15 h 220"/>
                <a:gd name="T80" fmla="*/ 2 w 42"/>
                <a:gd name="T81" fmla="*/ 13 h 220"/>
                <a:gd name="T82" fmla="*/ 3 w 42"/>
                <a:gd name="T83" fmla="*/ 12 h 220"/>
                <a:gd name="T84" fmla="*/ 3 w 42"/>
                <a:gd name="T85" fmla="*/ 12 h 220"/>
                <a:gd name="T86" fmla="*/ 1 w 42"/>
                <a:gd name="T87" fmla="*/ 12 h 220"/>
                <a:gd name="T88" fmla="*/ 1 w 42"/>
                <a:gd name="T89" fmla="*/ 11 h 220"/>
                <a:gd name="T90" fmla="*/ 1 w 42"/>
                <a:gd name="T91" fmla="*/ 11 h 220"/>
                <a:gd name="T92" fmla="*/ 1 w 42"/>
                <a:gd name="T93" fmla="*/ 8 h 220"/>
                <a:gd name="T94" fmla="*/ 1 w 42"/>
                <a:gd name="T95" fmla="*/ 8 h 220"/>
                <a:gd name="T96" fmla="*/ 1 w 42"/>
                <a:gd name="T97" fmla="*/ 7 h 220"/>
                <a:gd name="T98" fmla="*/ 1 w 42"/>
                <a:gd name="T99" fmla="*/ 5 h 220"/>
                <a:gd name="T100" fmla="*/ 1 w 42"/>
                <a:gd name="T101" fmla="*/ 5 h 220"/>
                <a:gd name="T102" fmla="*/ 0 w 42"/>
                <a:gd name="T103" fmla="*/ 6 h 2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2"/>
                <a:gd name="T157" fmla="*/ 0 h 220"/>
                <a:gd name="T158" fmla="*/ 42 w 42"/>
                <a:gd name="T159" fmla="*/ 220 h 2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2" h="220">
                  <a:moveTo>
                    <a:pt x="4" y="49"/>
                  </a:moveTo>
                  <a:lnTo>
                    <a:pt x="5" y="39"/>
                  </a:lnTo>
                  <a:lnTo>
                    <a:pt x="7" y="31"/>
                  </a:lnTo>
                  <a:lnTo>
                    <a:pt x="8" y="23"/>
                  </a:lnTo>
                  <a:lnTo>
                    <a:pt x="11" y="16"/>
                  </a:lnTo>
                  <a:lnTo>
                    <a:pt x="14" y="9"/>
                  </a:lnTo>
                  <a:lnTo>
                    <a:pt x="19" y="4"/>
                  </a:lnTo>
                  <a:lnTo>
                    <a:pt x="26" y="1"/>
                  </a:lnTo>
                  <a:lnTo>
                    <a:pt x="36" y="0"/>
                  </a:lnTo>
                  <a:lnTo>
                    <a:pt x="36" y="12"/>
                  </a:lnTo>
                  <a:lnTo>
                    <a:pt x="36" y="23"/>
                  </a:lnTo>
                  <a:lnTo>
                    <a:pt x="34" y="35"/>
                  </a:lnTo>
                  <a:lnTo>
                    <a:pt x="33" y="46"/>
                  </a:lnTo>
                  <a:lnTo>
                    <a:pt x="31" y="57"/>
                  </a:lnTo>
                  <a:lnTo>
                    <a:pt x="30" y="68"/>
                  </a:lnTo>
                  <a:lnTo>
                    <a:pt x="30" y="79"/>
                  </a:lnTo>
                  <a:lnTo>
                    <a:pt x="30" y="90"/>
                  </a:lnTo>
                  <a:lnTo>
                    <a:pt x="36" y="94"/>
                  </a:lnTo>
                  <a:lnTo>
                    <a:pt x="36" y="98"/>
                  </a:lnTo>
                  <a:lnTo>
                    <a:pt x="36" y="104"/>
                  </a:lnTo>
                  <a:lnTo>
                    <a:pt x="34" y="109"/>
                  </a:lnTo>
                  <a:lnTo>
                    <a:pt x="33" y="115"/>
                  </a:lnTo>
                  <a:lnTo>
                    <a:pt x="31" y="120"/>
                  </a:lnTo>
                  <a:lnTo>
                    <a:pt x="30" y="126"/>
                  </a:lnTo>
                  <a:lnTo>
                    <a:pt x="30" y="131"/>
                  </a:lnTo>
                  <a:lnTo>
                    <a:pt x="30" y="135"/>
                  </a:lnTo>
                  <a:lnTo>
                    <a:pt x="31" y="137"/>
                  </a:lnTo>
                  <a:lnTo>
                    <a:pt x="33" y="138"/>
                  </a:lnTo>
                  <a:lnTo>
                    <a:pt x="34" y="139"/>
                  </a:lnTo>
                  <a:lnTo>
                    <a:pt x="36" y="141"/>
                  </a:lnTo>
                  <a:lnTo>
                    <a:pt x="37" y="141"/>
                  </a:lnTo>
                  <a:lnTo>
                    <a:pt x="38" y="142"/>
                  </a:lnTo>
                  <a:lnTo>
                    <a:pt x="40" y="142"/>
                  </a:lnTo>
                  <a:lnTo>
                    <a:pt x="40" y="152"/>
                  </a:lnTo>
                  <a:lnTo>
                    <a:pt x="38" y="153"/>
                  </a:lnTo>
                  <a:lnTo>
                    <a:pt x="37" y="156"/>
                  </a:lnTo>
                  <a:lnTo>
                    <a:pt x="34" y="157"/>
                  </a:lnTo>
                  <a:lnTo>
                    <a:pt x="33" y="160"/>
                  </a:lnTo>
                  <a:lnTo>
                    <a:pt x="31" y="163"/>
                  </a:lnTo>
                  <a:lnTo>
                    <a:pt x="29" y="166"/>
                  </a:lnTo>
                  <a:lnTo>
                    <a:pt x="27" y="167"/>
                  </a:lnTo>
                  <a:lnTo>
                    <a:pt x="26" y="168"/>
                  </a:lnTo>
                  <a:lnTo>
                    <a:pt x="30" y="168"/>
                  </a:lnTo>
                  <a:lnTo>
                    <a:pt x="33" y="168"/>
                  </a:lnTo>
                  <a:lnTo>
                    <a:pt x="33" y="170"/>
                  </a:lnTo>
                  <a:lnTo>
                    <a:pt x="33" y="171"/>
                  </a:lnTo>
                  <a:lnTo>
                    <a:pt x="34" y="172"/>
                  </a:lnTo>
                  <a:lnTo>
                    <a:pt x="36" y="174"/>
                  </a:lnTo>
                  <a:lnTo>
                    <a:pt x="36" y="175"/>
                  </a:lnTo>
                  <a:lnTo>
                    <a:pt x="37" y="176"/>
                  </a:lnTo>
                  <a:lnTo>
                    <a:pt x="38" y="178"/>
                  </a:lnTo>
                  <a:lnTo>
                    <a:pt x="40" y="178"/>
                  </a:lnTo>
                  <a:lnTo>
                    <a:pt x="40" y="181"/>
                  </a:lnTo>
                  <a:lnTo>
                    <a:pt x="40" y="183"/>
                  </a:lnTo>
                  <a:lnTo>
                    <a:pt x="41" y="187"/>
                  </a:lnTo>
                  <a:lnTo>
                    <a:pt x="41" y="192"/>
                  </a:lnTo>
                  <a:lnTo>
                    <a:pt x="41" y="194"/>
                  </a:lnTo>
                  <a:lnTo>
                    <a:pt x="42" y="198"/>
                  </a:lnTo>
                  <a:lnTo>
                    <a:pt x="42" y="201"/>
                  </a:lnTo>
                  <a:lnTo>
                    <a:pt x="42" y="204"/>
                  </a:lnTo>
                  <a:lnTo>
                    <a:pt x="41" y="204"/>
                  </a:lnTo>
                  <a:lnTo>
                    <a:pt x="40" y="205"/>
                  </a:lnTo>
                  <a:lnTo>
                    <a:pt x="40" y="207"/>
                  </a:lnTo>
                  <a:lnTo>
                    <a:pt x="38" y="207"/>
                  </a:lnTo>
                  <a:lnTo>
                    <a:pt x="37" y="208"/>
                  </a:lnTo>
                  <a:lnTo>
                    <a:pt x="36" y="209"/>
                  </a:lnTo>
                  <a:lnTo>
                    <a:pt x="34" y="211"/>
                  </a:lnTo>
                  <a:lnTo>
                    <a:pt x="33" y="211"/>
                  </a:lnTo>
                  <a:lnTo>
                    <a:pt x="33" y="213"/>
                  </a:lnTo>
                  <a:lnTo>
                    <a:pt x="33" y="216"/>
                  </a:lnTo>
                  <a:lnTo>
                    <a:pt x="30" y="218"/>
                  </a:lnTo>
                  <a:lnTo>
                    <a:pt x="29" y="218"/>
                  </a:lnTo>
                  <a:lnTo>
                    <a:pt x="26" y="218"/>
                  </a:lnTo>
                  <a:lnTo>
                    <a:pt x="23" y="219"/>
                  </a:lnTo>
                  <a:lnTo>
                    <a:pt x="21" y="219"/>
                  </a:lnTo>
                  <a:lnTo>
                    <a:pt x="18" y="219"/>
                  </a:lnTo>
                  <a:lnTo>
                    <a:pt x="16" y="220"/>
                  </a:lnTo>
                  <a:lnTo>
                    <a:pt x="14" y="220"/>
                  </a:lnTo>
                  <a:lnTo>
                    <a:pt x="12" y="219"/>
                  </a:lnTo>
                  <a:lnTo>
                    <a:pt x="11" y="218"/>
                  </a:lnTo>
                  <a:lnTo>
                    <a:pt x="8" y="216"/>
                  </a:lnTo>
                  <a:lnTo>
                    <a:pt x="7" y="213"/>
                  </a:lnTo>
                  <a:lnTo>
                    <a:pt x="5" y="212"/>
                  </a:lnTo>
                  <a:lnTo>
                    <a:pt x="4" y="212"/>
                  </a:lnTo>
                  <a:lnTo>
                    <a:pt x="1" y="211"/>
                  </a:lnTo>
                  <a:lnTo>
                    <a:pt x="0" y="211"/>
                  </a:lnTo>
                  <a:lnTo>
                    <a:pt x="1" y="207"/>
                  </a:lnTo>
                  <a:lnTo>
                    <a:pt x="1" y="203"/>
                  </a:lnTo>
                  <a:lnTo>
                    <a:pt x="3" y="200"/>
                  </a:lnTo>
                  <a:lnTo>
                    <a:pt x="4" y="196"/>
                  </a:lnTo>
                  <a:lnTo>
                    <a:pt x="5" y="192"/>
                  </a:lnTo>
                  <a:lnTo>
                    <a:pt x="5" y="189"/>
                  </a:lnTo>
                  <a:lnTo>
                    <a:pt x="7" y="185"/>
                  </a:lnTo>
                  <a:lnTo>
                    <a:pt x="7" y="181"/>
                  </a:lnTo>
                  <a:lnTo>
                    <a:pt x="11" y="178"/>
                  </a:lnTo>
                  <a:lnTo>
                    <a:pt x="14" y="178"/>
                  </a:lnTo>
                  <a:lnTo>
                    <a:pt x="16" y="178"/>
                  </a:lnTo>
                  <a:lnTo>
                    <a:pt x="16" y="176"/>
                  </a:lnTo>
                  <a:lnTo>
                    <a:pt x="15" y="175"/>
                  </a:lnTo>
                  <a:lnTo>
                    <a:pt x="14" y="174"/>
                  </a:lnTo>
                  <a:lnTo>
                    <a:pt x="11" y="172"/>
                  </a:lnTo>
                  <a:lnTo>
                    <a:pt x="10" y="172"/>
                  </a:lnTo>
                  <a:lnTo>
                    <a:pt x="8" y="171"/>
                  </a:lnTo>
                  <a:lnTo>
                    <a:pt x="7" y="171"/>
                  </a:lnTo>
                  <a:lnTo>
                    <a:pt x="7" y="168"/>
                  </a:lnTo>
                  <a:lnTo>
                    <a:pt x="8" y="164"/>
                  </a:lnTo>
                  <a:lnTo>
                    <a:pt x="10" y="160"/>
                  </a:lnTo>
                  <a:lnTo>
                    <a:pt x="11" y="156"/>
                  </a:lnTo>
                  <a:lnTo>
                    <a:pt x="11" y="152"/>
                  </a:lnTo>
                  <a:lnTo>
                    <a:pt x="12" y="148"/>
                  </a:lnTo>
                  <a:lnTo>
                    <a:pt x="14" y="145"/>
                  </a:lnTo>
                  <a:lnTo>
                    <a:pt x="14" y="142"/>
                  </a:lnTo>
                  <a:lnTo>
                    <a:pt x="7" y="139"/>
                  </a:lnTo>
                  <a:lnTo>
                    <a:pt x="7" y="134"/>
                  </a:lnTo>
                  <a:lnTo>
                    <a:pt x="8" y="128"/>
                  </a:lnTo>
                  <a:lnTo>
                    <a:pt x="10" y="123"/>
                  </a:lnTo>
                  <a:lnTo>
                    <a:pt x="12" y="118"/>
                  </a:lnTo>
                  <a:lnTo>
                    <a:pt x="14" y="112"/>
                  </a:lnTo>
                  <a:lnTo>
                    <a:pt x="15" y="107"/>
                  </a:lnTo>
                  <a:lnTo>
                    <a:pt x="16" y="102"/>
                  </a:lnTo>
                  <a:lnTo>
                    <a:pt x="16" y="97"/>
                  </a:lnTo>
                  <a:lnTo>
                    <a:pt x="23" y="94"/>
                  </a:lnTo>
                  <a:lnTo>
                    <a:pt x="22" y="94"/>
                  </a:lnTo>
                  <a:lnTo>
                    <a:pt x="21" y="93"/>
                  </a:lnTo>
                  <a:lnTo>
                    <a:pt x="19" y="93"/>
                  </a:lnTo>
                  <a:lnTo>
                    <a:pt x="18" y="91"/>
                  </a:lnTo>
                  <a:lnTo>
                    <a:pt x="16" y="91"/>
                  </a:lnTo>
                  <a:lnTo>
                    <a:pt x="15" y="90"/>
                  </a:lnTo>
                  <a:lnTo>
                    <a:pt x="14" y="90"/>
                  </a:lnTo>
                  <a:lnTo>
                    <a:pt x="14" y="89"/>
                  </a:lnTo>
                  <a:lnTo>
                    <a:pt x="12" y="86"/>
                  </a:lnTo>
                  <a:lnTo>
                    <a:pt x="12" y="85"/>
                  </a:lnTo>
                  <a:lnTo>
                    <a:pt x="11" y="83"/>
                  </a:lnTo>
                  <a:lnTo>
                    <a:pt x="11" y="82"/>
                  </a:lnTo>
                  <a:lnTo>
                    <a:pt x="10" y="81"/>
                  </a:lnTo>
                  <a:lnTo>
                    <a:pt x="8" y="79"/>
                  </a:lnTo>
                  <a:lnTo>
                    <a:pt x="7" y="78"/>
                  </a:lnTo>
                  <a:lnTo>
                    <a:pt x="7" y="64"/>
                  </a:lnTo>
                  <a:lnTo>
                    <a:pt x="8" y="64"/>
                  </a:lnTo>
                  <a:lnTo>
                    <a:pt x="10" y="63"/>
                  </a:lnTo>
                  <a:lnTo>
                    <a:pt x="10" y="60"/>
                  </a:lnTo>
                  <a:lnTo>
                    <a:pt x="10" y="56"/>
                  </a:lnTo>
                  <a:lnTo>
                    <a:pt x="10" y="53"/>
                  </a:lnTo>
                  <a:lnTo>
                    <a:pt x="11" y="49"/>
                  </a:lnTo>
                  <a:lnTo>
                    <a:pt x="11" y="48"/>
                  </a:lnTo>
                  <a:lnTo>
                    <a:pt x="11" y="45"/>
                  </a:lnTo>
                  <a:lnTo>
                    <a:pt x="4" y="38"/>
                  </a:lnTo>
                  <a:lnTo>
                    <a:pt x="3" y="39"/>
                  </a:lnTo>
                  <a:lnTo>
                    <a:pt x="1" y="39"/>
                  </a:lnTo>
                  <a:lnTo>
                    <a:pt x="0" y="41"/>
                  </a:lnTo>
                  <a:lnTo>
                    <a:pt x="0" y="42"/>
                  </a:lnTo>
                  <a:lnTo>
                    <a:pt x="0" y="43"/>
                  </a:lnTo>
                  <a:lnTo>
                    <a:pt x="1" y="46"/>
                  </a:lnTo>
                  <a:lnTo>
                    <a:pt x="4" y="49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Freeform 28"/>
            <p:cNvSpPr>
              <a:spLocks/>
            </p:cNvSpPr>
            <p:nvPr/>
          </p:nvSpPr>
          <p:spPr bwMode="auto">
            <a:xfrm>
              <a:off x="1223" y="3365"/>
              <a:ext cx="28" cy="82"/>
            </a:xfrm>
            <a:custGeom>
              <a:avLst/>
              <a:gdLst>
                <a:gd name="T0" fmla="*/ 6 w 58"/>
                <a:gd name="T1" fmla="*/ 3 h 165"/>
                <a:gd name="T2" fmla="*/ 5 w 58"/>
                <a:gd name="T3" fmla="*/ 2 h 165"/>
                <a:gd name="T4" fmla="*/ 4 w 58"/>
                <a:gd name="T5" fmla="*/ 1 h 165"/>
                <a:gd name="T6" fmla="*/ 3 w 58"/>
                <a:gd name="T7" fmla="*/ 0 h 165"/>
                <a:gd name="T8" fmla="*/ 2 w 58"/>
                <a:gd name="T9" fmla="*/ 0 h 165"/>
                <a:gd name="T10" fmla="*/ 0 w 58"/>
                <a:gd name="T11" fmla="*/ 15 h 165"/>
                <a:gd name="T12" fmla="*/ 0 w 58"/>
                <a:gd name="T13" fmla="*/ 15 h 165"/>
                <a:gd name="T14" fmla="*/ 1 w 58"/>
                <a:gd name="T15" fmla="*/ 16 h 165"/>
                <a:gd name="T16" fmla="*/ 1 w 58"/>
                <a:gd name="T17" fmla="*/ 17 h 165"/>
                <a:gd name="T18" fmla="*/ 2 w 58"/>
                <a:gd name="T19" fmla="*/ 17 h 165"/>
                <a:gd name="T20" fmla="*/ 1 w 58"/>
                <a:gd name="T21" fmla="*/ 17 h 165"/>
                <a:gd name="T22" fmla="*/ 1 w 58"/>
                <a:gd name="T23" fmla="*/ 18 h 165"/>
                <a:gd name="T24" fmla="*/ 0 w 58"/>
                <a:gd name="T25" fmla="*/ 18 h 165"/>
                <a:gd name="T26" fmla="*/ 0 w 58"/>
                <a:gd name="T27" fmla="*/ 19 h 165"/>
                <a:gd name="T28" fmla="*/ 0 w 58"/>
                <a:gd name="T29" fmla="*/ 19 h 165"/>
                <a:gd name="T30" fmla="*/ 0 w 58"/>
                <a:gd name="T31" fmla="*/ 19 h 165"/>
                <a:gd name="T32" fmla="*/ 0 w 58"/>
                <a:gd name="T33" fmla="*/ 20 h 165"/>
                <a:gd name="T34" fmla="*/ 0 w 58"/>
                <a:gd name="T35" fmla="*/ 20 h 165"/>
                <a:gd name="T36" fmla="*/ 1 w 58"/>
                <a:gd name="T37" fmla="*/ 20 h 165"/>
                <a:gd name="T38" fmla="*/ 2 w 58"/>
                <a:gd name="T39" fmla="*/ 19 h 165"/>
                <a:gd name="T40" fmla="*/ 3 w 58"/>
                <a:gd name="T41" fmla="*/ 19 h 165"/>
                <a:gd name="T42" fmla="*/ 3 w 58"/>
                <a:gd name="T43" fmla="*/ 18 h 165"/>
                <a:gd name="T44" fmla="*/ 4 w 58"/>
                <a:gd name="T45" fmla="*/ 18 h 165"/>
                <a:gd name="T46" fmla="*/ 5 w 58"/>
                <a:gd name="T47" fmla="*/ 18 h 165"/>
                <a:gd name="T48" fmla="*/ 5 w 58"/>
                <a:gd name="T49" fmla="*/ 18 h 165"/>
                <a:gd name="T50" fmla="*/ 5 w 58"/>
                <a:gd name="T51" fmla="*/ 17 h 165"/>
                <a:gd name="T52" fmla="*/ 5 w 58"/>
                <a:gd name="T53" fmla="*/ 17 h 165"/>
                <a:gd name="T54" fmla="*/ 5 w 58"/>
                <a:gd name="T55" fmla="*/ 15 h 165"/>
                <a:gd name="T56" fmla="*/ 5 w 58"/>
                <a:gd name="T57" fmla="*/ 13 h 165"/>
                <a:gd name="T58" fmla="*/ 5 w 58"/>
                <a:gd name="T59" fmla="*/ 11 h 165"/>
                <a:gd name="T60" fmla="*/ 5 w 58"/>
                <a:gd name="T61" fmla="*/ 9 h 165"/>
                <a:gd name="T62" fmla="*/ 5 w 58"/>
                <a:gd name="T63" fmla="*/ 8 h 165"/>
                <a:gd name="T64" fmla="*/ 5 w 58"/>
                <a:gd name="T65" fmla="*/ 6 h 165"/>
                <a:gd name="T66" fmla="*/ 6 w 58"/>
                <a:gd name="T67" fmla="*/ 4 h 165"/>
                <a:gd name="T68" fmla="*/ 6 w 58"/>
                <a:gd name="T69" fmla="*/ 3 h 165"/>
                <a:gd name="T70" fmla="*/ 6 w 58"/>
                <a:gd name="T71" fmla="*/ 4 h 165"/>
                <a:gd name="T72" fmla="*/ 7 w 58"/>
                <a:gd name="T73" fmla="*/ 4 h 165"/>
                <a:gd name="T74" fmla="*/ 6 w 58"/>
                <a:gd name="T75" fmla="*/ 4 h 165"/>
                <a:gd name="T76" fmla="*/ 6 w 58"/>
                <a:gd name="T77" fmla="*/ 4 h 16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8"/>
                <a:gd name="T118" fmla="*/ 0 h 165"/>
                <a:gd name="T119" fmla="*/ 58 w 58"/>
                <a:gd name="T120" fmla="*/ 165 h 16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8" h="165">
                  <a:moveTo>
                    <a:pt x="55" y="32"/>
                  </a:moveTo>
                  <a:lnTo>
                    <a:pt x="54" y="26"/>
                  </a:lnTo>
                  <a:lnTo>
                    <a:pt x="51" y="22"/>
                  </a:lnTo>
                  <a:lnTo>
                    <a:pt x="47" y="18"/>
                  </a:lnTo>
                  <a:lnTo>
                    <a:pt x="43" y="14"/>
                  </a:lnTo>
                  <a:lnTo>
                    <a:pt x="39" y="10"/>
                  </a:lnTo>
                  <a:lnTo>
                    <a:pt x="35" y="7"/>
                  </a:lnTo>
                  <a:lnTo>
                    <a:pt x="30" y="3"/>
                  </a:lnTo>
                  <a:lnTo>
                    <a:pt x="26" y="0"/>
                  </a:lnTo>
                  <a:lnTo>
                    <a:pt x="19" y="3"/>
                  </a:lnTo>
                  <a:lnTo>
                    <a:pt x="22" y="103"/>
                  </a:lnTo>
                  <a:lnTo>
                    <a:pt x="6" y="120"/>
                  </a:lnTo>
                  <a:lnTo>
                    <a:pt x="7" y="122"/>
                  </a:lnTo>
                  <a:lnTo>
                    <a:pt x="7" y="125"/>
                  </a:lnTo>
                  <a:lnTo>
                    <a:pt x="8" y="128"/>
                  </a:lnTo>
                  <a:lnTo>
                    <a:pt x="10" y="131"/>
                  </a:lnTo>
                  <a:lnTo>
                    <a:pt x="11" y="135"/>
                  </a:lnTo>
                  <a:lnTo>
                    <a:pt x="13" y="137"/>
                  </a:lnTo>
                  <a:lnTo>
                    <a:pt x="15" y="140"/>
                  </a:lnTo>
                  <a:lnTo>
                    <a:pt x="17" y="143"/>
                  </a:lnTo>
                  <a:lnTo>
                    <a:pt x="14" y="143"/>
                  </a:lnTo>
                  <a:lnTo>
                    <a:pt x="13" y="143"/>
                  </a:lnTo>
                  <a:lnTo>
                    <a:pt x="10" y="144"/>
                  </a:lnTo>
                  <a:lnTo>
                    <a:pt x="8" y="146"/>
                  </a:lnTo>
                  <a:lnTo>
                    <a:pt x="6" y="147"/>
                  </a:lnTo>
                  <a:lnTo>
                    <a:pt x="3" y="150"/>
                  </a:lnTo>
                  <a:lnTo>
                    <a:pt x="2" y="151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0" y="155"/>
                  </a:lnTo>
                  <a:lnTo>
                    <a:pt x="0" y="157"/>
                  </a:lnTo>
                  <a:lnTo>
                    <a:pt x="2" y="158"/>
                  </a:lnTo>
                  <a:lnTo>
                    <a:pt x="2" y="161"/>
                  </a:lnTo>
                  <a:lnTo>
                    <a:pt x="3" y="162"/>
                  </a:lnTo>
                  <a:lnTo>
                    <a:pt x="3" y="163"/>
                  </a:lnTo>
                  <a:lnTo>
                    <a:pt x="3" y="165"/>
                  </a:lnTo>
                  <a:lnTo>
                    <a:pt x="7" y="165"/>
                  </a:lnTo>
                  <a:lnTo>
                    <a:pt x="11" y="163"/>
                  </a:lnTo>
                  <a:lnTo>
                    <a:pt x="15" y="162"/>
                  </a:lnTo>
                  <a:lnTo>
                    <a:pt x="21" y="159"/>
                  </a:lnTo>
                  <a:lnTo>
                    <a:pt x="24" y="157"/>
                  </a:lnTo>
                  <a:lnTo>
                    <a:pt x="28" y="154"/>
                  </a:lnTo>
                  <a:lnTo>
                    <a:pt x="30" y="151"/>
                  </a:lnTo>
                  <a:lnTo>
                    <a:pt x="32" y="148"/>
                  </a:lnTo>
                  <a:lnTo>
                    <a:pt x="36" y="148"/>
                  </a:lnTo>
                  <a:lnTo>
                    <a:pt x="39" y="148"/>
                  </a:lnTo>
                  <a:lnTo>
                    <a:pt x="40" y="148"/>
                  </a:lnTo>
                  <a:lnTo>
                    <a:pt x="41" y="147"/>
                  </a:lnTo>
                  <a:lnTo>
                    <a:pt x="43" y="146"/>
                  </a:lnTo>
                  <a:lnTo>
                    <a:pt x="44" y="144"/>
                  </a:lnTo>
                  <a:lnTo>
                    <a:pt x="46" y="144"/>
                  </a:lnTo>
                  <a:lnTo>
                    <a:pt x="46" y="143"/>
                  </a:lnTo>
                  <a:lnTo>
                    <a:pt x="47" y="143"/>
                  </a:lnTo>
                  <a:lnTo>
                    <a:pt x="48" y="143"/>
                  </a:lnTo>
                  <a:lnTo>
                    <a:pt x="48" y="136"/>
                  </a:lnTo>
                  <a:lnTo>
                    <a:pt x="47" y="126"/>
                  </a:lnTo>
                  <a:lnTo>
                    <a:pt x="46" y="117"/>
                  </a:lnTo>
                  <a:lnTo>
                    <a:pt x="43" y="107"/>
                  </a:lnTo>
                  <a:lnTo>
                    <a:pt x="41" y="98"/>
                  </a:lnTo>
                  <a:lnTo>
                    <a:pt x="41" y="89"/>
                  </a:lnTo>
                  <a:lnTo>
                    <a:pt x="43" y="83"/>
                  </a:lnTo>
                  <a:lnTo>
                    <a:pt x="46" y="77"/>
                  </a:lnTo>
                  <a:lnTo>
                    <a:pt x="46" y="72"/>
                  </a:lnTo>
                  <a:lnTo>
                    <a:pt x="46" y="65"/>
                  </a:lnTo>
                  <a:lnTo>
                    <a:pt x="46" y="58"/>
                  </a:lnTo>
                  <a:lnTo>
                    <a:pt x="47" y="51"/>
                  </a:lnTo>
                  <a:lnTo>
                    <a:pt x="48" y="44"/>
                  </a:lnTo>
                  <a:lnTo>
                    <a:pt x="50" y="39"/>
                  </a:lnTo>
                  <a:lnTo>
                    <a:pt x="52" y="33"/>
                  </a:lnTo>
                  <a:lnTo>
                    <a:pt x="55" y="29"/>
                  </a:lnTo>
                  <a:lnTo>
                    <a:pt x="56" y="30"/>
                  </a:lnTo>
                  <a:lnTo>
                    <a:pt x="56" y="32"/>
                  </a:lnTo>
                  <a:lnTo>
                    <a:pt x="58" y="33"/>
                  </a:lnTo>
                  <a:lnTo>
                    <a:pt x="58" y="35"/>
                  </a:lnTo>
                  <a:lnTo>
                    <a:pt x="56" y="35"/>
                  </a:lnTo>
                  <a:lnTo>
                    <a:pt x="55" y="32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Freeform 29"/>
            <p:cNvSpPr>
              <a:spLocks/>
            </p:cNvSpPr>
            <p:nvPr/>
          </p:nvSpPr>
          <p:spPr bwMode="auto">
            <a:xfrm>
              <a:off x="1332" y="3365"/>
              <a:ext cx="95" cy="43"/>
            </a:xfrm>
            <a:custGeom>
              <a:avLst/>
              <a:gdLst>
                <a:gd name="T0" fmla="*/ 1 w 191"/>
                <a:gd name="T1" fmla="*/ 7 h 87"/>
                <a:gd name="T2" fmla="*/ 3 w 191"/>
                <a:gd name="T3" fmla="*/ 9 h 87"/>
                <a:gd name="T4" fmla="*/ 3 w 191"/>
                <a:gd name="T5" fmla="*/ 9 h 87"/>
                <a:gd name="T6" fmla="*/ 2 w 191"/>
                <a:gd name="T7" fmla="*/ 9 h 87"/>
                <a:gd name="T8" fmla="*/ 2 w 191"/>
                <a:gd name="T9" fmla="*/ 8 h 87"/>
                <a:gd name="T10" fmla="*/ 1 w 191"/>
                <a:gd name="T11" fmla="*/ 6 h 87"/>
                <a:gd name="T12" fmla="*/ 5 w 191"/>
                <a:gd name="T13" fmla="*/ 7 h 87"/>
                <a:gd name="T14" fmla="*/ 8 w 191"/>
                <a:gd name="T15" fmla="*/ 8 h 87"/>
                <a:gd name="T16" fmla="*/ 9 w 191"/>
                <a:gd name="T17" fmla="*/ 7 h 87"/>
                <a:gd name="T18" fmla="*/ 9 w 191"/>
                <a:gd name="T19" fmla="*/ 9 h 87"/>
                <a:gd name="T20" fmla="*/ 10 w 191"/>
                <a:gd name="T21" fmla="*/ 10 h 87"/>
                <a:gd name="T22" fmla="*/ 12 w 191"/>
                <a:gd name="T23" fmla="*/ 9 h 87"/>
                <a:gd name="T24" fmla="*/ 14 w 191"/>
                <a:gd name="T25" fmla="*/ 10 h 87"/>
                <a:gd name="T26" fmla="*/ 16 w 191"/>
                <a:gd name="T27" fmla="*/ 10 h 87"/>
                <a:gd name="T28" fmla="*/ 17 w 191"/>
                <a:gd name="T29" fmla="*/ 10 h 87"/>
                <a:gd name="T30" fmla="*/ 16 w 191"/>
                <a:gd name="T31" fmla="*/ 10 h 87"/>
                <a:gd name="T32" fmla="*/ 16 w 191"/>
                <a:gd name="T33" fmla="*/ 10 h 87"/>
                <a:gd name="T34" fmla="*/ 20 w 191"/>
                <a:gd name="T35" fmla="*/ 10 h 87"/>
                <a:gd name="T36" fmla="*/ 23 w 191"/>
                <a:gd name="T37" fmla="*/ 10 h 87"/>
                <a:gd name="T38" fmla="*/ 22 w 191"/>
                <a:gd name="T39" fmla="*/ 9 h 87"/>
                <a:gd name="T40" fmla="*/ 21 w 191"/>
                <a:gd name="T41" fmla="*/ 9 h 87"/>
                <a:gd name="T42" fmla="*/ 22 w 191"/>
                <a:gd name="T43" fmla="*/ 8 h 87"/>
                <a:gd name="T44" fmla="*/ 23 w 191"/>
                <a:gd name="T45" fmla="*/ 8 h 87"/>
                <a:gd name="T46" fmla="*/ 21 w 191"/>
                <a:gd name="T47" fmla="*/ 7 h 87"/>
                <a:gd name="T48" fmla="*/ 22 w 191"/>
                <a:gd name="T49" fmla="*/ 6 h 87"/>
                <a:gd name="T50" fmla="*/ 20 w 191"/>
                <a:gd name="T51" fmla="*/ 6 h 87"/>
                <a:gd name="T52" fmla="*/ 15 w 191"/>
                <a:gd name="T53" fmla="*/ 8 h 87"/>
                <a:gd name="T54" fmla="*/ 12 w 191"/>
                <a:gd name="T55" fmla="*/ 7 h 87"/>
                <a:gd name="T56" fmla="*/ 12 w 191"/>
                <a:gd name="T57" fmla="*/ 6 h 87"/>
                <a:gd name="T58" fmla="*/ 12 w 191"/>
                <a:gd name="T59" fmla="*/ 6 h 87"/>
                <a:gd name="T60" fmla="*/ 12 w 191"/>
                <a:gd name="T61" fmla="*/ 6 h 87"/>
                <a:gd name="T62" fmla="*/ 11 w 191"/>
                <a:gd name="T63" fmla="*/ 4 h 87"/>
                <a:gd name="T64" fmla="*/ 11 w 191"/>
                <a:gd name="T65" fmla="*/ 3 h 87"/>
                <a:gd name="T66" fmla="*/ 10 w 191"/>
                <a:gd name="T67" fmla="*/ 3 h 87"/>
                <a:gd name="T68" fmla="*/ 9 w 191"/>
                <a:gd name="T69" fmla="*/ 2 h 87"/>
                <a:gd name="T70" fmla="*/ 9 w 191"/>
                <a:gd name="T71" fmla="*/ 0 h 87"/>
                <a:gd name="T72" fmla="*/ 8 w 191"/>
                <a:gd name="T73" fmla="*/ 1 h 87"/>
                <a:gd name="T74" fmla="*/ 8 w 191"/>
                <a:gd name="T75" fmla="*/ 3 h 87"/>
                <a:gd name="T76" fmla="*/ 7 w 191"/>
                <a:gd name="T77" fmla="*/ 3 h 87"/>
                <a:gd name="T78" fmla="*/ 7 w 191"/>
                <a:gd name="T79" fmla="*/ 2 h 87"/>
                <a:gd name="T80" fmla="*/ 6 w 191"/>
                <a:gd name="T81" fmla="*/ 5 h 87"/>
                <a:gd name="T82" fmla="*/ 6 w 191"/>
                <a:gd name="T83" fmla="*/ 7 h 87"/>
                <a:gd name="T84" fmla="*/ 5 w 191"/>
                <a:gd name="T85" fmla="*/ 4 h 87"/>
                <a:gd name="T86" fmla="*/ 3 w 191"/>
                <a:gd name="T87" fmla="*/ 5 h 87"/>
                <a:gd name="T88" fmla="*/ 3 w 191"/>
                <a:gd name="T89" fmla="*/ 6 h 87"/>
                <a:gd name="T90" fmla="*/ 2 w 191"/>
                <a:gd name="T91" fmla="*/ 6 h 87"/>
                <a:gd name="T92" fmla="*/ 1 w 191"/>
                <a:gd name="T93" fmla="*/ 5 h 87"/>
                <a:gd name="T94" fmla="*/ 0 w 191"/>
                <a:gd name="T95" fmla="*/ 7 h 87"/>
                <a:gd name="T96" fmla="*/ 0 w 191"/>
                <a:gd name="T97" fmla="*/ 8 h 87"/>
                <a:gd name="T98" fmla="*/ 0 w 191"/>
                <a:gd name="T99" fmla="*/ 8 h 87"/>
                <a:gd name="T100" fmla="*/ 2 w 191"/>
                <a:gd name="T101" fmla="*/ 7 h 8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91"/>
                <a:gd name="T154" fmla="*/ 0 h 87"/>
                <a:gd name="T155" fmla="*/ 191 w 191"/>
                <a:gd name="T156" fmla="*/ 87 h 8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91" h="87">
                  <a:moveTo>
                    <a:pt x="18" y="58"/>
                  </a:moveTo>
                  <a:lnTo>
                    <a:pt x="17" y="56"/>
                  </a:lnTo>
                  <a:lnTo>
                    <a:pt x="15" y="58"/>
                  </a:lnTo>
                  <a:lnTo>
                    <a:pt x="15" y="59"/>
                  </a:lnTo>
                  <a:lnTo>
                    <a:pt x="17" y="63"/>
                  </a:lnTo>
                  <a:lnTo>
                    <a:pt x="18" y="67"/>
                  </a:lnTo>
                  <a:lnTo>
                    <a:pt x="21" y="72"/>
                  </a:lnTo>
                  <a:lnTo>
                    <a:pt x="24" y="74"/>
                  </a:lnTo>
                  <a:lnTo>
                    <a:pt x="28" y="77"/>
                  </a:lnTo>
                  <a:lnTo>
                    <a:pt x="26" y="77"/>
                  </a:lnTo>
                  <a:lnTo>
                    <a:pt x="25" y="77"/>
                  </a:lnTo>
                  <a:lnTo>
                    <a:pt x="24" y="77"/>
                  </a:lnTo>
                  <a:lnTo>
                    <a:pt x="22" y="77"/>
                  </a:lnTo>
                  <a:lnTo>
                    <a:pt x="21" y="76"/>
                  </a:lnTo>
                  <a:lnTo>
                    <a:pt x="20" y="76"/>
                  </a:lnTo>
                  <a:lnTo>
                    <a:pt x="18" y="77"/>
                  </a:lnTo>
                  <a:lnTo>
                    <a:pt x="18" y="74"/>
                  </a:lnTo>
                  <a:lnTo>
                    <a:pt x="18" y="70"/>
                  </a:lnTo>
                  <a:lnTo>
                    <a:pt x="17" y="67"/>
                  </a:lnTo>
                  <a:lnTo>
                    <a:pt x="15" y="63"/>
                  </a:lnTo>
                  <a:lnTo>
                    <a:pt x="14" y="61"/>
                  </a:lnTo>
                  <a:lnTo>
                    <a:pt x="13" y="56"/>
                  </a:lnTo>
                  <a:lnTo>
                    <a:pt x="13" y="54"/>
                  </a:lnTo>
                  <a:lnTo>
                    <a:pt x="13" y="51"/>
                  </a:lnTo>
                  <a:lnTo>
                    <a:pt x="22" y="54"/>
                  </a:lnTo>
                  <a:lnTo>
                    <a:pt x="32" y="58"/>
                  </a:lnTo>
                  <a:lnTo>
                    <a:pt x="40" y="62"/>
                  </a:lnTo>
                  <a:lnTo>
                    <a:pt x="48" y="65"/>
                  </a:lnTo>
                  <a:lnTo>
                    <a:pt x="55" y="67"/>
                  </a:lnTo>
                  <a:lnTo>
                    <a:pt x="62" y="69"/>
                  </a:lnTo>
                  <a:lnTo>
                    <a:pt x="66" y="67"/>
                  </a:lnTo>
                  <a:lnTo>
                    <a:pt x="70" y="66"/>
                  </a:lnTo>
                  <a:lnTo>
                    <a:pt x="73" y="65"/>
                  </a:lnTo>
                  <a:lnTo>
                    <a:pt x="77" y="62"/>
                  </a:lnTo>
                  <a:lnTo>
                    <a:pt x="77" y="63"/>
                  </a:lnTo>
                  <a:lnTo>
                    <a:pt x="77" y="66"/>
                  </a:lnTo>
                  <a:lnTo>
                    <a:pt x="78" y="69"/>
                  </a:lnTo>
                  <a:lnTo>
                    <a:pt x="78" y="72"/>
                  </a:lnTo>
                  <a:lnTo>
                    <a:pt x="78" y="73"/>
                  </a:lnTo>
                  <a:lnTo>
                    <a:pt x="80" y="76"/>
                  </a:lnTo>
                  <a:lnTo>
                    <a:pt x="80" y="78"/>
                  </a:lnTo>
                  <a:lnTo>
                    <a:pt x="80" y="81"/>
                  </a:lnTo>
                  <a:lnTo>
                    <a:pt x="83" y="80"/>
                  </a:lnTo>
                  <a:lnTo>
                    <a:pt x="87" y="78"/>
                  </a:lnTo>
                  <a:lnTo>
                    <a:pt x="91" y="77"/>
                  </a:lnTo>
                  <a:lnTo>
                    <a:pt x="95" y="76"/>
                  </a:lnTo>
                  <a:lnTo>
                    <a:pt x="99" y="74"/>
                  </a:lnTo>
                  <a:lnTo>
                    <a:pt x="105" y="73"/>
                  </a:lnTo>
                  <a:lnTo>
                    <a:pt x="109" y="73"/>
                  </a:lnTo>
                  <a:lnTo>
                    <a:pt x="113" y="72"/>
                  </a:lnTo>
                  <a:lnTo>
                    <a:pt x="113" y="84"/>
                  </a:lnTo>
                  <a:lnTo>
                    <a:pt x="117" y="84"/>
                  </a:lnTo>
                  <a:lnTo>
                    <a:pt x="120" y="83"/>
                  </a:lnTo>
                  <a:lnTo>
                    <a:pt x="124" y="83"/>
                  </a:lnTo>
                  <a:lnTo>
                    <a:pt x="128" y="81"/>
                  </a:lnTo>
                  <a:lnTo>
                    <a:pt x="132" y="80"/>
                  </a:lnTo>
                  <a:lnTo>
                    <a:pt x="135" y="80"/>
                  </a:lnTo>
                  <a:lnTo>
                    <a:pt x="137" y="80"/>
                  </a:lnTo>
                  <a:lnTo>
                    <a:pt x="139" y="81"/>
                  </a:lnTo>
                  <a:lnTo>
                    <a:pt x="137" y="81"/>
                  </a:lnTo>
                  <a:lnTo>
                    <a:pt x="136" y="83"/>
                  </a:lnTo>
                  <a:lnTo>
                    <a:pt x="135" y="84"/>
                  </a:lnTo>
                  <a:lnTo>
                    <a:pt x="133" y="85"/>
                  </a:lnTo>
                  <a:lnTo>
                    <a:pt x="132" y="87"/>
                  </a:lnTo>
                  <a:lnTo>
                    <a:pt x="131" y="87"/>
                  </a:lnTo>
                  <a:lnTo>
                    <a:pt x="129" y="87"/>
                  </a:lnTo>
                  <a:lnTo>
                    <a:pt x="136" y="87"/>
                  </a:lnTo>
                  <a:lnTo>
                    <a:pt x="144" y="87"/>
                  </a:lnTo>
                  <a:lnTo>
                    <a:pt x="153" y="87"/>
                  </a:lnTo>
                  <a:lnTo>
                    <a:pt x="161" y="87"/>
                  </a:lnTo>
                  <a:lnTo>
                    <a:pt x="169" y="85"/>
                  </a:lnTo>
                  <a:lnTo>
                    <a:pt x="177" y="84"/>
                  </a:lnTo>
                  <a:lnTo>
                    <a:pt x="184" y="83"/>
                  </a:lnTo>
                  <a:lnTo>
                    <a:pt x="191" y="81"/>
                  </a:lnTo>
                  <a:lnTo>
                    <a:pt x="187" y="77"/>
                  </a:lnTo>
                  <a:lnTo>
                    <a:pt x="184" y="77"/>
                  </a:lnTo>
                  <a:lnTo>
                    <a:pt x="183" y="77"/>
                  </a:lnTo>
                  <a:lnTo>
                    <a:pt x="180" y="77"/>
                  </a:lnTo>
                  <a:lnTo>
                    <a:pt x="177" y="76"/>
                  </a:lnTo>
                  <a:lnTo>
                    <a:pt x="176" y="76"/>
                  </a:lnTo>
                  <a:lnTo>
                    <a:pt x="174" y="74"/>
                  </a:lnTo>
                  <a:lnTo>
                    <a:pt x="172" y="74"/>
                  </a:lnTo>
                  <a:lnTo>
                    <a:pt x="170" y="74"/>
                  </a:lnTo>
                  <a:lnTo>
                    <a:pt x="172" y="73"/>
                  </a:lnTo>
                  <a:lnTo>
                    <a:pt x="174" y="72"/>
                  </a:lnTo>
                  <a:lnTo>
                    <a:pt x="177" y="70"/>
                  </a:lnTo>
                  <a:lnTo>
                    <a:pt x="179" y="69"/>
                  </a:lnTo>
                  <a:lnTo>
                    <a:pt x="181" y="67"/>
                  </a:lnTo>
                  <a:lnTo>
                    <a:pt x="184" y="66"/>
                  </a:lnTo>
                  <a:lnTo>
                    <a:pt x="185" y="65"/>
                  </a:lnTo>
                  <a:lnTo>
                    <a:pt x="187" y="65"/>
                  </a:lnTo>
                  <a:lnTo>
                    <a:pt x="170" y="65"/>
                  </a:lnTo>
                  <a:lnTo>
                    <a:pt x="172" y="62"/>
                  </a:lnTo>
                  <a:lnTo>
                    <a:pt x="174" y="59"/>
                  </a:lnTo>
                  <a:lnTo>
                    <a:pt x="176" y="58"/>
                  </a:lnTo>
                  <a:lnTo>
                    <a:pt x="177" y="55"/>
                  </a:lnTo>
                  <a:lnTo>
                    <a:pt x="179" y="52"/>
                  </a:lnTo>
                  <a:lnTo>
                    <a:pt x="181" y="50"/>
                  </a:lnTo>
                  <a:lnTo>
                    <a:pt x="183" y="48"/>
                  </a:lnTo>
                  <a:lnTo>
                    <a:pt x="184" y="46"/>
                  </a:lnTo>
                  <a:lnTo>
                    <a:pt x="174" y="50"/>
                  </a:lnTo>
                  <a:lnTo>
                    <a:pt x="165" y="52"/>
                  </a:lnTo>
                  <a:lnTo>
                    <a:pt x="154" y="56"/>
                  </a:lnTo>
                  <a:lnTo>
                    <a:pt x="143" y="61"/>
                  </a:lnTo>
                  <a:lnTo>
                    <a:pt x="131" y="63"/>
                  </a:lnTo>
                  <a:lnTo>
                    <a:pt x="120" y="66"/>
                  </a:lnTo>
                  <a:lnTo>
                    <a:pt x="107" y="67"/>
                  </a:lnTo>
                  <a:lnTo>
                    <a:pt x="96" y="67"/>
                  </a:lnTo>
                  <a:lnTo>
                    <a:pt x="96" y="66"/>
                  </a:lnTo>
                  <a:lnTo>
                    <a:pt x="98" y="63"/>
                  </a:lnTo>
                  <a:lnTo>
                    <a:pt x="99" y="61"/>
                  </a:lnTo>
                  <a:lnTo>
                    <a:pt x="100" y="59"/>
                  </a:lnTo>
                  <a:lnTo>
                    <a:pt x="102" y="56"/>
                  </a:lnTo>
                  <a:lnTo>
                    <a:pt x="103" y="55"/>
                  </a:lnTo>
                  <a:lnTo>
                    <a:pt x="105" y="52"/>
                  </a:lnTo>
                  <a:lnTo>
                    <a:pt x="106" y="51"/>
                  </a:lnTo>
                  <a:lnTo>
                    <a:pt x="105" y="52"/>
                  </a:lnTo>
                  <a:lnTo>
                    <a:pt x="103" y="52"/>
                  </a:lnTo>
                  <a:lnTo>
                    <a:pt x="102" y="52"/>
                  </a:lnTo>
                  <a:lnTo>
                    <a:pt x="99" y="54"/>
                  </a:lnTo>
                  <a:lnTo>
                    <a:pt x="98" y="54"/>
                  </a:lnTo>
                  <a:lnTo>
                    <a:pt x="96" y="54"/>
                  </a:lnTo>
                  <a:lnTo>
                    <a:pt x="95" y="55"/>
                  </a:lnTo>
                  <a:lnTo>
                    <a:pt x="94" y="55"/>
                  </a:lnTo>
                  <a:lnTo>
                    <a:pt x="103" y="26"/>
                  </a:lnTo>
                  <a:lnTo>
                    <a:pt x="94" y="36"/>
                  </a:lnTo>
                  <a:lnTo>
                    <a:pt x="92" y="35"/>
                  </a:lnTo>
                  <a:lnTo>
                    <a:pt x="91" y="33"/>
                  </a:lnTo>
                  <a:lnTo>
                    <a:pt x="89" y="32"/>
                  </a:lnTo>
                  <a:lnTo>
                    <a:pt x="88" y="30"/>
                  </a:lnTo>
                  <a:lnTo>
                    <a:pt x="87" y="30"/>
                  </a:lnTo>
                  <a:lnTo>
                    <a:pt x="85" y="29"/>
                  </a:lnTo>
                  <a:lnTo>
                    <a:pt x="84" y="29"/>
                  </a:lnTo>
                  <a:lnTo>
                    <a:pt x="80" y="32"/>
                  </a:lnTo>
                  <a:lnTo>
                    <a:pt x="80" y="29"/>
                  </a:lnTo>
                  <a:lnTo>
                    <a:pt x="78" y="26"/>
                  </a:lnTo>
                  <a:lnTo>
                    <a:pt x="78" y="22"/>
                  </a:lnTo>
                  <a:lnTo>
                    <a:pt x="77" y="17"/>
                  </a:lnTo>
                  <a:lnTo>
                    <a:pt x="76" y="13"/>
                  </a:lnTo>
                  <a:lnTo>
                    <a:pt x="74" y="9"/>
                  </a:lnTo>
                  <a:lnTo>
                    <a:pt x="74" y="4"/>
                  </a:lnTo>
                  <a:lnTo>
                    <a:pt x="73" y="0"/>
                  </a:lnTo>
                  <a:lnTo>
                    <a:pt x="72" y="3"/>
                  </a:lnTo>
                  <a:lnTo>
                    <a:pt x="70" y="7"/>
                  </a:lnTo>
                  <a:lnTo>
                    <a:pt x="69" y="11"/>
                  </a:lnTo>
                  <a:lnTo>
                    <a:pt x="68" y="15"/>
                  </a:lnTo>
                  <a:lnTo>
                    <a:pt x="66" y="19"/>
                  </a:lnTo>
                  <a:lnTo>
                    <a:pt x="65" y="24"/>
                  </a:lnTo>
                  <a:lnTo>
                    <a:pt x="65" y="28"/>
                  </a:lnTo>
                  <a:lnTo>
                    <a:pt x="63" y="32"/>
                  </a:lnTo>
                  <a:lnTo>
                    <a:pt x="63" y="30"/>
                  </a:lnTo>
                  <a:lnTo>
                    <a:pt x="63" y="29"/>
                  </a:lnTo>
                  <a:lnTo>
                    <a:pt x="62" y="28"/>
                  </a:lnTo>
                  <a:lnTo>
                    <a:pt x="62" y="26"/>
                  </a:lnTo>
                  <a:lnTo>
                    <a:pt x="61" y="24"/>
                  </a:lnTo>
                  <a:lnTo>
                    <a:pt x="59" y="22"/>
                  </a:lnTo>
                  <a:lnTo>
                    <a:pt x="59" y="21"/>
                  </a:lnTo>
                  <a:lnTo>
                    <a:pt x="58" y="19"/>
                  </a:lnTo>
                  <a:lnTo>
                    <a:pt x="48" y="19"/>
                  </a:lnTo>
                  <a:lnTo>
                    <a:pt x="48" y="32"/>
                  </a:lnTo>
                  <a:lnTo>
                    <a:pt x="48" y="43"/>
                  </a:lnTo>
                  <a:lnTo>
                    <a:pt x="50" y="52"/>
                  </a:lnTo>
                  <a:lnTo>
                    <a:pt x="50" y="58"/>
                  </a:lnTo>
                  <a:lnTo>
                    <a:pt x="50" y="59"/>
                  </a:lnTo>
                  <a:lnTo>
                    <a:pt x="48" y="59"/>
                  </a:lnTo>
                  <a:lnTo>
                    <a:pt x="48" y="56"/>
                  </a:lnTo>
                  <a:lnTo>
                    <a:pt x="46" y="50"/>
                  </a:lnTo>
                  <a:lnTo>
                    <a:pt x="41" y="36"/>
                  </a:lnTo>
                  <a:lnTo>
                    <a:pt x="25" y="36"/>
                  </a:lnTo>
                  <a:lnTo>
                    <a:pt x="25" y="37"/>
                  </a:lnTo>
                  <a:lnTo>
                    <a:pt x="25" y="40"/>
                  </a:lnTo>
                  <a:lnTo>
                    <a:pt x="26" y="43"/>
                  </a:lnTo>
                  <a:lnTo>
                    <a:pt x="26" y="44"/>
                  </a:lnTo>
                  <a:lnTo>
                    <a:pt x="28" y="47"/>
                  </a:lnTo>
                  <a:lnTo>
                    <a:pt x="28" y="48"/>
                  </a:lnTo>
                  <a:lnTo>
                    <a:pt x="28" y="51"/>
                  </a:lnTo>
                  <a:lnTo>
                    <a:pt x="25" y="51"/>
                  </a:lnTo>
                  <a:lnTo>
                    <a:pt x="22" y="51"/>
                  </a:lnTo>
                  <a:lnTo>
                    <a:pt x="20" y="50"/>
                  </a:lnTo>
                  <a:lnTo>
                    <a:pt x="17" y="48"/>
                  </a:lnTo>
                  <a:lnTo>
                    <a:pt x="14" y="47"/>
                  </a:lnTo>
                  <a:lnTo>
                    <a:pt x="11" y="47"/>
                  </a:lnTo>
                  <a:lnTo>
                    <a:pt x="9" y="46"/>
                  </a:lnTo>
                  <a:lnTo>
                    <a:pt x="6" y="46"/>
                  </a:lnTo>
                  <a:lnTo>
                    <a:pt x="9" y="48"/>
                  </a:lnTo>
                  <a:lnTo>
                    <a:pt x="9" y="52"/>
                  </a:lnTo>
                  <a:lnTo>
                    <a:pt x="7" y="56"/>
                  </a:lnTo>
                  <a:lnTo>
                    <a:pt x="6" y="59"/>
                  </a:lnTo>
                  <a:lnTo>
                    <a:pt x="3" y="63"/>
                  </a:lnTo>
                  <a:lnTo>
                    <a:pt x="2" y="67"/>
                  </a:lnTo>
                  <a:lnTo>
                    <a:pt x="0" y="70"/>
                  </a:lnTo>
                  <a:lnTo>
                    <a:pt x="2" y="74"/>
                  </a:lnTo>
                  <a:lnTo>
                    <a:pt x="3" y="74"/>
                  </a:lnTo>
                  <a:lnTo>
                    <a:pt x="4" y="73"/>
                  </a:lnTo>
                  <a:lnTo>
                    <a:pt x="7" y="69"/>
                  </a:lnTo>
                  <a:lnTo>
                    <a:pt x="9" y="65"/>
                  </a:lnTo>
                  <a:lnTo>
                    <a:pt x="13" y="62"/>
                  </a:lnTo>
                  <a:lnTo>
                    <a:pt x="14" y="58"/>
                  </a:lnTo>
                  <a:lnTo>
                    <a:pt x="17" y="56"/>
                  </a:lnTo>
                  <a:lnTo>
                    <a:pt x="18" y="58"/>
                  </a:lnTo>
                  <a:close/>
                </a:path>
              </a:pathLst>
            </a:custGeom>
            <a:solidFill>
              <a:srgbClr val="9E8C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Freeform 30"/>
            <p:cNvSpPr>
              <a:spLocks/>
            </p:cNvSpPr>
            <p:nvPr/>
          </p:nvSpPr>
          <p:spPr bwMode="auto">
            <a:xfrm>
              <a:off x="1376" y="3426"/>
              <a:ext cx="98" cy="113"/>
            </a:xfrm>
            <a:custGeom>
              <a:avLst/>
              <a:gdLst>
                <a:gd name="T0" fmla="*/ 2 w 195"/>
                <a:gd name="T1" fmla="*/ 27 h 225"/>
                <a:gd name="T2" fmla="*/ 2 w 195"/>
                <a:gd name="T3" fmla="*/ 26 h 225"/>
                <a:gd name="T4" fmla="*/ 2 w 195"/>
                <a:gd name="T5" fmla="*/ 24 h 225"/>
                <a:gd name="T6" fmla="*/ 2 w 195"/>
                <a:gd name="T7" fmla="*/ 23 h 225"/>
                <a:gd name="T8" fmla="*/ 1 w 195"/>
                <a:gd name="T9" fmla="*/ 23 h 225"/>
                <a:gd name="T10" fmla="*/ 1 w 195"/>
                <a:gd name="T11" fmla="*/ 21 h 225"/>
                <a:gd name="T12" fmla="*/ 0 w 195"/>
                <a:gd name="T13" fmla="*/ 19 h 225"/>
                <a:gd name="T14" fmla="*/ 1 w 195"/>
                <a:gd name="T15" fmla="*/ 15 h 225"/>
                <a:gd name="T16" fmla="*/ 2 w 195"/>
                <a:gd name="T17" fmla="*/ 10 h 225"/>
                <a:gd name="T18" fmla="*/ 3 w 195"/>
                <a:gd name="T19" fmla="*/ 6 h 225"/>
                <a:gd name="T20" fmla="*/ 3 w 195"/>
                <a:gd name="T21" fmla="*/ 6 h 225"/>
                <a:gd name="T22" fmla="*/ 3 w 195"/>
                <a:gd name="T23" fmla="*/ 6 h 225"/>
                <a:gd name="T24" fmla="*/ 4 w 195"/>
                <a:gd name="T25" fmla="*/ 5 h 225"/>
                <a:gd name="T26" fmla="*/ 4 w 195"/>
                <a:gd name="T27" fmla="*/ 5 h 225"/>
                <a:gd name="T28" fmla="*/ 5 w 195"/>
                <a:gd name="T29" fmla="*/ 5 h 225"/>
                <a:gd name="T30" fmla="*/ 6 w 195"/>
                <a:gd name="T31" fmla="*/ 4 h 225"/>
                <a:gd name="T32" fmla="*/ 8 w 195"/>
                <a:gd name="T33" fmla="*/ 3 h 225"/>
                <a:gd name="T34" fmla="*/ 8 w 195"/>
                <a:gd name="T35" fmla="*/ 2 h 225"/>
                <a:gd name="T36" fmla="*/ 9 w 195"/>
                <a:gd name="T37" fmla="*/ 2 h 225"/>
                <a:gd name="T38" fmla="*/ 11 w 195"/>
                <a:gd name="T39" fmla="*/ 2 h 225"/>
                <a:gd name="T40" fmla="*/ 13 w 195"/>
                <a:gd name="T41" fmla="*/ 1 h 225"/>
                <a:gd name="T42" fmla="*/ 14 w 195"/>
                <a:gd name="T43" fmla="*/ 0 h 225"/>
                <a:gd name="T44" fmla="*/ 25 w 195"/>
                <a:gd name="T45" fmla="*/ 1 h 225"/>
                <a:gd name="T46" fmla="*/ 25 w 195"/>
                <a:gd name="T47" fmla="*/ 1 h 225"/>
                <a:gd name="T48" fmla="*/ 24 w 195"/>
                <a:gd name="T49" fmla="*/ 1 h 225"/>
                <a:gd name="T50" fmla="*/ 24 w 195"/>
                <a:gd name="T51" fmla="*/ 2 h 225"/>
                <a:gd name="T52" fmla="*/ 24 w 195"/>
                <a:gd name="T53" fmla="*/ 2 h 225"/>
                <a:gd name="T54" fmla="*/ 24 w 195"/>
                <a:gd name="T55" fmla="*/ 2 h 225"/>
                <a:gd name="T56" fmla="*/ 23 w 195"/>
                <a:gd name="T57" fmla="*/ 3 h 225"/>
                <a:gd name="T58" fmla="*/ 23 w 195"/>
                <a:gd name="T59" fmla="*/ 4 h 225"/>
                <a:gd name="T60" fmla="*/ 23 w 195"/>
                <a:gd name="T61" fmla="*/ 4 h 225"/>
                <a:gd name="T62" fmla="*/ 23 w 195"/>
                <a:gd name="T63" fmla="*/ 6 h 225"/>
                <a:gd name="T64" fmla="*/ 23 w 195"/>
                <a:gd name="T65" fmla="*/ 6 h 225"/>
                <a:gd name="T66" fmla="*/ 22 w 195"/>
                <a:gd name="T67" fmla="*/ 6 h 225"/>
                <a:gd name="T68" fmla="*/ 22 w 195"/>
                <a:gd name="T69" fmla="*/ 7 h 225"/>
                <a:gd name="T70" fmla="*/ 22 w 195"/>
                <a:gd name="T71" fmla="*/ 7 h 225"/>
                <a:gd name="T72" fmla="*/ 22 w 195"/>
                <a:gd name="T73" fmla="*/ 8 h 225"/>
                <a:gd name="T74" fmla="*/ 22 w 195"/>
                <a:gd name="T75" fmla="*/ 9 h 225"/>
                <a:gd name="T76" fmla="*/ 22 w 195"/>
                <a:gd name="T77" fmla="*/ 11 h 225"/>
                <a:gd name="T78" fmla="*/ 21 w 195"/>
                <a:gd name="T79" fmla="*/ 11 h 225"/>
                <a:gd name="T80" fmla="*/ 20 w 195"/>
                <a:gd name="T81" fmla="*/ 12 h 225"/>
                <a:gd name="T82" fmla="*/ 19 w 195"/>
                <a:gd name="T83" fmla="*/ 13 h 225"/>
                <a:gd name="T84" fmla="*/ 18 w 195"/>
                <a:gd name="T85" fmla="*/ 15 h 225"/>
                <a:gd name="T86" fmla="*/ 17 w 195"/>
                <a:gd name="T87" fmla="*/ 15 h 225"/>
                <a:gd name="T88" fmla="*/ 14 w 195"/>
                <a:gd name="T89" fmla="*/ 17 h 225"/>
                <a:gd name="T90" fmla="*/ 10 w 195"/>
                <a:gd name="T91" fmla="*/ 18 h 225"/>
                <a:gd name="T92" fmla="*/ 7 w 195"/>
                <a:gd name="T93" fmla="*/ 20 h 225"/>
                <a:gd name="T94" fmla="*/ 6 w 195"/>
                <a:gd name="T95" fmla="*/ 21 h 225"/>
                <a:gd name="T96" fmla="*/ 5 w 195"/>
                <a:gd name="T97" fmla="*/ 23 h 225"/>
                <a:gd name="T98" fmla="*/ 5 w 195"/>
                <a:gd name="T99" fmla="*/ 25 h 225"/>
                <a:gd name="T100" fmla="*/ 4 w 195"/>
                <a:gd name="T101" fmla="*/ 27 h 225"/>
                <a:gd name="T102" fmla="*/ 4 w 195"/>
                <a:gd name="T103" fmla="*/ 28 h 225"/>
                <a:gd name="T104" fmla="*/ 3 w 195"/>
                <a:gd name="T105" fmla="*/ 28 h 225"/>
                <a:gd name="T106" fmla="*/ 3 w 195"/>
                <a:gd name="T107" fmla="*/ 28 h 225"/>
                <a:gd name="T108" fmla="*/ 2 w 195"/>
                <a:gd name="T109" fmla="*/ 28 h 225"/>
                <a:gd name="T110" fmla="*/ 2 w 195"/>
                <a:gd name="T111" fmla="*/ 28 h 225"/>
                <a:gd name="T112" fmla="*/ 2 w 195"/>
                <a:gd name="T113" fmla="*/ 28 h 225"/>
                <a:gd name="T114" fmla="*/ 2 w 195"/>
                <a:gd name="T115" fmla="*/ 28 h 225"/>
                <a:gd name="T116" fmla="*/ 3 w 195"/>
                <a:gd name="T117" fmla="*/ 28 h 2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95"/>
                <a:gd name="T178" fmla="*/ 0 h 225"/>
                <a:gd name="T179" fmla="*/ 195 w 195"/>
                <a:gd name="T180" fmla="*/ 225 h 22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95" h="225">
                  <a:moveTo>
                    <a:pt x="17" y="214"/>
                  </a:moveTo>
                  <a:lnTo>
                    <a:pt x="16" y="211"/>
                  </a:lnTo>
                  <a:lnTo>
                    <a:pt x="16" y="207"/>
                  </a:lnTo>
                  <a:lnTo>
                    <a:pt x="14" y="202"/>
                  </a:lnTo>
                  <a:lnTo>
                    <a:pt x="14" y="196"/>
                  </a:lnTo>
                  <a:lnTo>
                    <a:pt x="13" y="192"/>
                  </a:lnTo>
                  <a:lnTo>
                    <a:pt x="13" y="187"/>
                  </a:lnTo>
                  <a:lnTo>
                    <a:pt x="11" y="183"/>
                  </a:lnTo>
                  <a:lnTo>
                    <a:pt x="10" y="179"/>
                  </a:lnTo>
                  <a:lnTo>
                    <a:pt x="7" y="179"/>
                  </a:lnTo>
                  <a:lnTo>
                    <a:pt x="5" y="173"/>
                  </a:lnTo>
                  <a:lnTo>
                    <a:pt x="2" y="166"/>
                  </a:lnTo>
                  <a:lnTo>
                    <a:pt x="0" y="158"/>
                  </a:lnTo>
                  <a:lnTo>
                    <a:pt x="0" y="150"/>
                  </a:lnTo>
                  <a:lnTo>
                    <a:pt x="2" y="132"/>
                  </a:lnTo>
                  <a:lnTo>
                    <a:pt x="5" y="113"/>
                  </a:lnTo>
                  <a:lnTo>
                    <a:pt x="9" y="94"/>
                  </a:lnTo>
                  <a:lnTo>
                    <a:pt x="13" y="76"/>
                  </a:lnTo>
                  <a:lnTo>
                    <a:pt x="16" y="59"/>
                  </a:lnTo>
                  <a:lnTo>
                    <a:pt x="17" y="47"/>
                  </a:lnTo>
                  <a:lnTo>
                    <a:pt x="18" y="46"/>
                  </a:lnTo>
                  <a:lnTo>
                    <a:pt x="20" y="44"/>
                  </a:lnTo>
                  <a:lnTo>
                    <a:pt x="21" y="43"/>
                  </a:lnTo>
                  <a:lnTo>
                    <a:pt x="24" y="41"/>
                  </a:lnTo>
                  <a:lnTo>
                    <a:pt x="25" y="40"/>
                  </a:lnTo>
                  <a:lnTo>
                    <a:pt x="25" y="39"/>
                  </a:lnTo>
                  <a:lnTo>
                    <a:pt x="27" y="37"/>
                  </a:lnTo>
                  <a:lnTo>
                    <a:pt x="27" y="36"/>
                  </a:lnTo>
                  <a:lnTo>
                    <a:pt x="31" y="36"/>
                  </a:lnTo>
                  <a:lnTo>
                    <a:pt x="36" y="35"/>
                  </a:lnTo>
                  <a:lnTo>
                    <a:pt x="42" y="30"/>
                  </a:lnTo>
                  <a:lnTo>
                    <a:pt x="47" y="28"/>
                  </a:lnTo>
                  <a:lnTo>
                    <a:pt x="53" y="24"/>
                  </a:lnTo>
                  <a:lnTo>
                    <a:pt x="57" y="21"/>
                  </a:lnTo>
                  <a:lnTo>
                    <a:pt x="61" y="17"/>
                  </a:lnTo>
                  <a:lnTo>
                    <a:pt x="62" y="14"/>
                  </a:lnTo>
                  <a:lnTo>
                    <a:pt x="66" y="14"/>
                  </a:lnTo>
                  <a:lnTo>
                    <a:pt x="72" y="13"/>
                  </a:lnTo>
                  <a:lnTo>
                    <a:pt x="77" y="11"/>
                  </a:lnTo>
                  <a:lnTo>
                    <a:pt x="84" y="9"/>
                  </a:lnTo>
                  <a:lnTo>
                    <a:pt x="91" y="7"/>
                  </a:lnTo>
                  <a:lnTo>
                    <a:pt x="98" y="4"/>
                  </a:lnTo>
                  <a:lnTo>
                    <a:pt x="102" y="3"/>
                  </a:lnTo>
                  <a:lnTo>
                    <a:pt x="105" y="0"/>
                  </a:lnTo>
                  <a:lnTo>
                    <a:pt x="195" y="0"/>
                  </a:lnTo>
                  <a:lnTo>
                    <a:pt x="195" y="2"/>
                  </a:lnTo>
                  <a:lnTo>
                    <a:pt x="195" y="3"/>
                  </a:lnTo>
                  <a:lnTo>
                    <a:pt x="194" y="4"/>
                  </a:lnTo>
                  <a:lnTo>
                    <a:pt x="194" y="6"/>
                  </a:lnTo>
                  <a:lnTo>
                    <a:pt x="192" y="7"/>
                  </a:lnTo>
                  <a:lnTo>
                    <a:pt x="192" y="9"/>
                  </a:lnTo>
                  <a:lnTo>
                    <a:pt x="192" y="10"/>
                  </a:lnTo>
                  <a:lnTo>
                    <a:pt x="192" y="11"/>
                  </a:lnTo>
                  <a:lnTo>
                    <a:pt x="190" y="13"/>
                  </a:lnTo>
                  <a:lnTo>
                    <a:pt x="188" y="14"/>
                  </a:lnTo>
                  <a:lnTo>
                    <a:pt x="186" y="15"/>
                  </a:lnTo>
                  <a:lnTo>
                    <a:pt x="184" y="18"/>
                  </a:lnTo>
                  <a:lnTo>
                    <a:pt x="181" y="19"/>
                  </a:lnTo>
                  <a:lnTo>
                    <a:pt x="180" y="22"/>
                  </a:lnTo>
                  <a:lnTo>
                    <a:pt x="179" y="25"/>
                  </a:lnTo>
                  <a:lnTo>
                    <a:pt x="176" y="26"/>
                  </a:lnTo>
                  <a:lnTo>
                    <a:pt x="183" y="30"/>
                  </a:lnTo>
                  <a:lnTo>
                    <a:pt x="183" y="40"/>
                  </a:lnTo>
                  <a:lnTo>
                    <a:pt x="181" y="41"/>
                  </a:lnTo>
                  <a:lnTo>
                    <a:pt x="180" y="43"/>
                  </a:lnTo>
                  <a:lnTo>
                    <a:pt x="179" y="44"/>
                  </a:lnTo>
                  <a:lnTo>
                    <a:pt x="177" y="46"/>
                  </a:lnTo>
                  <a:lnTo>
                    <a:pt x="176" y="47"/>
                  </a:lnTo>
                  <a:lnTo>
                    <a:pt x="175" y="48"/>
                  </a:lnTo>
                  <a:lnTo>
                    <a:pt x="173" y="50"/>
                  </a:lnTo>
                  <a:lnTo>
                    <a:pt x="172" y="54"/>
                  </a:lnTo>
                  <a:lnTo>
                    <a:pt x="172" y="58"/>
                  </a:lnTo>
                  <a:lnTo>
                    <a:pt x="172" y="62"/>
                  </a:lnTo>
                  <a:lnTo>
                    <a:pt x="171" y="67"/>
                  </a:lnTo>
                  <a:lnTo>
                    <a:pt x="171" y="72"/>
                  </a:lnTo>
                  <a:lnTo>
                    <a:pt x="171" y="77"/>
                  </a:lnTo>
                  <a:lnTo>
                    <a:pt x="169" y="81"/>
                  </a:lnTo>
                  <a:lnTo>
                    <a:pt x="169" y="85"/>
                  </a:lnTo>
                  <a:lnTo>
                    <a:pt x="165" y="87"/>
                  </a:lnTo>
                  <a:lnTo>
                    <a:pt x="161" y="89"/>
                  </a:lnTo>
                  <a:lnTo>
                    <a:pt x="155" y="94"/>
                  </a:lnTo>
                  <a:lnTo>
                    <a:pt x="151" y="98"/>
                  </a:lnTo>
                  <a:lnTo>
                    <a:pt x="147" y="103"/>
                  </a:lnTo>
                  <a:lnTo>
                    <a:pt x="143" y="107"/>
                  </a:lnTo>
                  <a:lnTo>
                    <a:pt x="142" y="113"/>
                  </a:lnTo>
                  <a:lnTo>
                    <a:pt x="140" y="118"/>
                  </a:lnTo>
                  <a:lnTo>
                    <a:pt x="131" y="120"/>
                  </a:lnTo>
                  <a:lnTo>
                    <a:pt x="120" y="124"/>
                  </a:lnTo>
                  <a:lnTo>
                    <a:pt x="106" y="131"/>
                  </a:lnTo>
                  <a:lnTo>
                    <a:pt x="92" y="137"/>
                  </a:lnTo>
                  <a:lnTo>
                    <a:pt x="79" y="144"/>
                  </a:lnTo>
                  <a:lnTo>
                    <a:pt x="66" y="150"/>
                  </a:lnTo>
                  <a:lnTo>
                    <a:pt x="54" y="155"/>
                  </a:lnTo>
                  <a:lnTo>
                    <a:pt x="43" y="157"/>
                  </a:lnTo>
                  <a:lnTo>
                    <a:pt x="43" y="165"/>
                  </a:lnTo>
                  <a:lnTo>
                    <a:pt x="42" y="173"/>
                  </a:lnTo>
                  <a:lnTo>
                    <a:pt x="39" y="183"/>
                  </a:lnTo>
                  <a:lnTo>
                    <a:pt x="36" y="191"/>
                  </a:lnTo>
                  <a:lnTo>
                    <a:pt x="35" y="199"/>
                  </a:lnTo>
                  <a:lnTo>
                    <a:pt x="32" y="207"/>
                  </a:lnTo>
                  <a:lnTo>
                    <a:pt x="31" y="216"/>
                  </a:lnTo>
                  <a:lnTo>
                    <a:pt x="31" y="225"/>
                  </a:lnTo>
                  <a:lnTo>
                    <a:pt x="28" y="224"/>
                  </a:lnTo>
                  <a:lnTo>
                    <a:pt x="27" y="224"/>
                  </a:lnTo>
                  <a:lnTo>
                    <a:pt x="24" y="222"/>
                  </a:lnTo>
                  <a:lnTo>
                    <a:pt x="20" y="221"/>
                  </a:lnTo>
                  <a:lnTo>
                    <a:pt x="17" y="220"/>
                  </a:lnTo>
                  <a:lnTo>
                    <a:pt x="14" y="220"/>
                  </a:lnTo>
                  <a:lnTo>
                    <a:pt x="13" y="218"/>
                  </a:lnTo>
                  <a:lnTo>
                    <a:pt x="10" y="218"/>
                  </a:lnTo>
                  <a:lnTo>
                    <a:pt x="11" y="218"/>
                  </a:lnTo>
                  <a:lnTo>
                    <a:pt x="13" y="218"/>
                  </a:lnTo>
                  <a:lnTo>
                    <a:pt x="14" y="218"/>
                  </a:lnTo>
                  <a:lnTo>
                    <a:pt x="16" y="218"/>
                  </a:lnTo>
                  <a:lnTo>
                    <a:pt x="17" y="218"/>
                  </a:lnTo>
                  <a:lnTo>
                    <a:pt x="17" y="217"/>
                  </a:lnTo>
                  <a:lnTo>
                    <a:pt x="17" y="214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Freeform 31"/>
            <p:cNvSpPr>
              <a:spLocks/>
            </p:cNvSpPr>
            <p:nvPr/>
          </p:nvSpPr>
          <p:spPr bwMode="auto">
            <a:xfrm>
              <a:off x="1263" y="3424"/>
              <a:ext cx="89" cy="127"/>
            </a:xfrm>
            <a:custGeom>
              <a:avLst/>
              <a:gdLst>
                <a:gd name="T0" fmla="*/ 3 w 178"/>
                <a:gd name="T1" fmla="*/ 1 h 254"/>
                <a:gd name="T2" fmla="*/ 6 w 178"/>
                <a:gd name="T3" fmla="*/ 2 h 254"/>
                <a:gd name="T4" fmla="*/ 9 w 178"/>
                <a:gd name="T5" fmla="*/ 2 h 254"/>
                <a:gd name="T6" fmla="*/ 11 w 178"/>
                <a:gd name="T7" fmla="*/ 2 h 254"/>
                <a:gd name="T8" fmla="*/ 12 w 178"/>
                <a:gd name="T9" fmla="*/ 3 h 254"/>
                <a:gd name="T10" fmla="*/ 13 w 178"/>
                <a:gd name="T11" fmla="*/ 4 h 254"/>
                <a:gd name="T12" fmla="*/ 14 w 178"/>
                <a:gd name="T13" fmla="*/ 4 h 254"/>
                <a:gd name="T14" fmla="*/ 15 w 178"/>
                <a:gd name="T15" fmla="*/ 5 h 254"/>
                <a:gd name="T16" fmla="*/ 17 w 178"/>
                <a:gd name="T17" fmla="*/ 6 h 254"/>
                <a:gd name="T18" fmla="*/ 18 w 178"/>
                <a:gd name="T19" fmla="*/ 6 h 254"/>
                <a:gd name="T20" fmla="*/ 20 w 178"/>
                <a:gd name="T21" fmla="*/ 8 h 254"/>
                <a:gd name="T22" fmla="*/ 22 w 178"/>
                <a:gd name="T23" fmla="*/ 9 h 254"/>
                <a:gd name="T24" fmla="*/ 22 w 178"/>
                <a:gd name="T25" fmla="*/ 11 h 254"/>
                <a:gd name="T26" fmla="*/ 22 w 178"/>
                <a:gd name="T27" fmla="*/ 14 h 254"/>
                <a:gd name="T28" fmla="*/ 22 w 178"/>
                <a:gd name="T29" fmla="*/ 17 h 254"/>
                <a:gd name="T30" fmla="*/ 21 w 178"/>
                <a:gd name="T31" fmla="*/ 20 h 254"/>
                <a:gd name="T32" fmla="*/ 20 w 178"/>
                <a:gd name="T33" fmla="*/ 23 h 254"/>
                <a:gd name="T34" fmla="*/ 19 w 178"/>
                <a:gd name="T35" fmla="*/ 25 h 254"/>
                <a:gd name="T36" fmla="*/ 19 w 178"/>
                <a:gd name="T37" fmla="*/ 26 h 254"/>
                <a:gd name="T38" fmla="*/ 19 w 178"/>
                <a:gd name="T39" fmla="*/ 26 h 254"/>
                <a:gd name="T40" fmla="*/ 20 w 178"/>
                <a:gd name="T41" fmla="*/ 26 h 254"/>
                <a:gd name="T42" fmla="*/ 21 w 178"/>
                <a:gd name="T43" fmla="*/ 25 h 254"/>
                <a:gd name="T44" fmla="*/ 22 w 178"/>
                <a:gd name="T45" fmla="*/ 24 h 254"/>
                <a:gd name="T46" fmla="*/ 21 w 178"/>
                <a:gd name="T47" fmla="*/ 27 h 254"/>
                <a:gd name="T48" fmla="*/ 21 w 178"/>
                <a:gd name="T49" fmla="*/ 30 h 254"/>
                <a:gd name="T50" fmla="*/ 20 w 178"/>
                <a:gd name="T51" fmla="*/ 32 h 254"/>
                <a:gd name="T52" fmla="*/ 19 w 178"/>
                <a:gd name="T53" fmla="*/ 31 h 254"/>
                <a:gd name="T54" fmla="*/ 19 w 178"/>
                <a:gd name="T55" fmla="*/ 30 h 254"/>
                <a:gd name="T56" fmla="*/ 19 w 178"/>
                <a:gd name="T57" fmla="*/ 30 h 254"/>
                <a:gd name="T58" fmla="*/ 20 w 178"/>
                <a:gd name="T59" fmla="*/ 29 h 254"/>
                <a:gd name="T60" fmla="*/ 19 w 178"/>
                <a:gd name="T61" fmla="*/ 29 h 254"/>
                <a:gd name="T62" fmla="*/ 18 w 178"/>
                <a:gd name="T63" fmla="*/ 27 h 254"/>
                <a:gd name="T64" fmla="*/ 18 w 178"/>
                <a:gd name="T65" fmla="*/ 25 h 254"/>
                <a:gd name="T66" fmla="*/ 18 w 178"/>
                <a:gd name="T67" fmla="*/ 23 h 254"/>
                <a:gd name="T68" fmla="*/ 15 w 178"/>
                <a:gd name="T69" fmla="*/ 22 h 254"/>
                <a:gd name="T70" fmla="*/ 14 w 178"/>
                <a:gd name="T71" fmla="*/ 21 h 254"/>
                <a:gd name="T72" fmla="*/ 14 w 178"/>
                <a:gd name="T73" fmla="*/ 21 h 254"/>
                <a:gd name="T74" fmla="*/ 15 w 178"/>
                <a:gd name="T75" fmla="*/ 20 h 254"/>
                <a:gd name="T76" fmla="*/ 14 w 178"/>
                <a:gd name="T77" fmla="*/ 19 h 254"/>
                <a:gd name="T78" fmla="*/ 11 w 178"/>
                <a:gd name="T79" fmla="*/ 18 h 254"/>
                <a:gd name="T80" fmla="*/ 10 w 178"/>
                <a:gd name="T81" fmla="*/ 18 h 254"/>
                <a:gd name="T82" fmla="*/ 9 w 178"/>
                <a:gd name="T83" fmla="*/ 17 h 254"/>
                <a:gd name="T84" fmla="*/ 7 w 178"/>
                <a:gd name="T85" fmla="*/ 16 h 254"/>
                <a:gd name="T86" fmla="*/ 6 w 178"/>
                <a:gd name="T87" fmla="*/ 16 h 254"/>
                <a:gd name="T88" fmla="*/ 6 w 178"/>
                <a:gd name="T89" fmla="*/ 15 h 254"/>
                <a:gd name="T90" fmla="*/ 6 w 178"/>
                <a:gd name="T91" fmla="*/ 15 h 254"/>
                <a:gd name="T92" fmla="*/ 6 w 178"/>
                <a:gd name="T93" fmla="*/ 12 h 254"/>
                <a:gd name="T94" fmla="*/ 5 w 178"/>
                <a:gd name="T95" fmla="*/ 9 h 254"/>
                <a:gd name="T96" fmla="*/ 3 w 178"/>
                <a:gd name="T97" fmla="*/ 5 h 254"/>
                <a:gd name="T98" fmla="*/ 3 w 178"/>
                <a:gd name="T99" fmla="*/ 4 h 254"/>
                <a:gd name="T100" fmla="*/ 3 w 178"/>
                <a:gd name="T101" fmla="*/ 3 h 254"/>
                <a:gd name="T102" fmla="*/ 1 w 178"/>
                <a:gd name="T103" fmla="*/ 2 h 254"/>
                <a:gd name="T104" fmla="*/ 1 w 178"/>
                <a:gd name="T105" fmla="*/ 1 h 254"/>
                <a:gd name="T106" fmla="*/ 1 w 178"/>
                <a:gd name="T107" fmla="*/ 1 h 254"/>
                <a:gd name="T108" fmla="*/ 1 w 178"/>
                <a:gd name="T109" fmla="*/ 1 h 254"/>
                <a:gd name="T110" fmla="*/ 1 w 178"/>
                <a:gd name="T111" fmla="*/ 1 h 254"/>
                <a:gd name="T112" fmla="*/ 1 w 178"/>
                <a:gd name="T113" fmla="*/ 1 h 254"/>
                <a:gd name="T114" fmla="*/ 3 w 178"/>
                <a:gd name="T115" fmla="*/ 2 h 254"/>
                <a:gd name="T116" fmla="*/ 3 w 178"/>
                <a:gd name="T117" fmla="*/ 2 h 254"/>
                <a:gd name="T118" fmla="*/ 5 w 178"/>
                <a:gd name="T119" fmla="*/ 3 h 254"/>
                <a:gd name="T120" fmla="*/ 3 w 178"/>
                <a:gd name="T121" fmla="*/ 2 h 254"/>
                <a:gd name="T122" fmla="*/ 1 w 178"/>
                <a:gd name="T123" fmla="*/ 1 h 25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8"/>
                <a:gd name="T187" fmla="*/ 0 h 254"/>
                <a:gd name="T188" fmla="*/ 178 w 178"/>
                <a:gd name="T189" fmla="*/ 254 h 25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8" h="254">
                  <a:moveTo>
                    <a:pt x="13" y="2"/>
                  </a:moveTo>
                  <a:lnTo>
                    <a:pt x="19" y="2"/>
                  </a:lnTo>
                  <a:lnTo>
                    <a:pt x="17" y="4"/>
                  </a:lnTo>
                  <a:lnTo>
                    <a:pt x="32" y="4"/>
                  </a:lnTo>
                  <a:lnTo>
                    <a:pt x="37" y="7"/>
                  </a:lnTo>
                  <a:lnTo>
                    <a:pt x="44" y="10"/>
                  </a:lnTo>
                  <a:lnTo>
                    <a:pt x="51" y="11"/>
                  </a:lnTo>
                  <a:lnTo>
                    <a:pt x="58" y="13"/>
                  </a:lnTo>
                  <a:lnTo>
                    <a:pt x="66" y="14"/>
                  </a:lnTo>
                  <a:lnTo>
                    <a:pt x="73" y="14"/>
                  </a:lnTo>
                  <a:lnTo>
                    <a:pt x="78" y="14"/>
                  </a:lnTo>
                  <a:lnTo>
                    <a:pt x="84" y="15"/>
                  </a:lnTo>
                  <a:lnTo>
                    <a:pt x="91" y="21"/>
                  </a:lnTo>
                  <a:lnTo>
                    <a:pt x="93" y="22"/>
                  </a:lnTo>
                  <a:lnTo>
                    <a:pt x="96" y="22"/>
                  </a:lnTo>
                  <a:lnTo>
                    <a:pt x="100" y="23"/>
                  </a:lnTo>
                  <a:lnTo>
                    <a:pt x="103" y="25"/>
                  </a:lnTo>
                  <a:lnTo>
                    <a:pt x="107" y="26"/>
                  </a:lnTo>
                  <a:lnTo>
                    <a:pt x="110" y="28"/>
                  </a:lnTo>
                  <a:lnTo>
                    <a:pt x="111" y="29"/>
                  </a:lnTo>
                  <a:lnTo>
                    <a:pt x="114" y="30"/>
                  </a:lnTo>
                  <a:lnTo>
                    <a:pt x="117" y="32"/>
                  </a:lnTo>
                  <a:lnTo>
                    <a:pt x="121" y="33"/>
                  </a:lnTo>
                  <a:lnTo>
                    <a:pt x="125" y="34"/>
                  </a:lnTo>
                  <a:lnTo>
                    <a:pt x="128" y="37"/>
                  </a:lnTo>
                  <a:lnTo>
                    <a:pt x="132" y="40"/>
                  </a:lnTo>
                  <a:lnTo>
                    <a:pt x="136" y="41"/>
                  </a:lnTo>
                  <a:lnTo>
                    <a:pt x="139" y="43"/>
                  </a:lnTo>
                  <a:lnTo>
                    <a:pt x="143" y="44"/>
                  </a:lnTo>
                  <a:lnTo>
                    <a:pt x="144" y="47"/>
                  </a:lnTo>
                  <a:lnTo>
                    <a:pt x="146" y="51"/>
                  </a:lnTo>
                  <a:lnTo>
                    <a:pt x="150" y="55"/>
                  </a:lnTo>
                  <a:lnTo>
                    <a:pt x="155" y="59"/>
                  </a:lnTo>
                  <a:lnTo>
                    <a:pt x="159" y="65"/>
                  </a:lnTo>
                  <a:lnTo>
                    <a:pt x="165" y="67"/>
                  </a:lnTo>
                  <a:lnTo>
                    <a:pt x="169" y="71"/>
                  </a:lnTo>
                  <a:lnTo>
                    <a:pt x="172" y="73"/>
                  </a:lnTo>
                  <a:lnTo>
                    <a:pt x="172" y="81"/>
                  </a:lnTo>
                  <a:lnTo>
                    <a:pt x="173" y="88"/>
                  </a:lnTo>
                  <a:lnTo>
                    <a:pt x="174" y="96"/>
                  </a:lnTo>
                  <a:lnTo>
                    <a:pt x="174" y="104"/>
                  </a:lnTo>
                  <a:lnTo>
                    <a:pt x="176" y="111"/>
                  </a:lnTo>
                  <a:lnTo>
                    <a:pt x="177" y="119"/>
                  </a:lnTo>
                  <a:lnTo>
                    <a:pt x="178" y="128"/>
                  </a:lnTo>
                  <a:lnTo>
                    <a:pt x="178" y="135"/>
                  </a:lnTo>
                  <a:lnTo>
                    <a:pt x="174" y="139"/>
                  </a:lnTo>
                  <a:lnTo>
                    <a:pt x="172" y="145"/>
                  </a:lnTo>
                  <a:lnTo>
                    <a:pt x="167" y="154"/>
                  </a:lnTo>
                  <a:lnTo>
                    <a:pt x="165" y="162"/>
                  </a:lnTo>
                  <a:lnTo>
                    <a:pt x="162" y="172"/>
                  </a:lnTo>
                  <a:lnTo>
                    <a:pt x="158" y="180"/>
                  </a:lnTo>
                  <a:lnTo>
                    <a:pt x="154" y="187"/>
                  </a:lnTo>
                  <a:lnTo>
                    <a:pt x="150" y="193"/>
                  </a:lnTo>
                  <a:lnTo>
                    <a:pt x="150" y="195"/>
                  </a:lnTo>
                  <a:lnTo>
                    <a:pt x="150" y="198"/>
                  </a:lnTo>
                  <a:lnTo>
                    <a:pt x="150" y="200"/>
                  </a:lnTo>
                  <a:lnTo>
                    <a:pt x="151" y="202"/>
                  </a:lnTo>
                  <a:lnTo>
                    <a:pt x="151" y="204"/>
                  </a:lnTo>
                  <a:lnTo>
                    <a:pt x="152" y="206"/>
                  </a:lnTo>
                  <a:lnTo>
                    <a:pt x="152" y="207"/>
                  </a:lnTo>
                  <a:lnTo>
                    <a:pt x="152" y="209"/>
                  </a:lnTo>
                  <a:lnTo>
                    <a:pt x="152" y="207"/>
                  </a:lnTo>
                  <a:lnTo>
                    <a:pt x="154" y="204"/>
                  </a:lnTo>
                  <a:lnTo>
                    <a:pt x="157" y="202"/>
                  </a:lnTo>
                  <a:lnTo>
                    <a:pt x="159" y="198"/>
                  </a:lnTo>
                  <a:lnTo>
                    <a:pt x="162" y="195"/>
                  </a:lnTo>
                  <a:lnTo>
                    <a:pt x="165" y="192"/>
                  </a:lnTo>
                  <a:lnTo>
                    <a:pt x="167" y="191"/>
                  </a:lnTo>
                  <a:lnTo>
                    <a:pt x="169" y="189"/>
                  </a:lnTo>
                  <a:lnTo>
                    <a:pt x="169" y="198"/>
                  </a:lnTo>
                  <a:lnTo>
                    <a:pt x="167" y="206"/>
                  </a:lnTo>
                  <a:lnTo>
                    <a:pt x="166" y="214"/>
                  </a:lnTo>
                  <a:lnTo>
                    <a:pt x="165" y="222"/>
                  </a:lnTo>
                  <a:lnTo>
                    <a:pt x="165" y="230"/>
                  </a:lnTo>
                  <a:lnTo>
                    <a:pt x="163" y="239"/>
                  </a:lnTo>
                  <a:lnTo>
                    <a:pt x="162" y="247"/>
                  </a:lnTo>
                  <a:lnTo>
                    <a:pt x="162" y="254"/>
                  </a:lnTo>
                  <a:lnTo>
                    <a:pt x="159" y="254"/>
                  </a:lnTo>
                  <a:lnTo>
                    <a:pt x="155" y="252"/>
                  </a:lnTo>
                  <a:lnTo>
                    <a:pt x="154" y="250"/>
                  </a:lnTo>
                  <a:lnTo>
                    <a:pt x="151" y="247"/>
                  </a:lnTo>
                  <a:lnTo>
                    <a:pt x="150" y="243"/>
                  </a:lnTo>
                  <a:lnTo>
                    <a:pt x="147" y="240"/>
                  </a:lnTo>
                  <a:lnTo>
                    <a:pt x="146" y="239"/>
                  </a:lnTo>
                  <a:lnTo>
                    <a:pt x="143" y="239"/>
                  </a:lnTo>
                  <a:lnTo>
                    <a:pt x="144" y="237"/>
                  </a:lnTo>
                  <a:lnTo>
                    <a:pt x="147" y="235"/>
                  </a:lnTo>
                  <a:lnTo>
                    <a:pt x="150" y="230"/>
                  </a:lnTo>
                  <a:lnTo>
                    <a:pt x="154" y="228"/>
                  </a:lnTo>
                  <a:lnTo>
                    <a:pt x="155" y="225"/>
                  </a:lnTo>
                  <a:lnTo>
                    <a:pt x="155" y="224"/>
                  </a:lnTo>
                  <a:lnTo>
                    <a:pt x="154" y="224"/>
                  </a:lnTo>
                  <a:lnTo>
                    <a:pt x="150" y="229"/>
                  </a:lnTo>
                  <a:lnTo>
                    <a:pt x="146" y="222"/>
                  </a:lnTo>
                  <a:lnTo>
                    <a:pt x="146" y="215"/>
                  </a:lnTo>
                  <a:lnTo>
                    <a:pt x="144" y="210"/>
                  </a:lnTo>
                  <a:lnTo>
                    <a:pt x="143" y="204"/>
                  </a:lnTo>
                  <a:lnTo>
                    <a:pt x="141" y="200"/>
                  </a:lnTo>
                  <a:lnTo>
                    <a:pt x="140" y="195"/>
                  </a:lnTo>
                  <a:lnTo>
                    <a:pt x="140" y="189"/>
                  </a:lnTo>
                  <a:lnTo>
                    <a:pt x="141" y="185"/>
                  </a:lnTo>
                  <a:lnTo>
                    <a:pt x="143" y="180"/>
                  </a:lnTo>
                  <a:lnTo>
                    <a:pt x="133" y="180"/>
                  </a:lnTo>
                  <a:lnTo>
                    <a:pt x="126" y="173"/>
                  </a:lnTo>
                  <a:lnTo>
                    <a:pt x="124" y="173"/>
                  </a:lnTo>
                  <a:lnTo>
                    <a:pt x="119" y="173"/>
                  </a:lnTo>
                  <a:lnTo>
                    <a:pt x="114" y="167"/>
                  </a:lnTo>
                  <a:lnTo>
                    <a:pt x="115" y="166"/>
                  </a:lnTo>
                  <a:lnTo>
                    <a:pt x="117" y="166"/>
                  </a:lnTo>
                  <a:lnTo>
                    <a:pt x="118" y="165"/>
                  </a:lnTo>
                  <a:lnTo>
                    <a:pt x="119" y="163"/>
                  </a:lnTo>
                  <a:lnTo>
                    <a:pt x="121" y="162"/>
                  </a:lnTo>
                  <a:lnTo>
                    <a:pt x="122" y="161"/>
                  </a:lnTo>
                  <a:lnTo>
                    <a:pt x="122" y="159"/>
                  </a:lnTo>
                  <a:lnTo>
                    <a:pt x="124" y="158"/>
                  </a:lnTo>
                  <a:lnTo>
                    <a:pt x="119" y="155"/>
                  </a:lnTo>
                  <a:lnTo>
                    <a:pt x="114" y="152"/>
                  </a:lnTo>
                  <a:lnTo>
                    <a:pt x="109" y="150"/>
                  </a:lnTo>
                  <a:lnTo>
                    <a:pt x="102" y="147"/>
                  </a:lnTo>
                  <a:lnTo>
                    <a:pt x="95" y="143"/>
                  </a:lnTo>
                  <a:lnTo>
                    <a:pt x="89" y="140"/>
                  </a:lnTo>
                  <a:lnTo>
                    <a:pt x="82" y="139"/>
                  </a:lnTo>
                  <a:lnTo>
                    <a:pt x="78" y="137"/>
                  </a:lnTo>
                  <a:lnTo>
                    <a:pt x="76" y="136"/>
                  </a:lnTo>
                  <a:lnTo>
                    <a:pt x="74" y="135"/>
                  </a:lnTo>
                  <a:lnTo>
                    <a:pt x="71" y="132"/>
                  </a:lnTo>
                  <a:lnTo>
                    <a:pt x="67" y="129"/>
                  </a:lnTo>
                  <a:lnTo>
                    <a:pt x="65" y="128"/>
                  </a:lnTo>
                  <a:lnTo>
                    <a:pt x="61" y="125"/>
                  </a:lnTo>
                  <a:lnTo>
                    <a:pt x="58" y="124"/>
                  </a:lnTo>
                  <a:lnTo>
                    <a:pt x="55" y="122"/>
                  </a:lnTo>
                  <a:lnTo>
                    <a:pt x="55" y="121"/>
                  </a:lnTo>
                  <a:lnTo>
                    <a:pt x="55" y="119"/>
                  </a:lnTo>
                  <a:lnTo>
                    <a:pt x="54" y="118"/>
                  </a:lnTo>
                  <a:lnTo>
                    <a:pt x="54" y="117"/>
                  </a:lnTo>
                  <a:lnTo>
                    <a:pt x="52" y="117"/>
                  </a:lnTo>
                  <a:lnTo>
                    <a:pt x="51" y="115"/>
                  </a:lnTo>
                  <a:lnTo>
                    <a:pt x="50" y="115"/>
                  </a:lnTo>
                  <a:lnTo>
                    <a:pt x="48" y="115"/>
                  </a:lnTo>
                  <a:lnTo>
                    <a:pt x="45" y="104"/>
                  </a:lnTo>
                  <a:lnTo>
                    <a:pt x="41" y="95"/>
                  </a:lnTo>
                  <a:lnTo>
                    <a:pt x="39" y="85"/>
                  </a:lnTo>
                  <a:lnTo>
                    <a:pt x="36" y="76"/>
                  </a:lnTo>
                  <a:lnTo>
                    <a:pt x="33" y="66"/>
                  </a:lnTo>
                  <a:lnTo>
                    <a:pt x="30" y="56"/>
                  </a:lnTo>
                  <a:lnTo>
                    <a:pt x="29" y="45"/>
                  </a:lnTo>
                  <a:lnTo>
                    <a:pt x="29" y="34"/>
                  </a:lnTo>
                  <a:lnTo>
                    <a:pt x="28" y="32"/>
                  </a:lnTo>
                  <a:lnTo>
                    <a:pt x="26" y="30"/>
                  </a:lnTo>
                  <a:lnTo>
                    <a:pt x="25" y="26"/>
                  </a:lnTo>
                  <a:lnTo>
                    <a:pt x="22" y="23"/>
                  </a:lnTo>
                  <a:lnTo>
                    <a:pt x="19" y="19"/>
                  </a:lnTo>
                  <a:lnTo>
                    <a:pt x="18" y="17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4"/>
                  </a:lnTo>
                  <a:lnTo>
                    <a:pt x="11" y="11"/>
                  </a:lnTo>
                  <a:lnTo>
                    <a:pt x="10" y="10"/>
                  </a:lnTo>
                  <a:lnTo>
                    <a:pt x="7" y="8"/>
                  </a:lnTo>
                  <a:lnTo>
                    <a:pt x="6" y="7"/>
                  </a:lnTo>
                  <a:lnTo>
                    <a:pt x="3" y="4"/>
                  </a:lnTo>
                  <a:lnTo>
                    <a:pt x="2" y="3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3"/>
                  </a:lnTo>
                  <a:lnTo>
                    <a:pt x="6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11" y="4"/>
                  </a:lnTo>
                  <a:lnTo>
                    <a:pt x="13" y="4"/>
                  </a:lnTo>
                  <a:lnTo>
                    <a:pt x="19" y="11"/>
                  </a:lnTo>
                  <a:lnTo>
                    <a:pt x="22" y="11"/>
                  </a:lnTo>
                  <a:lnTo>
                    <a:pt x="25" y="13"/>
                  </a:lnTo>
                  <a:lnTo>
                    <a:pt x="26" y="13"/>
                  </a:lnTo>
                  <a:lnTo>
                    <a:pt x="29" y="14"/>
                  </a:lnTo>
                  <a:lnTo>
                    <a:pt x="30" y="14"/>
                  </a:lnTo>
                  <a:lnTo>
                    <a:pt x="33" y="15"/>
                  </a:lnTo>
                  <a:lnTo>
                    <a:pt x="34" y="17"/>
                  </a:lnTo>
                  <a:lnTo>
                    <a:pt x="36" y="18"/>
                  </a:lnTo>
                  <a:lnTo>
                    <a:pt x="33" y="17"/>
                  </a:lnTo>
                  <a:lnTo>
                    <a:pt x="30" y="13"/>
                  </a:lnTo>
                  <a:lnTo>
                    <a:pt x="26" y="10"/>
                  </a:lnTo>
                  <a:lnTo>
                    <a:pt x="22" y="6"/>
                  </a:lnTo>
                  <a:lnTo>
                    <a:pt x="18" y="3"/>
                  </a:lnTo>
                  <a:lnTo>
                    <a:pt x="15" y="2"/>
                  </a:lnTo>
                  <a:lnTo>
                    <a:pt x="13" y="0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Freeform 32"/>
            <p:cNvSpPr>
              <a:spLocks/>
            </p:cNvSpPr>
            <p:nvPr/>
          </p:nvSpPr>
          <p:spPr bwMode="auto">
            <a:xfrm>
              <a:off x="623" y="3338"/>
              <a:ext cx="70" cy="17"/>
            </a:xfrm>
            <a:custGeom>
              <a:avLst/>
              <a:gdLst>
                <a:gd name="T0" fmla="*/ 0 w 140"/>
                <a:gd name="T1" fmla="*/ 3 h 35"/>
                <a:gd name="T2" fmla="*/ 18 w 140"/>
                <a:gd name="T3" fmla="*/ 0 h 35"/>
                <a:gd name="T4" fmla="*/ 0 w 140"/>
                <a:gd name="T5" fmla="*/ 4 h 35"/>
                <a:gd name="T6" fmla="*/ 0 w 140"/>
                <a:gd name="T7" fmla="*/ 3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0"/>
                <a:gd name="T13" fmla="*/ 0 h 35"/>
                <a:gd name="T14" fmla="*/ 140 w 140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0" h="35">
                  <a:moveTo>
                    <a:pt x="0" y="28"/>
                  </a:moveTo>
                  <a:lnTo>
                    <a:pt x="140" y="0"/>
                  </a:lnTo>
                  <a:lnTo>
                    <a:pt x="0" y="3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Freeform 33"/>
            <p:cNvSpPr>
              <a:spLocks/>
            </p:cNvSpPr>
            <p:nvPr/>
          </p:nvSpPr>
          <p:spPr bwMode="auto">
            <a:xfrm>
              <a:off x="1339" y="3359"/>
              <a:ext cx="24" cy="27"/>
            </a:xfrm>
            <a:custGeom>
              <a:avLst/>
              <a:gdLst>
                <a:gd name="T0" fmla="*/ 3 w 49"/>
                <a:gd name="T1" fmla="*/ 4 h 55"/>
                <a:gd name="T2" fmla="*/ 4 w 49"/>
                <a:gd name="T3" fmla="*/ 5 h 55"/>
                <a:gd name="T4" fmla="*/ 5 w 49"/>
                <a:gd name="T5" fmla="*/ 0 h 55"/>
                <a:gd name="T6" fmla="*/ 6 w 49"/>
                <a:gd name="T7" fmla="*/ 2 h 55"/>
                <a:gd name="T8" fmla="*/ 5 w 49"/>
                <a:gd name="T9" fmla="*/ 4 h 55"/>
                <a:gd name="T10" fmla="*/ 5 w 49"/>
                <a:gd name="T11" fmla="*/ 5 h 55"/>
                <a:gd name="T12" fmla="*/ 4 w 49"/>
                <a:gd name="T13" fmla="*/ 6 h 55"/>
                <a:gd name="T14" fmla="*/ 0 w 49"/>
                <a:gd name="T15" fmla="*/ 3 h 55"/>
                <a:gd name="T16" fmla="*/ 0 w 49"/>
                <a:gd name="T17" fmla="*/ 3 h 55"/>
                <a:gd name="T18" fmla="*/ 1 w 49"/>
                <a:gd name="T19" fmla="*/ 4 h 55"/>
                <a:gd name="T20" fmla="*/ 1 w 49"/>
                <a:gd name="T21" fmla="*/ 4 h 55"/>
                <a:gd name="T22" fmla="*/ 1 w 49"/>
                <a:gd name="T23" fmla="*/ 2 h 55"/>
                <a:gd name="T24" fmla="*/ 0 w 49"/>
                <a:gd name="T25" fmla="*/ 0 h 55"/>
                <a:gd name="T26" fmla="*/ 1 w 49"/>
                <a:gd name="T27" fmla="*/ 0 h 55"/>
                <a:gd name="T28" fmla="*/ 3 w 49"/>
                <a:gd name="T29" fmla="*/ 4 h 5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9"/>
                <a:gd name="T46" fmla="*/ 0 h 55"/>
                <a:gd name="T47" fmla="*/ 49 w 49"/>
                <a:gd name="T48" fmla="*/ 55 h 5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9" h="55">
                  <a:moveTo>
                    <a:pt x="30" y="38"/>
                  </a:moveTo>
                  <a:lnTo>
                    <a:pt x="34" y="42"/>
                  </a:lnTo>
                  <a:lnTo>
                    <a:pt x="43" y="4"/>
                  </a:lnTo>
                  <a:lnTo>
                    <a:pt x="49" y="23"/>
                  </a:lnTo>
                  <a:lnTo>
                    <a:pt x="43" y="36"/>
                  </a:lnTo>
                  <a:lnTo>
                    <a:pt x="47" y="47"/>
                  </a:lnTo>
                  <a:lnTo>
                    <a:pt x="38" y="55"/>
                  </a:lnTo>
                  <a:lnTo>
                    <a:pt x="3" y="31"/>
                  </a:lnTo>
                  <a:lnTo>
                    <a:pt x="0" y="27"/>
                  </a:lnTo>
                  <a:lnTo>
                    <a:pt x="11" y="36"/>
                  </a:lnTo>
                  <a:lnTo>
                    <a:pt x="15" y="36"/>
                  </a:lnTo>
                  <a:lnTo>
                    <a:pt x="15" y="19"/>
                  </a:lnTo>
                  <a:lnTo>
                    <a:pt x="7" y="0"/>
                  </a:lnTo>
                  <a:lnTo>
                    <a:pt x="15" y="0"/>
                  </a:lnTo>
                  <a:lnTo>
                    <a:pt x="30" y="3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Freeform 34"/>
            <p:cNvSpPr>
              <a:spLocks/>
            </p:cNvSpPr>
            <p:nvPr/>
          </p:nvSpPr>
          <p:spPr bwMode="auto">
            <a:xfrm>
              <a:off x="1325" y="3361"/>
              <a:ext cx="7" cy="8"/>
            </a:xfrm>
            <a:custGeom>
              <a:avLst/>
              <a:gdLst>
                <a:gd name="T0" fmla="*/ 1 w 15"/>
                <a:gd name="T1" fmla="*/ 2 h 15"/>
                <a:gd name="T2" fmla="*/ 0 w 15"/>
                <a:gd name="T3" fmla="*/ 0 h 15"/>
                <a:gd name="T4" fmla="*/ 1 w 15"/>
                <a:gd name="T5" fmla="*/ 0 h 15"/>
                <a:gd name="T6" fmla="*/ 1 w 15"/>
                <a:gd name="T7" fmla="*/ 2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15"/>
                <a:gd name="T14" fmla="*/ 15 w 15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15">
                  <a:moveTo>
                    <a:pt x="15" y="15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Freeform 35"/>
            <p:cNvSpPr>
              <a:spLocks/>
            </p:cNvSpPr>
            <p:nvPr/>
          </p:nvSpPr>
          <p:spPr bwMode="auto">
            <a:xfrm>
              <a:off x="1373" y="3363"/>
              <a:ext cx="16" cy="17"/>
            </a:xfrm>
            <a:custGeom>
              <a:avLst/>
              <a:gdLst>
                <a:gd name="T0" fmla="*/ 0 w 32"/>
                <a:gd name="T1" fmla="*/ 4 h 34"/>
                <a:gd name="T2" fmla="*/ 2 w 32"/>
                <a:gd name="T3" fmla="*/ 0 h 34"/>
                <a:gd name="T4" fmla="*/ 4 w 32"/>
                <a:gd name="T5" fmla="*/ 0 h 34"/>
                <a:gd name="T6" fmla="*/ 0 w 32"/>
                <a:gd name="T7" fmla="*/ 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34"/>
                <a:gd name="T14" fmla="*/ 32 w 32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34">
                  <a:moveTo>
                    <a:pt x="0" y="34"/>
                  </a:moveTo>
                  <a:lnTo>
                    <a:pt x="19" y="0"/>
                  </a:lnTo>
                  <a:lnTo>
                    <a:pt x="32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Freeform 36"/>
            <p:cNvSpPr>
              <a:spLocks/>
            </p:cNvSpPr>
            <p:nvPr/>
          </p:nvSpPr>
          <p:spPr bwMode="auto">
            <a:xfrm>
              <a:off x="1227" y="3367"/>
              <a:ext cx="24" cy="46"/>
            </a:xfrm>
            <a:custGeom>
              <a:avLst/>
              <a:gdLst>
                <a:gd name="T0" fmla="*/ 7 w 46"/>
                <a:gd name="T1" fmla="*/ 3 h 92"/>
                <a:gd name="T2" fmla="*/ 6 w 46"/>
                <a:gd name="T3" fmla="*/ 3 h 92"/>
                <a:gd name="T4" fmla="*/ 6 w 46"/>
                <a:gd name="T5" fmla="*/ 3 h 92"/>
                <a:gd name="T6" fmla="*/ 5 w 46"/>
                <a:gd name="T7" fmla="*/ 1 h 92"/>
                <a:gd name="T8" fmla="*/ 3 w 46"/>
                <a:gd name="T9" fmla="*/ 1 h 92"/>
                <a:gd name="T10" fmla="*/ 2 w 46"/>
                <a:gd name="T11" fmla="*/ 1 h 92"/>
                <a:gd name="T12" fmla="*/ 2 w 46"/>
                <a:gd name="T13" fmla="*/ 10 h 92"/>
                <a:gd name="T14" fmla="*/ 3 w 46"/>
                <a:gd name="T15" fmla="*/ 11 h 92"/>
                <a:gd name="T16" fmla="*/ 3 w 46"/>
                <a:gd name="T17" fmla="*/ 12 h 92"/>
                <a:gd name="T18" fmla="*/ 2 w 46"/>
                <a:gd name="T19" fmla="*/ 12 h 92"/>
                <a:gd name="T20" fmla="*/ 0 w 46"/>
                <a:gd name="T21" fmla="*/ 9 h 92"/>
                <a:gd name="T22" fmla="*/ 0 w 46"/>
                <a:gd name="T23" fmla="*/ 1 h 92"/>
                <a:gd name="T24" fmla="*/ 2 w 46"/>
                <a:gd name="T25" fmla="*/ 0 h 92"/>
                <a:gd name="T26" fmla="*/ 7 w 46"/>
                <a:gd name="T27" fmla="*/ 1 h 92"/>
                <a:gd name="T28" fmla="*/ 7 w 46"/>
                <a:gd name="T29" fmla="*/ 3 h 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6"/>
                <a:gd name="T46" fmla="*/ 0 h 92"/>
                <a:gd name="T47" fmla="*/ 46 w 46"/>
                <a:gd name="T48" fmla="*/ 92 h 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6" h="92">
                  <a:moveTo>
                    <a:pt x="46" y="26"/>
                  </a:moveTo>
                  <a:lnTo>
                    <a:pt x="42" y="31"/>
                  </a:lnTo>
                  <a:lnTo>
                    <a:pt x="40" y="31"/>
                  </a:lnTo>
                  <a:lnTo>
                    <a:pt x="34" y="7"/>
                  </a:lnTo>
                  <a:lnTo>
                    <a:pt x="19" y="7"/>
                  </a:lnTo>
                  <a:lnTo>
                    <a:pt x="12" y="15"/>
                  </a:lnTo>
                  <a:lnTo>
                    <a:pt x="15" y="77"/>
                  </a:lnTo>
                  <a:lnTo>
                    <a:pt x="19" y="81"/>
                  </a:lnTo>
                  <a:lnTo>
                    <a:pt x="19" y="90"/>
                  </a:lnTo>
                  <a:lnTo>
                    <a:pt x="15" y="92"/>
                  </a:lnTo>
                  <a:lnTo>
                    <a:pt x="0" y="65"/>
                  </a:lnTo>
                  <a:lnTo>
                    <a:pt x="0" y="7"/>
                  </a:lnTo>
                  <a:lnTo>
                    <a:pt x="15" y="0"/>
                  </a:lnTo>
                  <a:lnTo>
                    <a:pt x="46" y="3"/>
                  </a:lnTo>
                  <a:lnTo>
                    <a:pt x="46" y="2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Freeform 37"/>
            <p:cNvSpPr>
              <a:spLocks/>
            </p:cNvSpPr>
            <p:nvPr/>
          </p:nvSpPr>
          <p:spPr bwMode="auto">
            <a:xfrm>
              <a:off x="1476" y="3369"/>
              <a:ext cx="24" cy="41"/>
            </a:xfrm>
            <a:custGeom>
              <a:avLst/>
              <a:gdLst>
                <a:gd name="T0" fmla="*/ 7 w 46"/>
                <a:gd name="T1" fmla="*/ 3 h 82"/>
                <a:gd name="T2" fmla="*/ 5 w 46"/>
                <a:gd name="T3" fmla="*/ 10 h 82"/>
                <a:gd name="T4" fmla="*/ 5 w 46"/>
                <a:gd name="T5" fmla="*/ 10 h 82"/>
                <a:gd name="T6" fmla="*/ 3 w 46"/>
                <a:gd name="T7" fmla="*/ 10 h 82"/>
                <a:gd name="T8" fmla="*/ 4 w 46"/>
                <a:gd name="T9" fmla="*/ 3 h 82"/>
                <a:gd name="T10" fmla="*/ 3 w 46"/>
                <a:gd name="T11" fmla="*/ 1 h 82"/>
                <a:gd name="T12" fmla="*/ 2 w 46"/>
                <a:gd name="T13" fmla="*/ 3 h 82"/>
                <a:gd name="T14" fmla="*/ 2 w 46"/>
                <a:gd name="T15" fmla="*/ 3 h 82"/>
                <a:gd name="T16" fmla="*/ 0 w 46"/>
                <a:gd name="T17" fmla="*/ 3 h 82"/>
                <a:gd name="T18" fmla="*/ 0 w 46"/>
                <a:gd name="T19" fmla="*/ 3 h 82"/>
                <a:gd name="T20" fmla="*/ 3 w 46"/>
                <a:gd name="T21" fmla="*/ 0 h 82"/>
                <a:gd name="T22" fmla="*/ 5 w 46"/>
                <a:gd name="T23" fmla="*/ 1 h 82"/>
                <a:gd name="T24" fmla="*/ 7 w 46"/>
                <a:gd name="T25" fmla="*/ 3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82"/>
                <a:gd name="T41" fmla="*/ 46 w 46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82">
                  <a:moveTo>
                    <a:pt x="46" y="23"/>
                  </a:moveTo>
                  <a:lnTo>
                    <a:pt x="34" y="78"/>
                  </a:lnTo>
                  <a:lnTo>
                    <a:pt x="34" y="82"/>
                  </a:lnTo>
                  <a:lnTo>
                    <a:pt x="23" y="82"/>
                  </a:lnTo>
                  <a:lnTo>
                    <a:pt x="31" y="19"/>
                  </a:lnTo>
                  <a:lnTo>
                    <a:pt x="23" y="12"/>
                  </a:lnTo>
                  <a:lnTo>
                    <a:pt x="12" y="23"/>
                  </a:lnTo>
                  <a:lnTo>
                    <a:pt x="12" y="28"/>
                  </a:lnTo>
                  <a:lnTo>
                    <a:pt x="0" y="28"/>
                  </a:lnTo>
                  <a:lnTo>
                    <a:pt x="0" y="17"/>
                  </a:lnTo>
                  <a:lnTo>
                    <a:pt x="19" y="0"/>
                  </a:lnTo>
                  <a:lnTo>
                    <a:pt x="38" y="8"/>
                  </a:lnTo>
                  <a:lnTo>
                    <a:pt x="46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Freeform 38"/>
            <p:cNvSpPr>
              <a:spLocks/>
            </p:cNvSpPr>
            <p:nvPr/>
          </p:nvSpPr>
          <p:spPr bwMode="auto">
            <a:xfrm>
              <a:off x="492" y="3373"/>
              <a:ext cx="133" cy="85"/>
            </a:xfrm>
            <a:custGeom>
              <a:avLst/>
              <a:gdLst>
                <a:gd name="T0" fmla="*/ 31 w 264"/>
                <a:gd name="T1" fmla="*/ 0 h 172"/>
                <a:gd name="T2" fmla="*/ 29 w 264"/>
                <a:gd name="T3" fmla="*/ 4 h 172"/>
                <a:gd name="T4" fmla="*/ 20 w 264"/>
                <a:gd name="T5" fmla="*/ 6 h 172"/>
                <a:gd name="T6" fmla="*/ 20 w 264"/>
                <a:gd name="T7" fmla="*/ 7 h 172"/>
                <a:gd name="T8" fmla="*/ 24 w 264"/>
                <a:gd name="T9" fmla="*/ 7 h 172"/>
                <a:gd name="T10" fmla="*/ 7 w 264"/>
                <a:gd name="T11" fmla="*/ 16 h 172"/>
                <a:gd name="T12" fmla="*/ 9 w 264"/>
                <a:gd name="T13" fmla="*/ 18 h 172"/>
                <a:gd name="T14" fmla="*/ 10 w 264"/>
                <a:gd name="T15" fmla="*/ 17 h 172"/>
                <a:gd name="T16" fmla="*/ 12 w 264"/>
                <a:gd name="T17" fmla="*/ 17 h 172"/>
                <a:gd name="T18" fmla="*/ 2 w 264"/>
                <a:gd name="T19" fmla="*/ 20 h 172"/>
                <a:gd name="T20" fmla="*/ 1 w 264"/>
                <a:gd name="T21" fmla="*/ 21 h 172"/>
                <a:gd name="T22" fmla="*/ 0 w 264"/>
                <a:gd name="T23" fmla="*/ 20 h 172"/>
                <a:gd name="T24" fmla="*/ 5 w 264"/>
                <a:gd name="T25" fmla="*/ 19 h 172"/>
                <a:gd name="T26" fmla="*/ 6 w 264"/>
                <a:gd name="T27" fmla="*/ 17 h 172"/>
                <a:gd name="T28" fmla="*/ 6 w 264"/>
                <a:gd name="T29" fmla="*/ 15 h 172"/>
                <a:gd name="T30" fmla="*/ 17 w 264"/>
                <a:gd name="T31" fmla="*/ 10 h 172"/>
                <a:gd name="T32" fmla="*/ 17 w 264"/>
                <a:gd name="T33" fmla="*/ 9 h 172"/>
                <a:gd name="T34" fmla="*/ 15 w 264"/>
                <a:gd name="T35" fmla="*/ 9 h 172"/>
                <a:gd name="T36" fmla="*/ 15 w 264"/>
                <a:gd name="T37" fmla="*/ 7 h 172"/>
                <a:gd name="T38" fmla="*/ 27 w 264"/>
                <a:gd name="T39" fmla="*/ 4 h 172"/>
                <a:gd name="T40" fmla="*/ 28 w 264"/>
                <a:gd name="T41" fmla="*/ 3 h 172"/>
                <a:gd name="T42" fmla="*/ 27 w 264"/>
                <a:gd name="T43" fmla="*/ 1 h 172"/>
                <a:gd name="T44" fmla="*/ 23 w 264"/>
                <a:gd name="T45" fmla="*/ 1 h 172"/>
                <a:gd name="T46" fmla="*/ 22 w 264"/>
                <a:gd name="T47" fmla="*/ 1 h 172"/>
                <a:gd name="T48" fmla="*/ 31 w 264"/>
                <a:gd name="T49" fmla="*/ 0 h 172"/>
                <a:gd name="T50" fmla="*/ 34 w 264"/>
                <a:gd name="T51" fmla="*/ 0 h 172"/>
                <a:gd name="T52" fmla="*/ 31 w 264"/>
                <a:gd name="T53" fmla="*/ 0 h 17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64"/>
                <a:gd name="T82" fmla="*/ 0 h 172"/>
                <a:gd name="T83" fmla="*/ 264 w 264"/>
                <a:gd name="T84" fmla="*/ 172 h 17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64" h="172">
                  <a:moveTo>
                    <a:pt x="241" y="4"/>
                  </a:moveTo>
                  <a:lnTo>
                    <a:pt x="225" y="32"/>
                  </a:lnTo>
                  <a:lnTo>
                    <a:pt x="159" y="54"/>
                  </a:lnTo>
                  <a:lnTo>
                    <a:pt x="156" y="58"/>
                  </a:lnTo>
                  <a:lnTo>
                    <a:pt x="186" y="63"/>
                  </a:lnTo>
                  <a:lnTo>
                    <a:pt x="55" y="136"/>
                  </a:lnTo>
                  <a:lnTo>
                    <a:pt x="66" y="148"/>
                  </a:lnTo>
                  <a:lnTo>
                    <a:pt x="78" y="144"/>
                  </a:lnTo>
                  <a:lnTo>
                    <a:pt x="89" y="144"/>
                  </a:lnTo>
                  <a:lnTo>
                    <a:pt x="12" y="164"/>
                  </a:lnTo>
                  <a:lnTo>
                    <a:pt x="4" y="172"/>
                  </a:lnTo>
                  <a:lnTo>
                    <a:pt x="0" y="168"/>
                  </a:lnTo>
                  <a:lnTo>
                    <a:pt x="39" y="153"/>
                  </a:lnTo>
                  <a:lnTo>
                    <a:pt x="46" y="144"/>
                  </a:lnTo>
                  <a:lnTo>
                    <a:pt x="46" y="128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16" y="74"/>
                  </a:lnTo>
                  <a:lnTo>
                    <a:pt x="116" y="63"/>
                  </a:lnTo>
                  <a:lnTo>
                    <a:pt x="214" y="32"/>
                  </a:lnTo>
                  <a:lnTo>
                    <a:pt x="220" y="24"/>
                  </a:lnTo>
                  <a:lnTo>
                    <a:pt x="214" y="15"/>
                  </a:lnTo>
                  <a:lnTo>
                    <a:pt x="178" y="15"/>
                  </a:lnTo>
                  <a:lnTo>
                    <a:pt x="175" y="11"/>
                  </a:lnTo>
                  <a:lnTo>
                    <a:pt x="241" y="0"/>
                  </a:lnTo>
                  <a:lnTo>
                    <a:pt x="264" y="0"/>
                  </a:lnTo>
                  <a:lnTo>
                    <a:pt x="241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Freeform 39"/>
            <p:cNvSpPr>
              <a:spLocks/>
            </p:cNvSpPr>
            <p:nvPr/>
          </p:nvSpPr>
          <p:spPr bwMode="auto">
            <a:xfrm>
              <a:off x="1408" y="3380"/>
              <a:ext cx="22" cy="16"/>
            </a:xfrm>
            <a:custGeom>
              <a:avLst/>
              <a:gdLst>
                <a:gd name="T0" fmla="*/ 6 w 42"/>
                <a:gd name="T1" fmla="*/ 1 h 32"/>
                <a:gd name="T2" fmla="*/ 2 w 42"/>
                <a:gd name="T3" fmla="*/ 3 h 32"/>
                <a:gd name="T4" fmla="*/ 1 w 42"/>
                <a:gd name="T5" fmla="*/ 4 h 32"/>
                <a:gd name="T6" fmla="*/ 0 w 42"/>
                <a:gd name="T7" fmla="*/ 3 h 32"/>
                <a:gd name="T8" fmla="*/ 5 w 42"/>
                <a:gd name="T9" fmla="*/ 0 h 32"/>
                <a:gd name="T10" fmla="*/ 6 w 42"/>
                <a:gd name="T11" fmla="*/ 1 h 32"/>
                <a:gd name="T12" fmla="*/ 6 w 42"/>
                <a:gd name="T13" fmla="*/ 1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"/>
                <a:gd name="T22" fmla="*/ 0 h 32"/>
                <a:gd name="T23" fmla="*/ 42 w 42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" h="32">
                  <a:moveTo>
                    <a:pt x="42" y="13"/>
                  </a:moveTo>
                  <a:lnTo>
                    <a:pt x="11" y="28"/>
                  </a:lnTo>
                  <a:lnTo>
                    <a:pt x="7" y="32"/>
                  </a:lnTo>
                  <a:lnTo>
                    <a:pt x="0" y="24"/>
                  </a:lnTo>
                  <a:lnTo>
                    <a:pt x="38" y="0"/>
                  </a:lnTo>
                  <a:lnTo>
                    <a:pt x="42" y="5"/>
                  </a:lnTo>
                  <a:lnTo>
                    <a:pt x="42" y="1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Freeform 40"/>
            <p:cNvSpPr>
              <a:spLocks/>
            </p:cNvSpPr>
            <p:nvPr/>
          </p:nvSpPr>
          <p:spPr bwMode="auto">
            <a:xfrm>
              <a:off x="926" y="3392"/>
              <a:ext cx="64" cy="31"/>
            </a:xfrm>
            <a:custGeom>
              <a:avLst/>
              <a:gdLst>
                <a:gd name="T0" fmla="*/ 16 w 129"/>
                <a:gd name="T1" fmla="*/ 8 h 61"/>
                <a:gd name="T2" fmla="*/ 0 w 129"/>
                <a:gd name="T3" fmla="*/ 1 h 61"/>
                <a:gd name="T4" fmla="*/ 0 w 129"/>
                <a:gd name="T5" fmla="*/ 0 h 61"/>
                <a:gd name="T6" fmla="*/ 14 w 129"/>
                <a:gd name="T7" fmla="*/ 7 h 61"/>
                <a:gd name="T8" fmla="*/ 16 w 129"/>
                <a:gd name="T9" fmla="*/ 8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"/>
                <a:gd name="T16" fmla="*/ 0 h 61"/>
                <a:gd name="T17" fmla="*/ 129 w 129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" h="61">
                  <a:moveTo>
                    <a:pt x="129" y="61"/>
                  </a:moveTo>
                  <a:lnTo>
                    <a:pt x="0" y="4"/>
                  </a:lnTo>
                  <a:lnTo>
                    <a:pt x="5" y="0"/>
                  </a:lnTo>
                  <a:lnTo>
                    <a:pt x="118" y="50"/>
                  </a:lnTo>
                  <a:lnTo>
                    <a:pt x="129" y="6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Freeform 41"/>
            <p:cNvSpPr>
              <a:spLocks/>
            </p:cNvSpPr>
            <p:nvPr/>
          </p:nvSpPr>
          <p:spPr bwMode="auto">
            <a:xfrm>
              <a:off x="1416" y="3406"/>
              <a:ext cx="12" cy="2"/>
            </a:xfrm>
            <a:custGeom>
              <a:avLst/>
              <a:gdLst>
                <a:gd name="T0" fmla="*/ 1 w 23"/>
                <a:gd name="T1" fmla="*/ 1 h 4"/>
                <a:gd name="T2" fmla="*/ 0 w 23"/>
                <a:gd name="T3" fmla="*/ 1 h 4"/>
                <a:gd name="T4" fmla="*/ 1 w 23"/>
                <a:gd name="T5" fmla="*/ 0 h 4"/>
                <a:gd name="T6" fmla="*/ 3 w 23"/>
                <a:gd name="T7" fmla="*/ 0 h 4"/>
                <a:gd name="T8" fmla="*/ 1 w 23"/>
                <a:gd name="T9" fmla="*/ 1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4"/>
                <a:gd name="T17" fmla="*/ 23 w 23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4">
                  <a:moveTo>
                    <a:pt x="8" y="4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23" y="0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Freeform 42"/>
            <p:cNvSpPr>
              <a:spLocks/>
            </p:cNvSpPr>
            <p:nvPr/>
          </p:nvSpPr>
          <p:spPr bwMode="auto">
            <a:xfrm>
              <a:off x="1377" y="3423"/>
              <a:ext cx="74" cy="97"/>
            </a:xfrm>
            <a:custGeom>
              <a:avLst/>
              <a:gdLst>
                <a:gd name="T0" fmla="*/ 19 w 148"/>
                <a:gd name="T1" fmla="*/ 1 h 195"/>
                <a:gd name="T2" fmla="*/ 6 w 148"/>
                <a:gd name="T3" fmla="*/ 4 h 195"/>
                <a:gd name="T4" fmla="*/ 2 w 148"/>
                <a:gd name="T5" fmla="*/ 10 h 195"/>
                <a:gd name="T6" fmla="*/ 1 w 148"/>
                <a:gd name="T7" fmla="*/ 17 h 195"/>
                <a:gd name="T8" fmla="*/ 1 w 148"/>
                <a:gd name="T9" fmla="*/ 22 h 195"/>
                <a:gd name="T10" fmla="*/ 1 w 148"/>
                <a:gd name="T11" fmla="*/ 24 h 195"/>
                <a:gd name="T12" fmla="*/ 0 w 148"/>
                <a:gd name="T13" fmla="*/ 19 h 195"/>
                <a:gd name="T14" fmla="*/ 0 w 148"/>
                <a:gd name="T15" fmla="*/ 13 h 195"/>
                <a:gd name="T16" fmla="*/ 3 w 148"/>
                <a:gd name="T17" fmla="*/ 6 h 195"/>
                <a:gd name="T18" fmla="*/ 6 w 148"/>
                <a:gd name="T19" fmla="*/ 4 h 195"/>
                <a:gd name="T20" fmla="*/ 14 w 148"/>
                <a:gd name="T21" fmla="*/ 0 h 195"/>
                <a:gd name="T22" fmla="*/ 15 w 148"/>
                <a:gd name="T23" fmla="*/ 0 h 195"/>
                <a:gd name="T24" fmla="*/ 19 w 148"/>
                <a:gd name="T25" fmla="*/ 0 h 195"/>
                <a:gd name="T26" fmla="*/ 19 w 148"/>
                <a:gd name="T27" fmla="*/ 1 h 19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8"/>
                <a:gd name="T43" fmla="*/ 0 h 195"/>
                <a:gd name="T44" fmla="*/ 148 w 148"/>
                <a:gd name="T45" fmla="*/ 195 h 19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8" h="195">
                  <a:moveTo>
                    <a:pt x="148" y="9"/>
                  </a:moveTo>
                  <a:lnTo>
                    <a:pt x="55" y="36"/>
                  </a:lnTo>
                  <a:lnTo>
                    <a:pt x="16" y="83"/>
                  </a:lnTo>
                  <a:lnTo>
                    <a:pt x="8" y="142"/>
                  </a:lnTo>
                  <a:lnTo>
                    <a:pt x="12" y="180"/>
                  </a:lnTo>
                  <a:lnTo>
                    <a:pt x="12" y="195"/>
                  </a:lnTo>
                  <a:lnTo>
                    <a:pt x="0" y="157"/>
                  </a:lnTo>
                  <a:lnTo>
                    <a:pt x="0" y="106"/>
                  </a:lnTo>
                  <a:lnTo>
                    <a:pt x="25" y="55"/>
                  </a:lnTo>
                  <a:lnTo>
                    <a:pt x="52" y="32"/>
                  </a:lnTo>
                  <a:lnTo>
                    <a:pt x="114" y="6"/>
                  </a:lnTo>
                  <a:lnTo>
                    <a:pt x="125" y="0"/>
                  </a:lnTo>
                  <a:lnTo>
                    <a:pt x="148" y="0"/>
                  </a:lnTo>
                  <a:lnTo>
                    <a:pt x="148" y="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Freeform 43"/>
            <p:cNvSpPr>
              <a:spLocks/>
            </p:cNvSpPr>
            <p:nvPr/>
          </p:nvSpPr>
          <p:spPr bwMode="auto">
            <a:xfrm>
              <a:off x="903" y="3425"/>
              <a:ext cx="68" cy="13"/>
            </a:xfrm>
            <a:custGeom>
              <a:avLst/>
              <a:gdLst>
                <a:gd name="T0" fmla="*/ 15 w 136"/>
                <a:gd name="T1" fmla="*/ 3 h 26"/>
                <a:gd name="T2" fmla="*/ 13 w 136"/>
                <a:gd name="T3" fmla="*/ 3 h 26"/>
                <a:gd name="T4" fmla="*/ 5 w 136"/>
                <a:gd name="T5" fmla="*/ 2 h 26"/>
                <a:gd name="T6" fmla="*/ 4 w 136"/>
                <a:gd name="T7" fmla="*/ 1 h 26"/>
                <a:gd name="T8" fmla="*/ 0 w 136"/>
                <a:gd name="T9" fmla="*/ 1 h 26"/>
                <a:gd name="T10" fmla="*/ 1 w 136"/>
                <a:gd name="T11" fmla="*/ 0 h 26"/>
                <a:gd name="T12" fmla="*/ 17 w 136"/>
                <a:gd name="T13" fmla="*/ 3 h 26"/>
                <a:gd name="T14" fmla="*/ 15 w 136"/>
                <a:gd name="T15" fmla="*/ 3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6"/>
                <a:gd name="T25" fmla="*/ 0 h 26"/>
                <a:gd name="T26" fmla="*/ 136 w 136"/>
                <a:gd name="T27" fmla="*/ 26 h 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6" h="26">
                  <a:moveTo>
                    <a:pt x="124" y="26"/>
                  </a:moveTo>
                  <a:lnTo>
                    <a:pt x="104" y="19"/>
                  </a:lnTo>
                  <a:lnTo>
                    <a:pt x="45" y="15"/>
                  </a:lnTo>
                  <a:lnTo>
                    <a:pt x="39" y="7"/>
                  </a:lnTo>
                  <a:lnTo>
                    <a:pt x="0" y="3"/>
                  </a:lnTo>
                  <a:lnTo>
                    <a:pt x="7" y="0"/>
                  </a:lnTo>
                  <a:lnTo>
                    <a:pt x="136" y="22"/>
                  </a:lnTo>
                  <a:lnTo>
                    <a:pt x="124" y="2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Freeform 44"/>
            <p:cNvSpPr>
              <a:spLocks/>
            </p:cNvSpPr>
            <p:nvPr/>
          </p:nvSpPr>
          <p:spPr bwMode="auto">
            <a:xfrm>
              <a:off x="1282" y="3427"/>
              <a:ext cx="72" cy="101"/>
            </a:xfrm>
            <a:custGeom>
              <a:avLst/>
              <a:gdLst>
                <a:gd name="T0" fmla="*/ 13 w 144"/>
                <a:gd name="T1" fmla="*/ 4 h 203"/>
                <a:gd name="T2" fmla="*/ 17 w 144"/>
                <a:gd name="T3" fmla="*/ 8 h 203"/>
                <a:gd name="T4" fmla="*/ 18 w 144"/>
                <a:gd name="T5" fmla="*/ 14 h 203"/>
                <a:gd name="T6" fmla="*/ 17 w 144"/>
                <a:gd name="T7" fmla="*/ 22 h 203"/>
                <a:gd name="T8" fmla="*/ 14 w 144"/>
                <a:gd name="T9" fmla="*/ 25 h 203"/>
                <a:gd name="T10" fmla="*/ 13 w 144"/>
                <a:gd name="T11" fmla="*/ 24 h 203"/>
                <a:gd name="T12" fmla="*/ 18 w 144"/>
                <a:gd name="T13" fmla="*/ 18 h 203"/>
                <a:gd name="T14" fmla="*/ 17 w 144"/>
                <a:gd name="T15" fmla="*/ 12 h 203"/>
                <a:gd name="T16" fmla="*/ 15 w 144"/>
                <a:gd name="T17" fmla="*/ 9 h 203"/>
                <a:gd name="T18" fmla="*/ 12 w 144"/>
                <a:gd name="T19" fmla="*/ 5 h 203"/>
                <a:gd name="T20" fmla="*/ 3 w 144"/>
                <a:gd name="T21" fmla="*/ 1 h 203"/>
                <a:gd name="T22" fmla="*/ 0 w 144"/>
                <a:gd name="T23" fmla="*/ 0 h 203"/>
                <a:gd name="T24" fmla="*/ 6 w 144"/>
                <a:gd name="T25" fmla="*/ 1 h 203"/>
                <a:gd name="T26" fmla="*/ 13 w 144"/>
                <a:gd name="T27" fmla="*/ 4 h 2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4"/>
                <a:gd name="T43" fmla="*/ 0 h 203"/>
                <a:gd name="T44" fmla="*/ 144 w 144"/>
                <a:gd name="T45" fmla="*/ 203 h 2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4" h="203">
                  <a:moveTo>
                    <a:pt x="106" y="39"/>
                  </a:moveTo>
                  <a:lnTo>
                    <a:pt x="129" y="71"/>
                  </a:lnTo>
                  <a:lnTo>
                    <a:pt x="144" y="118"/>
                  </a:lnTo>
                  <a:lnTo>
                    <a:pt x="133" y="179"/>
                  </a:lnTo>
                  <a:lnTo>
                    <a:pt x="117" y="203"/>
                  </a:lnTo>
                  <a:lnTo>
                    <a:pt x="110" y="194"/>
                  </a:lnTo>
                  <a:lnTo>
                    <a:pt x="137" y="144"/>
                  </a:lnTo>
                  <a:lnTo>
                    <a:pt x="133" y="101"/>
                  </a:lnTo>
                  <a:lnTo>
                    <a:pt x="125" y="78"/>
                  </a:lnTo>
                  <a:lnTo>
                    <a:pt x="98" y="46"/>
                  </a:lnTo>
                  <a:lnTo>
                    <a:pt x="24" y="8"/>
                  </a:lnTo>
                  <a:lnTo>
                    <a:pt x="0" y="0"/>
                  </a:lnTo>
                  <a:lnTo>
                    <a:pt x="51" y="8"/>
                  </a:lnTo>
                  <a:lnTo>
                    <a:pt x="106" y="3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Freeform 45"/>
            <p:cNvSpPr>
              <a:spLocks/>
            </p:cNvSpPr>
            <p:nvPr/>
          </p:nvSpPr>
          <p:spPr bwMode="auto">
            <a:xfrm>
              <a:off x="898" y="3435"/>
              <a:ext cx="55" cy="21"/>
            </a:xfrm>
            <a:custGeom>
              <a:avLst/>
              <a:gdLst>
                <a:gd name="T0" fmla="*/ 14 w 109"/>
                <a:gd name="T1" fmla="*/ 4 h 43"/>
                <a:gd name="T2" fmla="*/ 14 w 109"/>
                <a:gd name="T3" fmla="*/ 5 h 43"/>
                <a:gd name="T4" fmla="*/ 4 w 109"/>
                <a:gd name="T5" fmla="*/ 0 h 43"/>
                <a:gd name="T6" fmla="*/ 2 w 109"/>
                <a:gd name="T7" fmla="*/ 0 h 43"/>
                <a:gd name="T8" fmla="*/ 2 w 109"/>
                <a:gd name="T9" fmla="*/ 1 h 43"/>
                <a:gd name="T10" fmla="*/ 0 w 109"/>
                <a:gd name="T11" fmla="*/ 0 h 43"/>
                <a:gd name="T12" fmla="*/ 1 w 109"/>
                <a:gd name="T13" fmla="*/ 0 h 43"/>
                <a:gd name="T14" fmla="*/ 8 w 109"/>
                <a:gd name="T15" fmla="*/ 1 h 43"/>
                <a:gd name="T16" fmla="*/ 14 w 109"/>
                <a:gd name="T17" fmla="*/ 4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9"/>
                <a:gd name="T28" fmla="*/ 0 h 43"/>
                <a:gd name="T29" fmla="*/ 109 w 109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9" h="43">
                  <a:moveTo>
                    <a:pt x="109" y="39"/>
                  </a:moveTo>
                  <a:lnTo>
                    <a:pt x="109" y="43"/>
                  </a:lnTo>
                  <a:lnTo>
                    <a:pt x="27" y="7"/>
                  </a:lnTo>
                  <a:lnTo>
                    <a:pt x="12" y="7"/>
                  </a:lnTo>
                  <a:lnTo>
                    <a:pt x="9" y="11"/>
                  </a:lnTo>
                  <a:lnTo>
                    <a:pt x="0" y="3"/>
                  </a:lnTo>
                  <a:lnTo>
                    <a:pt x="5" y="0"/>
                  </a:lnTo>
                  <a:lnTo>
                    <a:pt x="59" y="11"/>
                  </a:lnTo>
                  <a:lnTo>
                    <a:pt x="109" y="3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Freeform 46"/>
            <p:cNvSpPr>
              <a:spLocks/>
            </p:cNvSpPr>
            <p:nvPr/>
          </p:nvSpPr>
          <p:spPr bwMode="auto">
            <a:xfrm>
              <a:off x="1278" y="3443"/>
              <a:ext cx="52" cy="50"/>
            </a:xfrm>
            <a:custGeom>
              <a:avLst/>
              <a:gdLst>
                <a:gd name="T0" fmla="*/ 9 w 105"/>
                <a:gd name="T1" fmla="*/ 3 h 102"/>
                <a:gd name="T2" fmla="*/ 13 w 105"/>
                <a:gd name="T3" fmla="*/ 8 h 102"/>
                <a:gd name="T4" fmla="*/ 12 w 105"/>
                <a:gd name="T5" fmla="*/ 10 h 102"/>
                <a:gd name="T6" fmla="*/ 12 w 105"/>
                <a:gd name="T7" fmla="*/ 12 h 102"/>
                <a:gd name="T8" fmla="*/ 8 w 105"/>
                <a:gd name="T9" fmla="*/ 12 h 102"/>
                <a:gd name="T10" fmla="*/ 3 w 105"/>
                <a:gd name="T11" fmla="*/ 10 h 102"/>
                <a:gd name="T12" fmla="*/ 0 w 105"/>
                <a:gd name="T13" fmla="*/ 6 h 102"/>
                <a:gd name="T14" fmla="*/ 0 w 105"/>
                <a:gd name="T15" fmla="*/ 0 h 102"/>
                <a:gd name="T16" fmla="*/ 4 w 105"/>
                <a:gd name="T17" fmla="*/ 0 h 102"/>
                <a:gd name="T18" fmla="*/ 9 w 105"/>
                <a:gd name="T19" fmla="*/ 3 h 1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"/>
                <a:gd name="T31" fmla="*/ 0 h 102"/>
                <a:gd name="T32" fmla="*/ 105 w 105"/>
                <a:gd name="T33" fmla="*/ 102 h 10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" h="102">
                  <a:moveTo>
                    <a:pt x="74" y="24"/>
                  </a:moveTo>
                  <a:lnTo>
                    <a:pt x="105" y="66"/>
                  </a:lnTo>
                  <a:lnTo>
                    <a:pt x="102" y="87"/>
                  </a:lnTo>
                  <a:lnTo>
                    <a:pt x="102" y="98"/>
                  </a:lnTo>
                  <a:lnTo>
                    <a:pt x="66" y="102"/>
                  </a:lnTo>
                  <a:lnTo>
                    <a:pt x="31" y="87"/>
                  </a:lnTo>
                  <a:lnTo>
                    <a:pt x="0" y="51"/>
                  </a:lnTo>
                  <a:lnTo>
                    <a:pt x="7" y="0"/>
                  </a:lnTo>
                  <a:lnTo>
                    <a:pt x="39" y="4"/>
                  </a:lnTo>
                  <a:lnTo>
                    <a:pt x="74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Freeform 47"/>
            <p:cNvSpPr>
              <a:spLocks/>
            </p:cNvSpPr>
            <p:nvPr/>
          </p:nvSpPr>
          <p:spPr bwMode="auto">
            <a:xfrm>
              <a:off x="465" y="3447"/>
              <a:ext cx="97" cy="44"/>
            </a:xfrm>
            <a:custGeom>
              <a:avLst/>
              <a:gdLst>
                <a:gd name="T0" fmla="*/ 19 w 195"/>
                <a:gd name="T1" fmla="*/ 2 h 90"/>
                <a:gd name="T2" fmla="*/ 16 w 195"/>
                <a:gd name="T3" fmla="*/ 2 h 90"/>
                <a:gd name="T4" fmla="*/ 13 w 195"/>
                <a:gd name="T5" fmla="*/ 4 h 90"/>
                <a:gd name="T6" fmla="*/ 9 w 195"/>
                <a:gd name="T7" fmla="*/ 5 h 90"/>
                <a:gd name="T8" fmla="*/ 7 w 195"/>
                <a:gd name="T9" fmla="*/ 8 h 90"/>
                <a:gd name="T10" fmla="*/ 6 w 195"/>
                <a:gd name="T11" fmla="*/ 9 h 90"/>
                <a:gd name="T12" fmla="*/ 5 w 195"/>
                <a:gd name="T13" fmla="*/ 9 h 90"/>
                <a:gd name="T14" fmla="*/ 5 w 195"/>
                <a:gd name="T15" fmla="*/ 8 h 90"/>
                <a:gd name="T16" fmla="*/ 5 w 195"/>
                <a:gd name="T17" fmla="*/ 8 h 90"/>
                <a:gd name="T18" fmla="*/ 5 w 195"/>
                <a:gd name="T19" fmla="*/ 7 h 90"/>
                <a:gd name="T20" fmla="*/ 0 w 195"/>
                <a:gd name="T21" fmla="*/ 11 h 90"/>
                <a:gd name="T22" fmla="*/ 4 w 195"/>
                <a:gd name="T23" fmla="*/ 7 h 90"/>
                <a:gd name="T24" fmla="*/ 8 w 195"/>
                <a:gd name="T25" fmla="*/ 5 h 90"/>
                <a:gd name="T26" fmla="*/ 16 w 195"/>
                <a:gd name="T27" fmla="*/ 1 h 90"/>
                <a:gd name="T28" fmla="*/ 23 w 195"/>
                <a:gd name="T29" fmla="*/ 0 h 90"/>
                <a:gd name="T30" fmla="*/ 24 w 195"/>
                <a:gd name="T31" fmla="*/ 0 h 90"/>
                <a:gd name="T32" fmla="*/ 19 w 195"/>
                <a:gd name="T33" fmla="*/ 2 h 9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95"/>
                <a:gd name="T52" fmla="*/ 0 h 90"/>
                <a:gd name="T53" fmla="*/ 195 w 195"/>
                <a:gd name="T54" fmla="*/ 90 h 9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95" h="90">
                  <a:moveTo>
                    <a:pt x="156" y="16"/>
                  </a:moveTo>
                  <a:lnTo>
                    <a:pt x="133" y="20"/>
                  </a:lnTo>
                  <a:lnTo>
                    <a:pt x="105" y="35"/>
                  </a:lnTo>
                  <a:lnTo>
                    <a:pt x="78" y="47"/>
                  </a:lnTo>
                  <a:lnTo>
                    <a:pt x="59" y="69"/>
                  </a:lnTo>
                  <a:lnTo>
                    <a:pt x="51" y="79"/>
                  </a:lnTo>
                  <a:lnTo>
                    <a:pt x="42" y="79"/>
                  </a:lnTo>
                  <a:lnTo>
                    <a:pt x="42" y="69"/>
                  </a:lnTo>
                  <a:lnTo>
                    <a:pt x="46" y="66"/>
                  </a:lnTo>
                  <a:lnTo>
                    <a:pt x="42" y="62"/>
                  </a:lnTo>
                  <a:lnTo>
                    <a:pt x="0" y="90"/>
                  </a:lnTo>
                  <a:lnTo>
                    <a:pt x="35" y="58"/>
                  </a:lnTo>
                  <a:lnTo>
                    <a:pt x="70" y="43"/>
                  </a:lnTo>
                  <a:lnTo>
                    <a:pt x="129" y="11"/>
                  </a:lnTo>
                  <a:lnTo>
                    <a:pt x="186" y="0"/>
                  </a:lnTo>
                  <a:lnTo>
                    <a:pt x="195" y="0"/>
                  </a:lnTo>
                  <a:lnTo>
                    <a:pt x="156" y="1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Freeform 48"/>
            <p:cNvSpPr>
              <a:spLocks/>
            </p:cNvSpPr>
            <p:nvPr/>
          </p:nvSpPr>
          <p:spPr bwMode="auto">
            <a:xfrm>
              <a:off x="1395" y="3449"/>
              <a:ext cx="58" cy="42"/>
            </a:xfrm>
            <a:custGeom>
              <a:avLst/>
              <a:gdLst>
                <a:gd name="T0" fmla="*/ 13 w 117"/>
                <a:gd name="T1" fmla="*/ 7 h 85"/>
                <a:gd name="T2" fmla="*/ 8 w 117"/>
                <a:gd name="T3" fmla="*/ 10 h 85"/>
                <a:gd name="T4" fmla="*/ 0 w 117"/>
                <a:gd name="T5" fmla="*/ 10 h 85"/>
                <a:gd name="T6" fmla="*/ 0 w 117"/>
                <a:gd name="T7" fmla="*/ 8 h 85"/>
                <a:gd name="T8" fmla="*/ 2 w 117"/>
                <a:gd name="T9" fmla="*/ 3 h 85"/>
                <a:gd name="T10" fmla="*/ 4 w 117"/>
                <a:gd name="T11" fmla="*/ 1 h 85"/>
                <a:gd name="T12" fmla="*/ 5 w 117"/>
                <a:gd name="T13" fmla="*/ 0 h 85"/>
                <a:gd name="T14" fmla="*/ 12 w 117"/>
                <a:gd name="T15" fmla="*/ 0 h 85"/>
                <a:gd name="T16" fmla="*/ 14 w 117"/>
                <a:gd name="T17" fmla="*/ 2 h 85"/>
                <a:gd name="T18" fmla="*/ 13 w 117"/>
                <a:gd name="T19" fmla="*/ 7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7"/>
                <a:gd name="T31" fmla="*/ 0 h 85"/>
                <a:gd name="T32" fmla="*/ 117 w 117"/>
                <a:gd name="T33" fmla="*/ 85 h 8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7" h="85">
                  <a:moveTo>
                    <a:pt x="106" y="57"/>
                  </a:moveTo>
                  <a:lnTo>
                    <a:pt x="66" y="85"/>
                  </a:lnTo>
                  <a:lnTo>
                    <a:pt x="7" y="85"/>
                  </a:lnTo>
                  <a:lnTo>
                    <a:pt x="0" y="69"/>
                  </a:lnTo>
                  <a:lnTo>
                    <a:pt x="20" y="27"/>
                  </a:lnTo>
                  <a:lnTo>
                    <a:pt x="35" y="15"/>
                  </a:lnTo>
                  <a:lnTo>
                    <a:pt x="43" y="6"/>
                  </a:lnTo>
                  <a:lnTo>
                    <a:pt x="98" y="0"/>
                  </a:lnTo>
                  <a:lnTo>
                    <a:pt x="117" y="19"/>
                  </a:lnTo>
                  <a:lnTo>
                    <a:pt x="106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Freeform 49"/>
            <p:cNvSpPr>
              <a:spLocks/>
            </p:cNvSpPr>
            <p:nvPr/>
          </p:nvSpPr>
          <p:spPr bwMode="auto">
            <a:xfrm>
              <a:off x="887" y="3456"/>
              <a:ext cx="47" cy="12"/>
            </a:xfrm>
            <a:custGeom>
              <a:avLst/>
              <a:gdLst>
                <a:gd name="T0" fmla="*/ 12 w 93"/>
                <a:gd name="T1" fmla="*/ 3 h 23"/>
                <a:gd name="T2" fmla="*/ 9 w 93"/>
                <a:gd name="T3" fmla="*/ 3 h 23"/>
                <a:gd name="T4" fmla="*/ 8 w 93"/>
                <a:gd name="T5" fmla="*/ 2 h 23"/>
                <a:gd name="T6" fmla="*/ 1 w 93"/>
                <a:gd name="T7" fmla="*/ 1 h 23"/>
                <a:gd name="T8" fmla="*/ 0 w 93"/>
                <a:gd name="T9" fmla="*/ 1 h 23"/>
                <a:gd name="T10" fmla="*/ 1 w 93"/>
                <a:gd name="T11" fmla="*/ 0 h 23"/>
                <a:gd name="T12" fmla="*/ 6 w 93"/>
                <a:gd name="T13" fmla="*/ 1 h 23"/>
                <a:gd name="T14" fmla="*/ 12 w 93"/>
                <a:gd name="T15" fmla="*/ 3 h 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"/>
                <a:gd name="T25" fmla="*/ 0 h 23"/>
                <a:gd name="T26" fmla="*/ 93 w 93"/>
                <a:gd name="T27" fmla="*/ 23 h 2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" h="23">
                  <a:moveTo>
                    <a:pt x="93" y="23"/>
                  </a:moveTo>
                  <a:lnTo>
                    <a:pt x="65" y="19"/>
                  </a:lnTo>
                  <a:lnTo>
                    <a:pt x="59" y="12"/>
                  </a:lnTo>
                  <a:lnTo>
                    <a:pt x="4" y="4"/>
                  </a:lnTo>
                  <a:lnTo>
                    <a:pt x="0" y="6"/>
                  </a:lnTo>
                  <a:lnTo>
                    <a:pt x="4" y="0"/>
                  </a:lnTo>
                  <a:lnTo>
                    <a:pt x="46" y="4"/>
                  </a:lnTo>
                  <a:lnTo>
                    <a:pt x="93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Freeform 50"/>
            <p:cNvSpPr>
              <a:spLocks/>
            </p:cNvSpPr>
            <p:nvPr/>
          </p:nvSpPr>
          <p:spPr bwMode="auto">
            <a:xfrm>
              <a:off x="1303" y="3460"/>
              <a:ext cx="10" cy="8"/>
            </a:xfrm>
            <a:custGeom>
              <a:avLst/>
              <a:gdLst>
                <a:gd name="T0" fmla="*/ 3 w 20"/>
                <a:gd name="T1" fmla="*/ 1 h 17"/>
                <a:gd name="T2" fmla="*/ 0 w 20"/>
                <a:gd name="T3" fmla="*/ 2 h 17"/>
                <a:gd name="T4" fmla="*/ 1 w 20"/>
                <a:gd name="T5" fmla="*/ 0 h 17"/>
                <a:gd name="T6" fmla="*/ 1 w 20"/>
                <a:gd name="T7" fmla="*/ 0 h 17"/>
                <a:gd name="T8" fmla="*/ 3 w 20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20" y="9"/>
                  </a:moveTo>
                  <a:lnTo>
                    <a:pt x="0" y="17"/>
                  </a:lnTo>
                  <a:lnTo>
                    <a:pt x="5" y="0"/>
                  </a:lnTo>
                  <a:lnTo>
                    <a:pt x="12" y="0"/>
                  </a:lnTo>
                  <a:lnTo>
                    <a:pt x="2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Freeform 51"/>
            <p:cNvSpPr>
              <a:spLocks/>
            </p:cNvSpPr>
            <p:nvPr/>
          </p:nvSpPr>
          <p:spPr bwMode="auto">
            <a:xfrm>
              <a:off x="1420" y="3460"/>
              <a:ext cx="8" cy="10"/>
            </a:xfrm>
            <a:custGeom>
              <a:avLst/>
              <a:gdLst>
                <a:gd name="T0" fmla="*/ 0 w 15"/>
                <a:gd name="T1" fmla="*/ 0 h 21"/>
                <a:gd name="T2" fmla="*/ 1 w 15"/>
                <a:gd name="T3" fmla="*/ 0 h 21"/>
                <a:gd name="T4" fmla="*/ 2 w 15"/>
                <a:gd name="T5" fmla="*/ 2 h 21"/>
                <a:gd name="T6" fmla="*/ 0 w 15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1"/>
                <a:gd name="T14" fmla="*/ 15 w 15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1">
                  <a:moveTo>
                    <a:pt x="0" y="6"/>
                  </a:moveTo>
                  <a:lnTo>
                    <a:pt x="8" y="0"/>
                  </a:lnTo>
                  <a:lnTo>
                    <a:pt x="15" y="2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Freeform 52"/>
            <p:cNvSpPr>
              <a:spLocks/>
            </p:cNvSpPr>
            <p:nvPr/>
          </p:nvSpPr>
          <p:spPr bwMode="auto">
            <a:xfrm>
              <a:off x="650" y="3473"/>
              <a:ext cx="161" cy="232"/>
            </a:xfrm>
            <a:custGeom>
              <a:avLst/>
              <a:gdLst>
                <a:gd name="T0" fmla="*/ 40 w 322"/>
                <a:gd name="T1" fmla="*/ 3 h 463"/>
                <a:gd name="T2" fmla="*/ 31 w 322"/>
                <a:gd name="T3" fmla="*/ 2 h 463"/>
                <a:gd name="T4" fmla="*/ 23 w 322"/>
                <a:gd name="T5" fmla="*/ 5 h 463"/>
                <a:gd name="T6" fmla="*/ 17 w 322"/>
                <a:gd name="T7" fmla="*/ 8 h 463"/>
                <a:gd name="T8" fmla="*/ 18 w 322"/>
                <a:gd name="T9" fmla="*/ 10 h 463"/>
                <a:gd name="T10" fmla="*/ 30 w 322"/>
                <a:gd name="T11" fmla="*/ 9 h 463"/>
                <a:gd name="T12" fmla="*/ 20 w 322"/>
                <a:gd name="T13" fmla="*/ 10 h 463"/>
                <a:gd name="T14" fmla="*/ 9 w 322"/>
                <a:gd name="T15" fmla="*/ 16 h 463"/>
                <a:gd name="T16" fmla="*/ 11 w 322"/>
                <a:gd name="T17" fmla="*/ 18 h 463"/>
                <a:gd name="T18" fmla="*/ 24 w 322"/>
                <a:gd name="T19" fmla="*/ 15 h 463"/>
                <a:gd name="T20" fmla="*/ 25 w 322"/>
                <a:gd name="T21" fmla="*/ 16 h 463"/>
                <a:gd name="T22" fmla="*/ 10 w 322"/>
                <a:gd name="T23" fmla="*/ 20 h 463"/>
                <a:gd name="T24" fmla="*/ 5 w 322"/>
                <a:gd name="T25" fmla="*/ 24 h 463"/>
                <a:gd name="T26" fmla="*/ 7 w 322"/>
                <a:gd name="T27" fmla="*/ 25 h 463"/>
                <a:gd name="T28" fmla="*/ 16 w 322"/>
                <a:gd name="T29" fmla="*/ 22 h 463"/>
                <a:gd name="T30" fmla="*/ 19 w 322"/>
                <a:gd name="T31" fmla="*/ 23 h 463"/>
                <a:gd name="T32" fmla="*/ 4 w 322"/>
                <a:gd name="T33" fmla="*/ 29 h 463"/>
                <a:gd name="T34" fmla="*/ 1 w 322"/>
                <a:gd name="T35" fmla="*/ 32 h 463"/>
                <a:gd name="T36" fmla="*/ 5 w 322"/>
                <a:gd name="T37" fmla="*/ 35 h 463"/>
                <a:gd name="T38" fmla="*/ 3 w 322"/>
                <a:gd name="T39" fmla="*/ 37 h 463"/>
                <a:gd name="T40" fmla="*/ 1 w 322"/>
                <a:gd name="T41" fmla="*/ 39 h 463"/>
                <a:gd name="T42" fmla="*/ 9 w 322"/>
                <a:gd name="T43" fmla="*/ 41 h 463"/>
                <a:gd name="T44" fmla="*/ 16 w 322"/>
                <a:gd name="T45" fmla="*/ 36 h 463"/>
                <a:gd name="T46" fmla="*/ 7 w 322"/>
                <a:gd name="T47" fmla="*/ 43 h 463"/>
                <a:gd name="T48" fmla="*/ 3 w 322"/>
                <a:gd name="T49" fmla="*/ 46 h 463"/>
                <a:gd name="T50" fmla="*/ 10 w 322"/>
                <a:gd name="T51" fmla="*/ 46 h 463"/>
                <a:gd name="T52" fmla="*/ 10 w 322"/>
                <a:gd name="T53" fmla="*/ 48 h 463"/>
                <a:gd name="T54" fmla="*/ 17 w 322"/>
                <a:gd name="T55" fmla="*/ 49 h 463"/>
                <a:gd name="T56" fmla="*/ 13 w 322"/>
                <a:gd name="T57" fmla="*/ 51 h 463"/>
                <a:gd name="T58" fmla="*/ 23 w 322"/>
                <a:gd name="T59" fmla="*/ 51 h 463"/>
                <a:gd name="T60" fmla="*/ 30 w 322"/>
                <a:gd name="T61" fmla="*/ 53 h 463"/>
                <a:gd name="T62" fmla="*/ 23 w 322"/>
                <a:gd name="T63" fmla="*/ 56 h 463"/>
                <a:gd name="T64" fmla="*/ 28 w 322"/>
                <a:gd name="T65" fmla="*/ 58 h 463"/>
                <a:gd name="T66" fmla="*/ 20 w 322"/>
                <a:gd name="T67" fmla="*/ 57 h 463"/>
                <a:gd name="T68" fmla="*/ 22 w 322"/>
                <a:gd name="T69" fmla="*/ 55 h 463"/>
                <a:gd name="T70" fmla="*/ 18 w 322"/>
                <a:gd name="T71" fmla="*/ 54 h 463"/>
                <a:gd name="T72" fmla="*/ 11 w 322"/>
                <a:gd name="T73" fmla="*/ 50 h 463"/>
                <a:gd name="T74" fmla="*/ 9 w 322"/>
                <a:gd name="T75" fmla="*/ 49 h 463"/>
                <a:gd name="T76" fmla="*/ 3 w 322"/>
                <a:gd name="T77" fmla="*/ 47 h 463"/>
                <a:gd name="T78" fmla="*/ 1 w 322"/>
                <a:gd name="T79" fmla="*/ 46 h 463"/>
                <a:gd name="T80" fmla="*/ 5 w 322"/>
                <a:gd name="T81" fmla="*/ 43 h 463"/>
                <a:gd name="T82" fmla="*/ 1 w 322"/>
                <a:gd name="T83" fmla="*/ 40 h 463"/>
                <a:gd name="T84" fmla="*/ 1 w 322"/>
                <a:gd name="T85" fmla="*/ 38 h 463"/>
                <a:gd name="T86" fmla="*/ 1 w 322"/>
                <a:gd name="T87" fmla="*/ 33 h 463"/>
                <a:gd name="T88" fmla="*/ 0 w 322"/>
                <a:gd name="T89" fmla="*/ 31 h 463"/>
                <a:gd name="T90" fmla="*/ 5 w 322"/>
                <a:gd name="T91" fmla="*/ 26 h 463"/>
                <a:gd name="T92" fmla="*/ 3 w 322"/>
                <a:gd name="T93" fmla="*/ 23 h 463"/>
                <a:gd name="T94" fmla="*/ 9 w 322"/>
                <a:gd name="T95" fmla="*/ 18 h 463"/>
                <a:gd name="T96" fmla="*/ 9 w 322"/>
                <a:gd name="T97" fmla="*/ 14 h 463"/>
                <a:gd name="T98" fmla="*/ 14 w 322"/>
                <a:gd name="T99" fmla="*/ 9 h 463"/>
                <a:gd name="T100" fmla="*/ 28 w 322"/>
                <a:gd name="T101" fmla="*/ 4 h 463"/>
                <a:gd name="T102" fmla="*/ 22 w 322"/>
                <a:gd name="T103" fmla="*/ 3 h 463"/>
                <a:gd name="T104" fmla="*/ 29 w 322"/>
                <a:gd name="T105" fmla="*/ 0 h 463"/>
                <a:gd name="T106" fmla="*/ 39 w 322"/>
                <a:gd name="T107" fmla="*/ 2 h 46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22"/>
                <a:gd name="T163" fmla="*/ 0 h 463"/>
                <a:gd name="T164" fmla="*/ 322 w 322"/>
                <a:gd name="T165" fmla="*/ 463 h 46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22" h="463">
                  <a:moveTo>
                    <a:pt x="311" y="12"/>
                  </a:moveTo>
                  <a:lnTo>
                    <a:pt x="322" y="20"/>
                  </a:lnTo>
                  <a:lnTo>
                    <a:pt x="269" y="15"/>
                  </a:lnTo>
                  <a:lnTo>
                    <a:pt x="248" y="15"/>
                  </a:lnTo>
                  <a:lnTo>
                    <a:pt x="229" y="36"/>
                  </a:lnTo>
                  <a:lnTo>
                    <a:pt x="191" y="40"/>
                  </a:lnTo>
                  <a:lnTo>
                    <a:pt x="143" y="59"/>
                  </a:lnTo>
                  <a:lnTo>
                    <a:pt x="136" y="59"/>
                  </a:lnTo>
                  <a:lnTo>
                    <a:pt x="128" y="67"/>
                  </a:lnTo>
                  <a:lnTo>
                    <a:pt x="143" y="74"/>
                  </a:lnTo>
                  <a:lnTo>
                    <a:pt x="241" y="70"/>
                  </a:lnTo>
                  <a:lnTo>
                    <a:pt x="244" y="70"/>
                  </a:lnTo>
                  <a:lnTo>
                    <a:pt x="248" y="74"/>
                  </a:lnTo>
                  <a:lnTo>
                    <a:pt x="167" y="78"/>
                  </a:lnTo>
                  <a:lnTo>
                    <a:pt x="93" y="101"/>
                  </a:lnTo>
                  <a:lnTo>
                    <a:pt x="66" y="125"/>
                  </a:lnTo>
                  <a:lnTo>
                    <a:pt x="74" y="141"/>
                  </a:lnTo>
                  <a:lnTo>
                    <a:pt x="93" y="144"/>
                  </a:lnTo>
                  <a:lnTo>
                    <a:pt x="100" y="152"/>
                  </a:lnTo>
                  <a:lnTo>
                    <a:pt x="198" y="114"/>
                  </a:lnTo>
                  <a:lnTo>
                    <a:pt x="202" y="114"/>
                  </a:lnTo>
                  <a:lnTo>
                    <a:pt x="202" y="121"/>
                  </a:lnTo>
                  <a:lnTo>
                    <a:pt x="78" y="163"/>
                  </a:lnTo>
                  <a:lnTo>
                    <a:pt x="74" y="160"/>
                  </a:lnTo>
                  <a:lnTo>
                    <a:pt x="34" y="179"/>
                  </a:lnTo>
                  <a:lnTo>
                    <a:pt x="34" y="188"/>
                  </a:lnTo>
                  <a:lnTo>
                    <a:pt x="54" y="195"/>
                  </a:lnTo>
                  <a:lnTo>
                    <a:pt x="58" y="195"/>
                  </a:lnTo>
                  <a:lnTo>
                    <a:pt x="66" y="203"/>
                  </a:lnTo>
                  <a:lnTo>
                    <a:pt x="128" y="175"/>
                  </a:lnTo>
                  <a:lnTo>
                    <a:pt x="148" y="175"/>
                  </a:lnTo>
                  <a:lnTo>
                    <a:pt x="148" y="184"/>
                  </a:lnTo>
                  <a:lnTo>
                    <a:pt x="113" y="188"/>
                  </a:lnTo>
                  <a:lnTo>
                    <a:pt x="32" y="226"/>
                  </a:lnTo>
                  <a:lnTo>
                    <a:pt x="7" y="245"/>
                  </a:lnTo>
                  <a:lnTo>
                    <a:pt x="7" y="252"/>
                  </a:lnTo>
                  <a:lnTo>
                    <a:pt x="47" y="264"/>
                  </a:lnTo>
                  <a:lnTo>
                    <a:pt x="47" y="277"/>
                  </a:lnTo>
                  <a:lnTo>
                    <a:pt x="32" y="280"/>
                  </a:lnTo>
                  <a:lnTo>
                    <a:pt x="19" y="296"/>
                  </a:lnTo>
                  <a:lnTo>
                    <a:pt x="11" y="304"/>
                  </a:lnTo>
                  <a:lnTo>
                    <a:pt x="11" y="311"/>
                  </a:lnTo>
                  <a:lnTo>
                    <a:pt x="62" y="323"/>
                  </a:lnTo>
                  <a:lnTo>
                    <a:pt x="66" y="326"/>
                  </a:lnTo>
                  <a:lnTo>
                    <a:pt x="108" y="296"/>
                  </a:lnTo>
                  <a:lnTo>
                    <a:pt x="128" y="284"/>
                  </a:lnTo>
                  <a:lnTo>
                    <a:pt x="74" y="326"/>
                  </a:lnTo>
                  <a:lnTo>
                    <a:pt x="58" y="343"/>
                  </a:lnTo>
                  <a:lnTo>
                    <a:pt x="32" y="347"/>
                  </a:lnTo>
                  <a:lnTo>
                    <a:pt x="23" y="362"/>
                  </a:lnTo>
                  <a:lnTo>
                    <a:pt x="54" y="370"/>
                  </a:lnTo>
                  <a:lnTo>
                    <a:pt x="85" y="366"/>
                  </a:lnTo>
                  <a:lnTo>
                    <a:pt x="93" y="374"/>
                  </a:lnTo>
                  <a:lnTo>
                    <a:pt x="81" y="381"/>
                  </a:lnTo>
                  <a:lnTo>
                    <a:pt x="128" y="385"/>
                  </a:lnTo>
                  <a:lnTo>
                    <a:pt x="132" y="385"/>
                  </a:lnTo>
                  <a:lnTo>
                    <a:pt x="136" y="389"/>
                  </a:lnTo>
                  <a:lnTo>
                    <a:pt x="104" y="404"/>
                  </a:lnTo>
                  <a:lnTo>
                    <a:pt x="100" y="408"/>
                  </a:lnTo>
                  <a:lnTo>
                    <a:pt x="191" y="404"/>
                  </a:lnTo>
                  <a:lnTo>
                    <a:pt x="191" y="417"/>
                  </a:lnTo>
                  <a:lnTo>
                    <a:pt x="241" y="417"/>
                  </a:lnTo>
                  <a:lnTo>
                    <a:pt x="244" y="421"/>
                  </a:lnTo>
                  <a:lnTo>
                    <a:pt x="191" y="448"/>
                  </a:lnTo>
                  <a:lnTo>
                    <a:pt x="229" y="452"/>
                  </a:lnTo>
                  <a:lnTo>
                    <a:pt x="229" y="459"/>
                  </a:lnTo>
                  <a:lnTo>
                    <a:pt x="174" y="463"/>
                  </a:lnTo>
                  <a:lnTo>
                    <a:pt x="167" y="455"/>
                  </a:lnTo>
                  <a:lnTo>
                    <a:pt x="167" y="452"/>
                  </a:lnTo>
                  <a:lnTo>
                    <a:pt x="178" y="440"/>
                  </a:lnTo>
                  <a:lnTo>
                    <a:pt x="143" y="432"/>
                  </a:lnTo>
                  <a:lnTo>
                    <a:pt x="143" y="425"/>
                  </a:lnTo>
                  <a:lnTo>
                    <a:pt x="69" y="417"/>
                  </a:lnTo>
                  <a:lnTo>
                    <a:pt x="89" y="400"/>
                  </a:lnTo>
                  <a:lnTo>
                    <a:pt x="89" y="397"/>
                  </a:lnTo>
                  <a:lnTo>
                    <a:pt x="66" y="389"/>
                  </a:lnTo>
                  <a:lnTo>
                    <a:pt x="66" y="381"/>
                  </a:lnTo>
                  <a:lnTo>
                    <a:pt x="26" y="374"/>
                  </a:lnTo>
                  <a:lnTo>
                    <a:pt x="23" y="374"/>
                  </a:lnTo>
                  <a:lnTo>
                    <a:pt x="15" y="366"/>
                  </a:lnTo>
                  <a:lnTo>
                    <a:pt x="15" y="354"/>
                  </a:lnTo>
                  <a:lnTo>
                    <a:pt x="39" y="339"/>
                  </a:lnTo>
                  <a:lnTo>
                    <a:pt x="47" y="332"/>
                  </a:lnTo>
                  <a:lnTo>
                    <a:pt x="7" y="319"/>
                  </a:lnTo>
                  <a:lnTo>
                    <a:pt x="4" y="315"/>
                  </a:lnTo>
                  <a:lnTo>
                    <a:pt x="4" y="304"/>
                  </a:lnTo>
                  <a:lnTo>
                    <a:pt x="34" y="273"/>
                  </a:lnTo>
                  <a:lnTo>
                    <a:pt x="11" y="264"/>
                  </a:lnTo>
                  <a:lnTo>
                    <a:pt x="0" y="264"/>
                  </a:lnTo>
                  <a:lnTo>
                    <a:pt x="0" y="241"/>
                  </a:lnTo>
                  <a:lnTo>
                    <a:pt x="39" y="210"/>
                  </a:lnTo>
                  <a:lnTo>
                    <a:pt x="47" y="203"/>
                  </a:lnTo>
                  <a:lnTo>
                    <a:pt x="23" y="195"/>
                  </a:lnTo>
                  <a:lnTo>
                    <a:pt x="23" y="184"/>
                  </a:lnTo>
                  <a:lnTo>
                    <a:pt x="78" y="152"/>
                  </a:lnTo>
                  <a:lnTo>
                    <a:pt x="66" y="144"/>
                  </a:lnTo>
                  <a:lnTo>
                    <a:pt x="58" y="133"/>
                  </a:lnTo>
                  <a:lnTo>
                    <a:pt x="69" y="110"/>
                  </a:lnTo>
                  <a:lnTo>
                    <a:pt x="117" y="82"/>
                  </a:lnTo>
                  <a:lnTo>
                    <a:pt x="113" y="70"/>
                  </a:lnTo>
                  <a:lnTo>
                    <a:pt x="113" y="63"/>
                  </a:lnTo>
                  <a:lnTo>
                    <a:pt x="225" y="27"/>
                  </a:lnTo>
                  <a:lnTo>
                    <a:pt x="233" y="20"/>
                  </a:lnTo>
                  <a:lnTo>
                    <a:pt x="183" y="20"/>
                  </a:lnTo>
                  <a:lnTo>
                    <a:pt x="178" y="25"/>
                  </a:lnTo>
                  <a:lnTo>
                    <a:pt x="233" y="0"/>
                  </a:lnTo>
                  <a:lnTo>
                    <a:pt x="257" y="8"/>
                  </a:lnTo>
                  <a:lnTo>
                    <a:pt x="311" y="1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Freeform 53"/>
            <p:cNvSpPr>
              <a:spLocks/>
            </p:cNvSpPr>
            <p:nvPr/>
          </p:nvSpPr>
          <p:spPr bwMode="auto">
            <a:xfrm>
              <a:off x="1031" y="3473"/>
              <a:ext cx="70" cy="26"/>
            </a:xfrm>
            <a:custGeom>
              <a:avLst/>
              <a:gdLst>
                <a:gd name="T0" fmla="*/ 17 w 142"/>
                <a:gd name="T1" fmla="*/ 6 h 51"/>
                <a:gd name="T2" fmla="*/ 17 w 142"/>
                <a:gd name="T3" fmla="*/ 5 h 51"/>
                <a:gd name="T4" fmla="*/ 17 w 142"/>
                <a:gd name="T5" fmla="*/ 7 h 51"/>
                <a:gd name="T6" fmla="*/ 10 w 142"/>
                <a:gd name="T7" fmla="*/ 5 h 51"/>
                <a:gd name="T8" fmla="*/ 0 w 142"/>
                <a:gd name="T9" fmla="*/ 1 h 51"/>
                <a:gd name="T10" fmla="*/ 0 w 142"/>
                <a:gd name="T11" fmla="*/ 0 h 51"/>
                <a:gd name="T12" fmla="*/ 16 w 142"/>
                <a:gd name="T13" fmla="*/ 6 h 51"/>
                <a:gd name="T14" fmla="*/ 17 w 142"/>
                <a:gd name="T15" fmla="*/ 6 h 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2"/>
                <a:gd name="T25" fmla="*/ 0 h 51"/>
                <a:gd name="T26" fmla="*/ 142 w 142"/>
                <a:gd name="T27" fmla="*/ 51 h 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2" h="51">
                  <a:moveTo>
                    <a:pt x="137" y="42"/>
                  </a:moveTo>
                  <a:lnTo>
                    <a:pt x="142" y="40"/>
                  </a:lnTo>
                  <a:lnTo>
                    <a:pt x="142" y="51"/>
                  </a:lnTo>
                  <a:lnTo>
                    <a:pt x="87" y="40"/>
                  </a:lnTo>
                  <a:lnTo>
                    <a:pt x="4" y="8"/>
                  </a:lnTo>
                  <a:lnTo>
                    <a:pt x="0" y="0"/>
                  </a:lnTo>
                  <a:lnTo>
                    <a:pt x="133" y="42"/>
                  </a:lnTo>
                  <a:lnTo>
                    <a:pt x="137" y="4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Freeform 54"/>
            <p:cNvSpPr>
              <a:spLocks/>
            </p:cNvSpPr>
            <p:nvPr/>
          </p:nvSpPr>
          <p:spPr bwMode="auto">
            <a:xfrm>
              <a:off x="453" y="3487"/>
              <a:ext cx="59" cy="39"/>
            </a:xfrm>
            <a:custGeom>
              <a:avLst/>
              <a:gdLst>
                <a:gd name="T0" fmla="*/ 9 w 117"/>
                <a:gd name="T1" fmla="*/ 3 h 78"/>
                <a:gd name="T2" fmla="*/ 3 w 117"/>
                <a:gd name="T3" fmla="*/ 5 h 78"/>
                <a:gd name="T4" fmla="*/ 1 w 117"/>
                <a:gd name="T5" fmla="*/ 10 h 78"/>
                <a:gd name="T6" fmla="*/ 0 w 117"/>
                <a:gd name="T7" fmla="*/ 10 h 78"/>
                <a:gd name="T8" fmla="*/ 0 w 117"/>
                <a:gd name="T9" fmla="*/ 7 h 78"/>
                <a:gd name="T10" fmla="*/ 8 w 117"/>
                <a:gd name="T11" fmla="*/ 3 h 78"/>
                <a:gd name="T12" fmla="*/ 15 w 117"/>
                <a:gd name="T13" fmla="*/ 0 h 78"/>
                <a:gd name="T14" fmla="*/ 15 w 117"/>
                <a:gd name="T15" fmla="*/ 1 h 78"/>
                <a:gd name="T16" fmla="*/ 9 w 117"/>
                <a:gd name="T17" fmla="*/ 3 h 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7"/>
                <a:gd name="T28" fmla="*/ 0 h 78"/>
                <a:gd name="T29" fmla="*/ 117 w 117"/>
                <a:gd name="T30" fmla="*/ 78 h 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7" h="78">
                  <a:moveTo>
                    <a:pt x="69" y="24"/>
                  </a:moveTo>
                  <a:lnTo>
                    <a:pt x="23" y="47"/>
                  </a:lnTo>
                  <a:lnTo>
                    <a:pt x="4" y="78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58" y="24"/>
                  </a:lnTo>
                  <a:lnTo>
                    <a:pt x="117" y="0"/>
                  </a:lnTo>
                  <a:lnTo>
                    <a:pt x="117" y="9"/>
                  </a:lnTo>
                  <a:lnTo>
                    <a:pt x="69" y="2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Freeform 55"/>
            <p:cNvSpPr>
              <a:spLocks/>
            </p:cNvSpPr>
            <p:nvPr/>
          </p:nvSpPr>
          <p:spPr bwMode="auto">
            <a:xfrm>
              <a:off x="866" y="3489"/>
              <a:ext cx="52" cy="10"/>
            </a:xfrm>
            <a:custGeom>
              <a:avLst/>
              <a:gdLst>
                <a:gd name="T0" fmla="*/ 13 w 104"/>
                <a:gd name="T1" fmla="*/ 1 h 20"/>
                <a:gd name="T2" fmla="*/ 5 w 104"/>
                <a:gd name="T3" fmla="*/ 1 h 20"/>
                <a:gd name="T4" fmla="*/ 2 w 104"/>
                <a:gd name="T5" fmla="*/ 1 h 20"/>
                <a:gd name="T6" fmla="*/ 2 w 104"/>
                <a:gd name="T7" fmla="*/ 1 h 20"/>
                <a:gd name="T8" fmla="*/ 2 w 104"/>
                <a:gd name="T9" fmla="*/ 3 h 20"/>
                <a:gd name="T10" fmla="*/ 0 w 104"/>
                <a:gd name="T11" fmla="*/ 1 h 20"/>
                <a:gd name="T12" fmla="*/ 0 w 104"/>
                <a:gd name="T13" fmla="*/ 1 h 20"/>
                <a:gd name="T14" fmla="*/ 3 w 104"/>
                <a:gd name="T15" fmla="*/ 0 h 20"/>
                <a:gd name="T16" fmla="*/ 13 w 104"/>
                <a:gd name="T17" fmla="*/ 1 h 20"/>
                <a:gd name="T18" fmla="*/ 13 w 104"/>
                <a:gd name="T19" fmla="*/ 1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4"/>
                <a:gd name="T31" fmla="*/ 0 h 20"/>
                <a:gd name="T32" fmla="*/ 104 w 104"/>
                <a:gd name="T33" fmla="*/ 20 h 2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4" h="20">
                  <a:moveTo>
                    <a:pt x="104" y="11"/>
                  </a:moveTo>
                  <a:lnTo>
                    <a:pt x="39" y="9"/>
                  </a:lnTo>
                  <a:lnTo>
                    <a:pt x="15" y="5"/>
                  </a:lnTo>
                  <a:lnTo>
                    <a:pt x="11" y="5"/>
                  </a:lnTo>
                  <a:lnTo>
                    <a:pt x="11" y="20"/>
                  </a:lnTo>
                  <a:lnTo>
                    <a:pt x="0" y="11"/>
                  </a:lnTo>
                  <a:lnTo>
                    <a:pt x="0" y="9"/>
                  </a:lnTo>
                  <a:lnTo>
                    <a:pt x="30" y="0"/>
                  </a:lnTo>
                  <a:lnTo>
                    <a:pt x="102" y="9"/>
                  </a:lnTo>
                  <a:lnTo>
                    <a:pt x="104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Freeform 56"/>
            <p:cNvSpPr>
              <a:spLocks/>
            </p:cNvSpPr>
            <p:nvPr/>
          </p:nvSpPr>
          <p:spPr bwMode="auto">
            <a:xfrm>
              <a:off x="1206" y="3489"/>
              <a:ext cx="4" cy="19"/>
            </a:xfrm>
            <a:custGeom>
              <a:avLst/>
              <a:gdLst>
                <a:gd name="T0" fmla="*/ 0 w 9"/>
                <a:gd name="T1" fmla="*/ 4 h 39"/>
                <a:gd name="T2" fmla="*/ 0 w 9"/>
                <a:gd name="T3" fmla="*/ 4 h 39"/>
                <a:gd name="T4" fmla="*/ 0 w 9"/>
                <a:gd name="T5" fmla="*/ 0 h 39"/>
                <a:gd name="T6" fmla="*/ 1 w 9"/>
                <a:gd name="T7" fmla="*/ 1 h 39"/>
                <a:gd name="T8" fmla="*/ 0 w 9"/>
                <a:gd name="T9" fmla="*/ 4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39"/>
                <a:gd name="T17" fmla="*/ 9 w 9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39">
                  <a:moveTo>
                    <a:pt x="3" y="36"/>
                  </a:moveTo>
                  <a:lnTo>
                    <a:pt x="0" y="39"/>
                  </a:lnTo>
                  <a:lnTo>
                    <a:pt x="0" y="0"/>
                  </a:lnTo>
                  <a:lnTo>
                    <a:pt x="9" y="11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Freeform 57"/>
            <p:cNvSpPr>
              <a:spLocks/>
            </p:cNvSpPr>
            <p:nvPr/>
          </p:nvSpPr>
          <p:spPr bwMode="auto">
            <a:xfrm>
              <a:off x="1184" y="3495"/>
              <a:ext cx="13" cy="6"/>
            </a:xfrm>
            <a:custGeom>
              <a:avLst/>
              <a:gdLst>
                <a:gd name="T0" fmla="*/ 4 w 25"/>
                <a:gd name="T1" fmla="*/ 1 h 13"/>
                <a:gd name="T2" fmla="*/ 3 w 25"/>
                <a:gd name="T3" fmla="*/ 1 h 13"/>
                <a:gd name="T4" fmla="*/ 1 w 25"/>
                <a:gd name="T5" fmla="*/ 1 h 13"/>
                <a:gd name="T6" fmla="*/ 0 w 25"/>
                <a:gd name="T7" fmla="*/ 0 h 13"/>
                <a:gd name="T8" fmla="*/ 3 w 25"/>
                <a:gd name="T9" fmla="*/ 0 h 13"/>
                <a:gd name="T10" fmla="*/ 4 w 25"/>
                <a:gd name="T11" fmla="*/ 1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13"/>
                <a:gd name="T20" fmla="*/ 25 w 25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13">
                  <a:moveTo>
                    <a:pt x="25" y="9"/>
                  </a:moveTo>
                  <a:lnTo>
                    <a:pt x="17" y="13"/>
                  </a:lnTo>
                  <a:lnTo>
                    <a:pt x="5" y="13"/>
                  </a:lnTo>
                  <a:lnTo>
                    <a:pt x="0" y="0"/>
                  </a:lnTo>
                  <a:lnTo>
                    <a:pt x="21" y="4"/>
                  </a:lnTo>
                  <a:lnTo>
                    <a:pt x="25" y="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Freeform 58"/>
            <p:cNvSpPr>
              <a:spLocks/>
            </p:cNvSpPr>
            <p:nvPr/>
          </p:nvSpPr>
          <p:spPr bwMode="auto">
            <a:xfrm>
              <a:off x="1018" y="3501"/>
              <a:ext cx="50" cy="23"/>
            </a:xfrm>
            <a:custGeom>
              <a:avLst/>
              <a:gdLst>
                <a:gd name="T0" fmla="*/ 13 w 100"/>
                <a:gd name="T1" fmla="*/ 3 h 46"/>
                <a:gd name="T2" fmla="*/ 13 w 100"/>
                <a:gd name="T3" fmla="*/ 5 h 46"/>
                <a:gd name="T4" fmla="*/ 9 w 100"/>
                <a:gd name="T5" fmla="*/ 5 h 46"/>
                <a:gd name="T6" fmla="*/ 6 w 100"/>
                <a:gd name="T7" fmla="*/ 3 h 46"/>
                <a:gd name="T8" fmla="*/ 6 w 100"/>
                <a:gd name="T9" fmla="*/ 3 h 46"/>
                <a:gd name="T10" fmla="*/ 5 w 100"/>
                <a:gd name="T11" fmla="*/ 3 h 46"/>
                <a:gd name="T12" fmla="*/ 7 w 100"/>
                <a:gd name="T13" fmla="*/ 6 h 46"/>
                <a:gd name="T14" fmla="*/ 1 w 100"/>
                <a:gd name="T15" fmla="*/ 1 h 46"/>
                <a:gd name="T16" fmla="*/ 0 w 100"/>
                <a:gd name="T17" fmla="*/ 1 h 46"/>
                <a:gd name="T18" fmla="*/ 1 w 100"/>
                <a:gd name="T19" fmla="*/ 0 h 46"/>
                <a:gd name="T20" fmla="*/ 12 w 100"/>
                <a:gd name="T21" fmla="*/ 5 h 46"/>
                <a:gd name="T22" fmla="*/ 13 w 100"/>
                <a:gd name="T23" fmla="*/ 3 h 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0"/>
                <a:gd name="T37" fmla="*/ 0 h 46"/>
                <a:gd name="T38" fmla="*/ 100 w 100"/>
                <a:gd name="T39" fmla="*/ 46 h 4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0" h="46">
                  <a:moveTo>
                    <a:pt x="100" y="31"/>
                  </a:moveTo>
                  <a:lnTo>
                    <a:pt x="98" y="38"/>
                  </a:lnTo>
                  <a:lnTo>
                    <a:pt x="66" y="34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9" y="31"/>
                  </a:lnTo>
                  <a:lnTo>
                    <a:pt x="58" y="46"/>
                  </a:lnTo>
                  <a:lnTo>
                    <a:pt x="7" y="15"/>
                  </a:lnTo>
                  <a:lnTo>
                    <a:pt x="0" y="8"/>
                  </a:lnTo>
                  <a:lnTo>
                    <a:pt x="4" y="0"/>
                  </a:lnTo>
                  <a:lnTo>
                    <a:pt x="89" y="34"/>
                  </a:lnTo>
                  <a:lnTo>
                    <a:pt x="100" y="3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Freeform 59"/>
            <p:cNvSpPr>
              <a:spLocks/>
            </p:cNvSpPr>
            <p:nvPr/>
          </p:nvSpPr>
          <p:spPr bwMode="auto">
            <a:xfrm>
              <a:off x="1132" y="3508"/>
              <a:ext cx="60" cy="12"/>
            </a:xfrm>
            <a:custGeom>
              <a:avLst/>
              <a:gdLst>
                <a:gd name="T0" fmla="*/ 12 w 121"/>
                <a:gd name="T1" fmla="*/ 2 h 23"/>
                <a:gd name="T2" fmla="*/ 12 w 121"/>
                <a:gd name="T3" fmla="*/ 2 h 23"/>
                <a:gd name="T4" fmla="*/ 12 w 121"/>
                <a:gd name="T5" fmla="*/ 3 h 23"/>
                <a:gd name="T6" fmla="*/ 0 w 121"/>
                <a:gd name="T7" fmla="*/ 2 h 23"/>
                <a:gd name="T8" fmla="*/ 7 w 121"/>
                <a:gd name="T9" fmla="*/ 2 h 23"/>
                <a:gd name="T10" fmla="*/ 8 w 121"/>
                <a:gd name="T11" fmla="*/ 0 h 23"/>
                <a:gd name="T12" fmla="*/ 15 w 121"/>
                <a:gd name="T13" fmla="*/ 1 h 23"/>
                <a:gd name="T14" fmla="*/ 12 w 121"/>
                <a:gd name="T15" fmla="*/ 2 h 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1"/>
                <a:gd name="T25" fmla="*/ 0 h 23"/>
                <a:gd name="T26" fmla="*/ 121 w 121"/>
                <a:gd name="T27" fmla="*/ 23 h 2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1" h="23">
                  <a:moveTo>
                    <a:pt x="102" y="12"/>
                  </a:moveTo>
                  <a:lnTo>
                    <a:pt x="98" y="16"/>
                  </a:lnTo>
                  <a:lnTo>
                    <a:pt x="98" y="23"/>
                  </a:lnTo>
                  <a:lnTo>
                    <a:pt x="0" y="16"/>
                  </a:lnTo>
                  <a:lnTo>
                    <a:pt x="62" y="16"/>
                  </a:lnTo>
                  <a:lnTo>
                    <a:pt x="66" y="0"/>
                  </a:lnTo>
                  <a:lnTo>
                    <a:pt x="121" y="4"/>
                  </a:lnTo>
                  <a:lnTo>
                    <a:pt x="102" y="1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Freeform 60"/>
            <p:cNvSpPr>
              <a:spLocks/>
            </p:cNvSpPr>
            <p:nvPr/>
          </p:nvSpPr>
          <p:spPr bwMode="auto">
            <a:xfrm>
              <a:off x="848" y="3510"/>
              <a:ext cx="56" cy="12"/>
            </a:xfrm>
            <a:custGeom>
              <a:avLst/>
              <a:gdLst>
                <a:gd name="T0" fmla="*/ 13 w 113"/>
                <a:gd name="T1" fmla="*/ 1 h 23"/>
                <a:gd name="T2" fmla="*/ 3 w 113"/>
                <a:gd name="T3" fmla="*/ 2 h 23"/>
                <a:gd name="T4" fmla="*/ 3 w 113"/>
                <a:gd name="T5" fmla="*/ 1 h 23"/>
                <a:gd name="T6" fmla="*/ 1 w 113"/>
                <a:gd name="T7" fmla="*/ 3 h 23"/>
                <a:gd name="T8" fmla="*/ 0 w 113"/>
                <a:gd name="T9" fmla="*/ 3 h 23"/>
                <a:gd name="T10" fmla="*/ 0 w 113"/>
                <a:gd name="T11" fmla="*/ 3 h 23"/>
                <a:gd name="T12" fmla="*/ 0 w 113"/>
                <a:gd name="T13" fmla="*/ 2 h 23"/>
                <a:gd name="T14" fmla="*/ 5 w 113"/>
                <a:gd name="T15" fmla="*/ 0 h 23"/>
                <a:gd name="T16" fmla="*/ 14 w 113"/>
                <a:gd name="T17" fmla="*/ 0 h 23"/>
                <a:gd name="T18" fmla="*/ 13 w 113"/>
                <a:gd name="T19" fmla="*/ 1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3"/>
                <a:gd name="T31" fmla="*/ 0 h 23"/>
                <a:gd name="T32" fmla="*/ 113 w 113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3" h="23">
                  <a:moveTo>
                    <a:pt x="106" y="8"/>
                  </a:moveTo>
                  <a:lnTo>
                    <a:pt x="28" y="12"/>
                  </a:lnTo>
                  <a:lnTo>
                    <a:pt x="24" y="8"/>
                  </a:lnTo>
                  <a:lnTo>
                    <a:pt x="9" y="23"/>
                  </a:lnTo>
                  <a:lnTo>
                    <a:pt x="5" y="23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47" y="0"/>
                  </a:lnTo>
                  <a:lnTo>
                    <a:pt x="113" y="0"/>
                  </a:lnTo>
                  <a:lnTo>
                    <a:pt x="106" y="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7" name="Freeform 61"/>
            <p:cNvSpPr>
              <a:spLocks/>
            </p:cNvSpPr>
            <p:nvPr/>
          </p:nvSpPr>
          <p:spPr bwMode="auto">
            <a:xfrm>
              <a:off x="479" y="3515"/>
              <a:ext cx="13" cy="11"/>
            </a:xfrm>
            <a:custGeom>
              <a:avLst/>
              <a:gdLst>
                <a:gd name="T0" fmla="*/ 0 w 28"/>
                <a:gd name="T1" fmla="*/ 2 h 23"/>
                <a:gd name="T2" fmla="*/ 0 w 28"/>
                <a:gd name="T3" fmla="*/ 2 h 23"/>
                <a:gd name="T4" fmla="*/ 2 w 28"/>
                <a:gd name="T5" fmla="*/ 0 h 23"/>
                <a:gd name="T6" fmla="*/ 3 w 28"/>
                <a:gd name="T7" fmla="*/ 0 h 23"/>
                <a:gd name="T8" fmla="*/ 0 w 28"/>
                <a:gd name="T9" fmla="*/ 2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23"/>
                <a:gd name="T17" fmla="*/ 28 w 28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23">
                  <a:moveTo>
                    <a:pt x="4" y="23"/>
                  </a:moveTo>
                  <a:lnTo>
                    <a:pt x="0" y="19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4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8" name="Freeform 62"/>
            <p:cNvSpPr>
              <a:spLocks/>
            </p:cNvSpPr>
            <p:nvPr/>
          </p:nvSpPr>
          <p:spPr bwMode="auto">
            <a:xfrm>
              <a:off x="829" y="3528"/>
              <a:ext cx="52" cy="29"/>
            </a:xfrm>
            <a:custGeom>
              <a:avLst/>
              <a:gdLst>
                <a:gd name="T0" fmla="*/ 6 w 104"/>
                <a:gd name="T1" fmla="*/ 2 h 57"/>
                <a:gd name="T2" fmla="*/ 5 w 104"/>
                <a:gd name="T3" fmla="*/ 2 h 57"/>
                <a:gd name="T4" fmla="*/ 10 w 104"/>
                <a:gd name="T5" fmla="*/ 3 h 57"/>
                <a:gd name="T6" fmla="*/ 11 w 104"/>
                <a:gd name="T7" fmla="*/ 3 h 57"/>
                <a:gd name="T8" fmla="*/ 7 w 104"/>
                <a:gd name="T9" fmla="*/ 5 h 57"/>
                <a:gd name="T10" fmla="*/ 2 w 104"/>
                <a:gd name="T11" fmla="*/ 6 h 57"/>
                <a:gd name="T12" fmla="*/ 1 w 104"/>
                <a:gd name="T13" fmla="*/ 8 h 57"/>
                <a:gd name="T14" fmla="*/ 0 w 104"/>
                <a:gd name="T15" fmla="*/ 7 h 57"/>
                <a:gd name="T16" fmla="*/ 0 w 104"/>
                <a:gd name="T17" fmla="*/ 6 h 57"/>
                <a:gd name="T18" fmla="*/ 5 w 104"/>
                <a:gd name="T19" fmla="*/ 4 h 57"/>
                <a:gd name="T20" fmla="*/ 3 w 104"/>
                <a:gd name="T21" fmla="*/ 3 h 57"/>
                <a:gd name="T22" fmla="*/ 3 w 104"/>
                <a:gd name="T23" fmla="*/ 1 h 57"/>
                <a:gd name="T24" fmla="*/ 7 w 104"/>
                <a:gd name="T25" fmla="*/ 0 h 57"/>
                <a:gd name="T26" fmla="*/ 13 w 104"/>
                <a:gd name="T27" fmla="*/ 0 h 57"/>
                <a:gd name="T28" fmla="*/ 6 w 104"/>
                <a:gd name="T29" fmla="*/ 2 h 5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4"/>
                <a:gd name="T46" fmla="*/ 0 h 57"/>
                <a:gd name="T47" fmla="*/ 104 w 104"/>
                <a:gd name="T48" fmla="*/ 57 h 5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4" h="57">
                  <a:moveTo>
                    <a:pt x="43" y="11"/>
                  </a:moveTo>
                  <a:lnTo>
                    <a:pt x="38" y="15"/>
                  </a:lnTo>
                  <a:lnTo>
                    <a:pt x="74" y="19"/>
                  </a:lnTo>
                  <a:lnTo>
                    <a:pt x="85" y="19"/>
                  </a:lnTo>
                  <a:lnTo>
                    <a:pt x="54" y="34"/>
                  </a:lnTo>
                  <a:lnTo>
                    <a:pt x="15" y="46"/>
                  </a:lnTo>
                  <a:lnTo>
                    <a:pt x="3" y="57"/>
                  </a:lnTo>
                  <a:lnTo>
                    <a:pt x="0" y="53"/>
                  </a:lnTo>
                  <a:lnTo>
                    <a:pt x="0" y="46"/>
                  </a:lnTo>
                  <a:lnTo>
                    <a:pt x="38" y="27"/>
                  </a:lnTo>
                  <a:lnTo>
                    <a:pt x="22" y="19"/>
                  </a:lnTo>
                  <a:lnTo>
                    <a:pt x="22" y="6"/>
                  </a:lnTo>
                  <a:lnTo>
                    <a:pt x="54" y="0"/>
                  </a:lnTo>
                  <a:lnTo>
                    <a:pt x="104" y="0"/>
                  </a:lnTo>
                  <a:lnTo>
                    <a:pt x="43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Freeform 63"/>
            <p:cNvSpPr>
              <a:spLocks/>
            </p:cNvSpPr>
            <p:nvPr/>
          </p:nvSpPr>
          <p:spPr bwMode="auto">
            <a:xfrm>
              <a:off x="1016" y="3530"/>
              <a:ext cx="7" cy="2"/>
            </a:xfrm>
            <a:custGeom>
              <a:avLst/>
              <a:gdLst>
                <a:gd name="T0" fmla="*/ 0 w 15"/>
                <a:gd name="T1" fmla="*/ 0 h 2"/>
                <a:gd name="T2" fmla="*/ 1 w 15"/>
                <a:gd name="T3" fmla="*/ 2 h 2"/>
                <a:gd name="T4" fmla="*/ 0 w 15"/>
                <a:gd name="T5" fmla="*/ 0 h 2"/>
                <a:gd name="T6" fmla="*/ 0 60000 65536"/>
                <a:gd name="T7" fmla="*/ 0 60000 65536"/>
                <a:gd name="T8" fmla="*/ 0 60000 65536"/>
                <a:gd name="T9" fmla="*/ 0 w 15"/>
                <a:gd name="T10" fmla="*/ 0 h 2"/>
                <a:gd name="T11" fmla="*/ 15 w 15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">
                  <a:moveTo>
                    <a:pt x="0" y="0"/>
                  </a:moveTo>
                  <a:lnTo>
                    <a:pt x="1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Freeform 64"/>
            <p:cNvSpPr>
              <a:spLocks/>
            </p:cNvSpPr>
            <p:nvPr/>
          </p:nvSpPr>
          <p:spPr bwMode="auto">
            <a:xfrm>
              <a:off x="1414" y="3532"/>
              <a:ext cx="53" cy="13"/>
            </a:xfrm>
            <a:custGeom>
              <a:avLst/>
              <a:gdLst>
                <a:gd name="T0" fmla="*/ 13 w 105"/>
                <a:gd name="T1" fmla="*/ 2 h 28"/>
                <a:gd name="T2" fmla="*/ 3 w 105"/>
                <a:gd name="T3" fmla="*/ 3 h 28"/>
                <a:gd name="T4" fmla="*/ 1 w 105"/>
                <a:gd name="T5" fmla="*/ 3 h 28"/>
                <a:gd name="T6" fmla="*/ 0 w 105"/>
                <a:gd name="T7" fmla="*/ 3 h 28"/>
                <a:gd name="T8" fmla="*/ 12 w 105"/>
                <a:gd name="T9" fmla="*/ 0 h 28"/>
                <a:gd name="T10" fmla="*/ 14 w 105"/>
                <a:gd name="T11" fmla="*/ 0 h 28"/>
                <a:gd name="T12" fmla="*/ 13 w 105"/>
                <a:gd name="T13" fmla="*/ 2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5"/>
                <a:gd name="T22" fmla="*/ 0 h 28"/>
                <a:gd name="T23" fmla="*/ 105 w 105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5" h="28">
                  <a:moveTo>
                    <a:pt x="101" y="21"/>
                  </a:moveTo>
                  <a:lnTo>
                    <a:pt x="20" y="28"/>
                  </a:lnTo>
                  <a:lnTo>
                    <a:pt x="4" y="28"/>
                  </a:lnTo>
                  <a:lnTo>
                    <a:pt x="0" y="25"/>
                  </a:lnTo>
                  <a:lnTo>
                    <a:pt x="89" y="0"/>
                  </a:lnTo>
                  <a:lnTo>
                    <a:pt x="105" y="0"/>
                  </a:lnTo>
                  <a:lnTo>
                    <a:pt x="101" y="21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1" name="Freeform 65"/>
            <p:cNvSpPr>
              <a:spLocks/>
            </p:cNvSpPr>
            <p:nvPr/>
          </p:nvSpPr>
          <p:spPr bwMode="auto">
            <a:xfrm>
              <a:off x="981" y="3542"/>
              <a:ext cx="44" cy="13"/>
            </a:xfrm>
            <a:custGeom>
              <a:avLst/>
              <a:gdLst>
                <a:gd name="T0" fmla="*/ 11 w 89"/>
                <a:gd name="T1" fmla="*/ 3 h 26"/>
                <a:gd name="T2" fmla="*/ 8 w 89"/>
                <a:gd name="T3" fmla="*/ 3 h 26"/>
                <a:gd name="T4" fmla="*/ 3 w 89"/>
                <a:gd name="T5" fmla="*/ 1 h 26"/>
                <a:gd name="T6" fmla="*/ 1 w 89"/>
                <a:gd name="T7" fmla="*/ 1 h 26"/>
                <a:gd name="T8" fmla="*/ 1 w 89"/>
                <a:gd name="T9" fmla="*/ 3 h 26"/>
                <a:gd name="T10" fmla="*/ 0 w 89"/>
                <a:gd name="T11" fmla="*/ 1 h 26"/>
                <a:gd name="T12" fmla="*/ 0 w 89"/>
                <a:gd name="T13" fmla="*/ 0 h 26"/>
                <a:gd name="T14" fmla="*/ 10 w 89"/>
                <a:gd name="T15" fmla="*/ 3 h 26"/>
                <a:gd name="T16" fmla="*/ 11 w 89"/>
                <a:gd name="T17" fmla="*/ 3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"/>
                <a:gd name="T28" fmla="*/ 0 h 26"/>
                <a:gd name="T29" fmla="*/ 89 w 89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" h="26">
                  <a:moveTo>
                    <a:pt x="89" y="26"/>
                  </a:moveTo>
                  <a:lnTo>
                    <a:pt x="66" y="23"/>
                  </a:lnTo>
                  <a:lnTo>
                    <a:pt x="26" y="7"/>
                  </a:lnTo>
                  <a:lnTo>
                    <a:pt x="15" y="7"/>
                  </a:lnTo>
                  <a:lnTo>
                    <a:pt x="11" y="19"/>
                  </a:lnTo>
                  <a:lnTo>
                    <a:pt x="0" y="7"/>
                  </a:lnTo>
                  <a:lnTo>
                    <a:pt x="4" y="0"/>
                  </a:lnTo>
                  <a:lnTo>
                    <a:pt x="81" y="19"/>
                  </a:lnTo>
                  <a:lnTo>
                    <a:pt x="89" y="2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Freeform 66"/>
            <p:cNvSpPr>
              <a:spLocks/>
            </p:cNvSpPr>
            <p:nvPr/>
          </p:nvSpPr>
          <p:spPr bwMode="auto">
            <a:xfrm>
              <a:off x="1264" y="3544"/>
              <a:ext cx="31" cy="8"/>
            </a:xfrm>
            <a:custGeom>
              <a:avLst/>
              <a:gdLst>
                <a:gd name="T0" fmla="*/ 8 w 62"/>
                <a:gd name="T1" fmla="*/ 1 h 15"/>
                <a:gd name="T2" fmla="*/ 8 w 62"/>
                <a:gd name="T3" fmla="*/ 2 h 15"/>
                <a:gd name="T4" fmla="*/ 3 w 62"/>
                <a:gd name="T5" fmla="*/ 2 h 15"/>
                <a:gd name="T6" fmla="*/ 0 w 62"/>
                <a:gd name="T7" fmla="*/ 1 h 15"/>
                <a:gd name="T8" fmla="*/ 0 w 62"/>
                <a:gd name="T9" fmla="*/ 0 h 15"/>
                <a:gd name="T10" fmla="*/ 8 w 62"/>
                <a:gd name="T11" fmla="*/ 1 h 15"/>
                <a:gd name="T12" fmla="*/ 8 w 62"/>
                <a:gd name="T13" fmla="*/ 1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15"/>
                <a:gd name="T23" fmla="*/ 62 w 62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15">
                  <a:moveTo>
                    <a:pt x="62" y="7"/>
                  </a:moveTo>
                  <a:lnTo>
                    <a:pt x="62" y="15"/>
                  </a:lnTo>
                  <a:lnTo>
                    <a:pt x="19" y="11"/>
                  </a:lnTo>
                  <a:lnTo>
                    <a:pt x="0" y="3"/>
                  </a:lnTo>
                  <a:lnTo>
                    <a:pt x="0" y="0"/>
                  </a:lnTo>
                  <a:lnTo>
                    <a:pt x="58" y="3"/>
                  </a:lnTo>
                  <a:lnTo>
                    <a:pt x="62" y="7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3" name="Freeform 67"/>
            <p:cNvSpPr>
              <a:spLocks/>
            </p:cNvSpPr>
            <p:nvPr/>
          </p:nvSpPr>
          <p:spPr bwMode="auto">
            <a:xfrm>
              <a:off x="436" y="3545"/>
              <a:ext cx="47" cy="46"/>
            </a:xfrm>
            <a:custGeom>
              <a:avLst/>
              <a:gdLst>
                <a:gd name="T0" fmla="*/ 2 w 93"/>
                <a:gd name="T1" fmla="*/ 10 h 90"/>
                <a:gd name="T2" fmla="*/ 0 w 93"/>
                <a:gd name="T3" fmla="*/ 12 h 90"/>
                <a:gd name="T4" fmla="*/ 2 w 93"/>
                <a:gd name="T5" fmla="*/ 8 h 90"/>
                <a:gd name="T6" fmla="*/ 11 w 93"/>
                <a:gd name="T7" fmla="*/ 1 h 90"/>
                <a:gd name="T8" fmla="*/ 12 w 93"/>
                <a:gd name="T9" fmla="*/ 0 h 90"/>
                <a:gd name="T10" fmla="*/ 11 w 93"/>
                <a:gd name="T11" fmla="*/ 2 h 90"/>
                <a:gd name="T12" fmla="*/ 2 w 93"/>
                <a:gd name="T13" fmla="*/ 10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90"/>
                <a:gd name="T23" fmla="*/ 93 w 93"/>
                <a:gd name="T24" fmla="*/ 90 h 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90">
                  <a:moveTo>
                    <a:pt x="11" y="74"/>
                  </a:moveTo>
                  <a:lnTo>
                    <a:pt x="0" y="90"/>
                  </a:lnTo>
                  <a:lnTo>
                    <a:pt x="11" y="63"/>
                  </a:lnTo>
                  <a:lnTo>
                    <a:pt x="85" y="4"/>
                  </a:lnTo>
                  <a:lnTo>
                    <a:pt x="93" y="0"/>
                  </a:lnTo>
                  <a:lnTo>
                    <a:pt x="81" y="12"/>
                  </a:lnTo>
                  <a:lnTo>
                    <a:pt x="11" y="7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Freeform 68"/>
            <p:cNvSpPr>
              <a:spLocks/>
            </p:cNvSpPr>
            <p:nvPr/>
          </p:nvSpPr>
          <p:spPr bwMode="auto">
            <a:xfrm>
              <a:off x="1517" y="3547"/>
              <a:ext cx="31" cy="5"/>
            </a:xfrm>
            <a:custGeom>
              <a:avLst/>
              <a:gdLst>
                <a:gd name="T0" fmla="*/ 0 w 63"/>
                <a:gd name="T1" fmla="*/ 0 h 8"/>
                <a:gd name="T2" fmla="*/ 7 w 63"/>
                <a:gd name="T3" fmla="*/ 2 h 8"/>
                <a:gd name="T4" fmla="*/ 0 w 63"/>
                <a:gd name="T5" fmla="*/ 0 h 8"/>
                <a:gd name="T6" fmla="*/ 0 60000 65536"/>
                <a:gd name="T7" fmla="*/ 0 60000 65536"/>
                <a:gd name="T8" fmla="*/ 0 60000 65536"/>
                <a:gd name="T9" fmla="*/ 0 w 63"/>
                <a:gd name="T10" fmla="*/ 0 h 8"/>
                <a:gd name="T11" fmla="*/ 63 w 6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" h="8">
                  <a:moveTo>
                    <a:pt x="0" y="0"/>
                  </a:moveTo>
                  <a:lnTo>
                    <a:pt x="6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Freeform 69"/>
            <p:cNvSpPr>
              <a:spLocks/>
            </p:cNvSpPr>
            <p:nvPr/>
          </p:nvSpPr>
          <p:spPr bwMode="auto">
            <a:xfrm>
              <a:off x="1424" y="3550"/>
              <a:ext cx="31" cy="4"/>
            </a:xfrm>
            <a:custGeom>
              <a:avLst/>
              <a:gdLst>
                <a:gd name="T0" fmla="*/ 7 w 62"/>
                <a:gd name="T1" fmla="*/ 1 h 8"/>
                <a:gd name="T2" fmla="*/ 0 w 62"/>
                <a:gd name="T3" fmla="*/ 1 h 8"/>
                <a:gd name="T4" fmla="*/ 0 w 62"/>
                <a:gd name="T5" fmla="*/ 0 h 8"/>
                <a:gd name="T6" fmla="*/ 8 w 62"/>
                <a:gd name="T7" fmla="*/ 0 h 8"/>
                <a:gd name="T8" fmla="*/ 7 w 62"/>
                <a:gd name="T9" fmla="*/ 1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8"/>
                <a:gd name="T17" fmla="*/ 62 w 6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8">
                  <a:moveTo>
                    <a:pt x="54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62" y="0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6" name="Freeform 70"/>
            <p:cNvSpPr>
              <a:spLocks/>
            </p:cNvSpPr>
            <p:nvPr/>
          </p:nvSpPr>
          <p:spPr bwMode="auto">
            <a:xfrm>
              <a:off x="1286" y="3557"/>
              <a:ext cx="9" cy="4"/>
            </a:xfrm>
            <a:custGeom>
              <a:avLst/>
              <a:gdLst>
                <a:gd name="T0" fmla="*/ 2 w 20"/>
                <a:gd name="T1" fmla="*/ 1 h 8"/>
                <a:gd name="T2" fmla="*/ 1 w 20"/>
                <a:gd name="T3" fmla="*/ 1 h 8"/>
                <a:gd name="T4" fmla="*/ 0 w 20"/>
                <a:gd name="T5" fmla="*/ 1 h 8"/>
                <a:gd name="T6" fmla="*/ 0 w 20"/>
                <a:gd name="T7" fmla="*/ 0 h 8"/>
                <a:gd name="T8" fmla="*/ 1 w 20"/>
                <a:gd name="T9" fmla="*/ 0 h 8"/>
                <a:gd name="T10" fmla="*/ 2 w 20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8"/>
                <a:gd name="T20" fmla="*/ 20 w 20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8">
                  <a:moveTo>
                    <a:pt x="20" y="4"/>
                  </a:moveTo>
                  <a:lnTo>
                    <a:pt x="13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16" y="0"/>
                  </a:lnTo>
                  <a:lnTo>
                    <a:pt x="20" y="4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7" name="Freeform 71"/>
            <p:cNvSpPr>
              <a:spLocks/>
            </p:cNvSpPr>
            <p:nvPr/>
          </p:nvSpPr>
          <p:spPr bwMode="auto">
            <a:xfrm>
              <a:off x="1424" y="3559"/>
              <a:ext cx="15" cy="4"/>
            </a:xfrm>
            <a:custGeom>
              <a:avLst/>
              <a:gdLst>
                <a:gd name="T0" fmla="*/ 3 w 31"/>
                <a:gd name="T1" fmla="*/ 1 h 8"/>
                <a:gd name="T2" fmla="*/ 0 w 31"/>
                <a:gd name="T3" fmla="*/ 0 h 8"/>
                <a:gd name="T4" fmla="*/ 3 w 31"/>
                <a:gd name="T5" fmla="*/ 0 h 8"/>
                <a:gd name="T6" fmla="*/ 3 w 31"/>
                <a:gd name="T7" fmla="*/ 1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"/>
                <a:gd name="T13" fmla="*/ 0 h 8"/>
                <a:gd name="T14" fmla="*/ 31 w 31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" h="8">
                  <a:moveTo>
                    <a:pt x="31" y="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8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8" name="Freeform 72"/>
            <p:cNvSpPr>
              <a:spLocks/>
            </p:cNvSpPr>
            <p:nvPr/>
          </p:nvSpPr>
          <p:spPr bwMode="auto">
            <a:xfrm>
              <a:off x="815" y="3567"/>
              <a:ext cx="54" cy="31"/>
            </a:xfrm>
            <a:custGeom>
              <a:avLst/>
              <a:gdLst>
                <a:gd name="T0" fmla="*/ 14 w 108"/>
                <a:gd name="T1" fmla="*/ 1 h 61"/>
                <a:gd name="T2" fmla="*/ 7 w 108"/>
                <a:gd name="T3" fmla="*/ 3 h 61"/>
                <a:gd name="T4" fmla="*/ 1 w 108"/>
                <a:gd name="T5" fmla="*/ 7 h 61"/>
                <a:gd name="T6" fmla="*/ 1 w 108"/>
                <a:gd name="T7" fmla="*/ 7 h 61"/>
                <a:gd name="T8" fmla="*/ 2 w 108"/>
                <a:gd name="T9" fmla="*/ 8 h 61"/>
                <a:gd name="T10" fmla="*/ 1 w 108"/>
                <a:gd name="T11" fmla="*/ 8 h 61"/>
                <a:gd name="T12" fmla="*/ 0 w 108"/>
                <a:gd name="T13" fmla="*/ 8 h 61"/>
                <a:gd name="T14" fmla="*/ 0 w 108"/>
                <a:gd name="T15" fmla="*/ 6 h 61"/>
                <a:gd name="T16" fmla="*/ 5 w 108"/>
                <a:gd name="T17" fmla="*/ 3 h 61"/>
                <a:gd name="T18" fmla="*/ 13 w 108"/>
                <a:gd name="T19" fmla="*/ 0 h 61"/>
                <a:gd name="T20" fmla="*/ 14 w 108"/>
                <a:gd name="T21" fmla="*/ 0 h 61"/>
                <a:gd name="T22" fmla="*/ 14 w 108"/>
                <a:gd name="T23" fmla="*/ 1 h 6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8"/>
                <a:gd name="T37" fmla="*/ 0 h 61"/>
                <a:gd name="T38" fmla="*/ 108 w 108"/>
                <a:gd name="T39" fmla="*/ 61 h 6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8" h="61">
                  <a:moveTo>
                    <a:pt x="108" y="2"/>
                  </a:moveTo>
                  <a:lnTo>
                    <a:pt x="54" y="19"/>
                  </a:lnTo>
                  <a:lnTo>
                    <a:pt x="6" y="49"/>
                  </a:lnTo>
                  <a:lnTo>
                    <a:pt x="6" y="53"/>
                  </a:lnTo>
                  <a:lnTo>
                    <a:pt x="11" y="57"/>
                  </a:lnTo>
                  <a:lnTo>
                    <a:pt x="2" y="61"/>
                  </a:lnTo>
                  <a:lnTo>
                    <a:pt x="0" y="57"/>
                  </a:lnTo>
                  <a:lnTo>
                    <a:pt x="0" y="46"/>
                  </a:lnTo>
                  <a:lnTo>
                    <a:pt x="38" y="19"/>
                  </a:lnTo>
                  <a:lnTo>
                    <a:pt x="104" y="0"/>
                  </a:lnTo>
                  <a:lnTo>
                    <a:pt x="108" y="0"/>
                  </a:lnTo>
                  <a:lnTo>
                    <a:pt x="108" y="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9" name="Freeform 73"/>
            <p:cNvSpPr>
              <a:spLocks/>
            </p:cNvSpPr>
            <p:nvPr/>
          </p:nvSpPr>
          <p:spPr bwMode="auto">
            <a:xfrm>
              <a:off x="967" y="3567"/>
              <a:ext cx="56" cy="14"/>
            </a:xfrm>
            <a:custGeom>
              <a:avLst/>
              <a:gdLst>
                <a:gd name="T0" fmla="*/ 14 w 112"/>
                <a:gd name="T1" fmla="*/ 2 h 27"/>
                <a:gd name="T2" fmla="*/ 14 w 112"/>
                <a:gd name="T3" fmla="*/ 2 h 27"/>
                <a:gd name="T4" fmla="*/ 14 w 112"/>
                <a:gd name="T5" fmla="*/ 3 h 27"/>
                <a:gd name="T6" fmla="*/ 14 w 112"/>
                <a:gd name="T7" fmla="*/ 4 h 27"/>
                <a:gd name="T8" fmla="*/ 9 w 112"/>
                <a:gd name="T9" fmla="*/ 1 h 27"/>
                <a:gd name="T10" fmla="*/ 4 w 112"/>
                <a:gd name="T11" fmla="*/ 1 h 27"/>
                <a:gd name="T12" fmla="*/ 4 w 112"/>
                <a:gd name="T13" fmla="*/ 1 h 27"/>
                <a:gd name="T14" fmla="*/ 2 w 112"/>
                <a:gd name="T15" fmla="*/ 1 h 27"/>
                <a:gd name="T16" fmla="*/ 2 w 112"/>
                <a:gd name="T17" fmla="*/ 2 h 27"/>
                <a:gd name="T18" fmla="*/ 0 w 112"/>
                <a:gd name="T19" fmla="*/ 2 h 27"/>
                <a:gd name="T20" fmla="*/ 0 w 112"/>
                <a:gd name="T21" fmla="*/ 0 h 27"/>
                <a:gd name="T22" fmla="*/ 10 w 112"/>
                <a:gd name="T23" fmla="*/ 1 h 27"/>
                <a:gd name="T24" fmla="*/ 14 w 112"/>
                <a:gd name="T25" fmla="*/ 2 h 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2"/>
                <a:gd name="T40" fmla="*/ 0 h 27"/>
                <a:gd name="T41" fmla="*/ 112 w 112"/>
                <a:gd name="T42" fmla="*/ 27 h 2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2" h="27">
                  <a:moveTo>
                    <a:pt x="105" y="15"/>
                  </a:moveTo>
                  <a:lnTo>
                    <a:pt x="108" y="15"/>
                  </a:lnTo>
                  <a:lnTo>
                    <a:pt x="112" y="19"/>
                  </a:lnTo>
                  <a:lnTo>
                    <a:pt x="112" y="27"/>
                  </a:lnTo>
                  <a:lnTo>
                    <a:pt x="66" y="7"/>
                  </a:lnTo>
                  <a:lnTo>
                    <a:pt x="31" y="7"/>
                  </a:lnTo>
                  <a:lnTo>
                    <a:pt x="27" y="2"/>
                  </a:lnTo>
                  <a:lnTo>
                    <a:pt x="16" y="2"/>
                  </a:lnTo>
                  <a:lnTo>
                    <a:pt x="11" y="11"/>
                  </a:lnTo>
                  <a:lnTo>
                    <a:pt x="0" y="11"/>
                  </a:lnTo>
                  <a:lnTo>
                    <a:pt x="0" y="0"/>
                  </a:lnTo>
                  <a:lnTo>
                    <a:pt x="74" y="2"/>
                  </a:lnTo>
                  <a:lnTo>
                    <a:pt x="105" y="15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0" name="Freeform 74"/>
            <p:cNvSpPr>
              <a:spLocks/>
            </p:cNvSpPr>
            <p:nvPr/>
          </p:nvSpPr>
          <p:spPr bwMode="auto">
            <a:xfrm>
              <a:off x="1421" y="3567"/>
              <a:ext cx="9" cy="6"/>
            </a:xfrm>
            <a:custGeom>
              <a:avLst/>
              <a:gdLst>
                <a:gd name="T0" fmla="*/ 3 w 16"/>
                <a:gd name="T1" fmla="*/ 2 h 11"/>
                <a:gd name="T2" fmla="*/ 0 w 16"/>
                <a:gd name="T3" fmla="*/ 0 h 11"/>
                <a:gd name="T4" fmla="*/ 2 w 16"/>
                <a:gd name="T5" fmla="*/ 1 h 11"/>
                <a:gd name="T6" fmla="*/ 3 w 16"/>
                <a:gd name="T7" fmla="*/ 2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11"/>
                <a:gd name="T14" fmla="*/ 16 w 16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11">
                  <a:moveTo>
                    <a:pt x="16" y="11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16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1" name="Freeform 75"/>
            <p:cNvSpPr>
              <a:spLocks/>
            </p:cNvSpPr>
            <p:nvPr/>
          </p:nvSpPr>
          <p:spPr bwMode="auto">
            <a:xfrm>
              <a:off x="448" y="3575"/>
              <a:ext cx="15" cy="17"/>
            </a:xfrm>
            <a:custGeom>
              <a:avLst/>
              <a:gdLst>
                <a:gd name="T0" fmla="*/ 1 w 30"/>
                <a:gd name="T1" fmla="*/ 3 h 34"/>
                <a:gd name="T2" fmla="*/ 0 w 30"/>
                <a:gd name="T3" fmla="*/ 4 h 34"/>
                <a:gd name="T4" fmla="*/ 1 w 30"/>
                <a:gd name="T5" fmla="*/ 1 h 34"/>
                <a:gd name="T6" fmla="*/ 3 w 30"/>
                <a:gd name="T7" fmla="*/ 0 h 34"/>
                <a:gd name="T8" fmla="*/ 4 w 30"/>
                <a:gd name="T9" fmla="*/ 0 h 34"/>
                <a:gd name="T10" fmla="*/ 1 w 30"/>
                <a:gd name="T11" fmla="*/ 3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34"/>
                <a:gd name="T20" fmla="*/ 30 w 3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34">
                  <a:moveTo>
                    <a:pt x="2" y="31"/>
                  </a:moveTo>
                  <a:lnTo>
                    <a:pt x="0" y="34"/>
                  </a:lnTo>
                  <a:lnTo>
                    <a:pt x="2" y="15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2" name="Freeform 76"/>
            <p:cNvSpPr>
              <a:spLocks/>
            </p:cNvSpPr>
            <p:nvPr/>
          </p:nvSpPr>
          <p:spPr bwMode="auto">
            <a:xfrm>
              <a:off x="965" y="3587"/>
              <a:ext cx="46" cy="4"/>
            </a:xfrm>
            <a:custGeom>
              <a:avLst/>
              <a:gdLst>
                <a:gd name="T0" fmla="*/ 5 w 93"/>
                <a:gd name="T1" fmla="*/ 1 h 8"/>
                <a:gd name="T2" fmla="*/ 1 w 93"/>
                <a:gd name="T3" fmla="*/ 1 h 8"/>
                <a:gd name="T4" fmla="*/ 0 w 93"/>
                <a:gd name="T5" fmla="*/ 1 h 8"/>
                <a:gd name="T6" fmla="*/ 9 w 93"/>
                <a:gd name="T7" fmla="*/ 1 h 8"/>
                <a:gd name="T8" fmla="*/ 9 w 93"/>
                <a:gd name="T9" fmla="*/ 0 h 8"/>
                <a:gd name="T10" fmla="*/ 11 w 93"/>
                <a:gd name="T11" fmla="*/ 1 h 8"/>
                <a:gd name="T12" fmla="*/ 5 w 93"/>
                <a:gd name="T13" fmla="*/ 1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8"/>
                <a:gd name="T23" fmla="*/ 93 w 93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8">
                  <a:moveTo>
                    <a:pt x="46" y="8"/>
                  </a:moveTo>
                  <a:lnTo>
                    <a:pt x="12" y="4"/>
                  </a:lnTo>
                  <a:lnTo>
                    <a:pt x="0" y="4"/>
                  </a:lnTo>
                  <a:lnTo>
                    <a:pt x="74" y="8"/>
                  </a:lnTo>
                  <a:lnTo>
                    <a:pt x="78" y="0"/>
                  </a:lnTo>
                  <a:lnTo>
                    <a:pt x="93" y="8"/>
                  </a:lnTo>
                  <a:lnTo>
                    <a:pt x="46" y="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3" name="Freeform 77"/>
            <p:cNvSpPr>
              <a:spLocks/>
            </p:cNvSpPr>
            <p:nvPr/>
          </p:nvSpPr>
          <p:spPr bwMode="auto">
            <a:xfrm>
              <a:off x="1348" y="3587"/>
              <a:ext cx="23" cy="9"/>
            </a:xfrm>
            <a:custGeom>
              <a:avLst/>
              <a:gdLst>
                <a:gd name="T0" fmla="*/ 5 w 47"/>
                <a:gd name="T1" fmla="*/ 1 h 19"/>
                <a:gd name="T2" fmla="*/ 2 w 47"/>
                <a:gd name="T3" fmla="*/ 2 h 19"/>
                <a:gd name="T4" fmla="*/ 0 w 47"/>
                <a:gd name="T5" fmla="*/ 2 h 19"/>
                <a:gd name="T6" fmla="*/ 0 w 47"/>
                <a:gd name="T7" fmla="*/ 1 h 19"/>
                <a:gd name="T8" fmla="*/ 1 w 47"/>
                <a:gd name="T9" fmla="*/ 0 h 19"/>
                <a:gd name="T10" fmla="*/ 4 w 47"/>
                <a:gd name="T11" fmla="*/ 0 h 19"/>
                <a:gd name="T12" fmla="*/ 5 w 47"/>
                <a:gd name="T13" fmla="*/ 1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19"/>
                <a:gd name="T23" fmla="*/ 47 w 47"/>
                <a:gd name="T24" fmla="*/ 19 h 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19">
                  <a:moveTo>
                    <a:pt x="47" y="11"/>
                  </a:moveTo>
                  <a:lnTo>
                    <a:pt x="19" y="19"/>
                  </a:lnTo>
                  <a:lnTo>
                    <a:pt x="4" y="19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39" y="4"/>
                  </a:lnTo>
                  <a:lnTo>
                    <a:pt x="47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Freeform 78"/>
            <p:cNvSpPr>
              <a:spLocks/>
            </p:cNvSpPr>
            <p:nvPr/>
          </p:nvSpPr>
          <p:spPr bwMode="auto">
            <a:xfrm>
              <a:off x="677" y="3589"/>
              <a:ext cx="31" cy="26"/>
            </a:xfrm>
            <a:custGeom>
              <a:avLst/>
              <a:gdLst>
                <a:gd name="T0" fmla="*/ 1 w 63"/>
                <a:gd name="T1" fmla="*/ 4 h 54"/>
                <a:gd name="T2" fmla="*/ 0 w 63"/>
                <a:gd name="T3" fmla="*/ 6 h 54"/>
                <a:gd name="T4" fmla="*/ 1 w 63"/>
                <a:gd name="T5" fmla="*/ 3 h 54"/>
                <a:gd name="T6" fmla="*/ 6 w 63"/>
                <a:gd name="T7" fmla="*/ 0 h 54"/>
                <a:gd name="T8" fmla="*/ 7 w 63"/>
                <a:gd name="T9" fmla="*/ 0 h 54"/>
                <a:gd name="T10" fmla="*/ 1 w 63"/>
                <a:gd name="T11" fmla="*/ 4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54"/>
                <a:gd name="T20" fmla="*/ 63 w 63"/>
                <a:gd name="T21" fmla="*/ 54 h 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54">
                  <a:moveTo>
                    <a:pt x="15" y="34"/>
                  </a:moveTo>
                  <a:lnTo>
                    <a:pt x="0" y="54"/>
                  </a:lnTo>
                  <a:lnTo>
                    <a:pt x="12" y="32"/>
                  </a:lnTo>
                  <a:lnTo>
                    <a:pt x="54" y="0"/>
                  </a:lnTo>
                  <a:lnTo>
                    <a:pt x="63" y="0"/>
                  </a:lnTo>
                  <a:lnTo>
                    <a:pt x="15" y="3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Freeform 79"/>
            <p:cNvSpPr>
              <a:spLocks/>
            </p:cNvSpPr>
            <p:nvPr/>
          </p:nvSpPr>
          <p:spPr bwMode="auto">
            <a:xfrm>
              <a:off x="821" y="3596"/>
              <a:ext cx="33" cy="60"/>
            </a:xfrm>
            <a:custGeom>
              <a:avLst/>
              <a:gdLst>
                <a:gd name="T0" fmla="*/ 9 w 65"/>
                <a:gd name="T1" fmla="*/ 0 h 121"/>
                <a:gd name="T2" fmla="*/ 3 w 65"/>
                <a:gd name="T3" fmla="*/ 4 h 121"/>
                <a:gd name="T4" fmla="*/ 0 w 65"/>
                <a:gd name="T5" fmla="*/ 9 h 121"/>
                <a:gd name="T6" fmla="*/ 1 w 65"/>
                <a:gd name="T7" fmla="*/ 9 h 121"/>
                <a:gd name="T8" fmla="*/ 1 w 65"/>
                <a:gd name="T9" fmla="*/ 15 h 121"/>
                <a:gd name="T10" fmla="*/ 0 w 65"/>
                <a:gd name="T11" fmla="*/ 15 h 121"/>
                <a:gd name="T12" fmla="*/ 0 w 65"/>
                <a:gd name="T13" fmla="*/ 7 h 121"/>
                <a:gd name="T14" fmla="*/ 2 w 65"/>
                <a:gd name="T15" fmla="*/ 4 h 121"/>
                <a:gd name="T16" fmla="*/ 7 w 65"/>
                <a:gd name="T17" fmla="*/ 0 h 121"/>
                <a:gd name="T18" fmla="*/ 6 w 65"/>
                <a:gd name="T19" fmla="*/ 0 h 121"/>
                <a:gd name="T20" fmla="*/ 7 w 65"/>
                <a:gd name="T21" fmla="*/ 0 h 121"/>
                <a:gd name="T22" fmla="*/ 9 w 65"/>
                <a:gd name="T23" fmla="*/ 0 h 1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5"/>
                <a:gd name="T37" fmla="*/ 0 h 121"/>
                <a:gd name="T38" fmla="*/ 65 w 65"/>
                <a:gd name="T39" fmla="*/ 121 h 12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5" h="121">
                  <a:moveTo>
                    <a:pt x="65" y="4"/>
                  </a:moveTo>
                  <a:lnTo>
                    <a:pt x="19" y="39"/>
                  </a:lnTo>
                  <a:lnTo>
                    <a:pt x="0" y="78"/>
                  </a:lnTo>
                  <a:lnTo>
                    <a:pt x="4" y="78"/>
                  </a:lnTo>
                  <a:lnTo>
                    <a:pt x="4" y="121"/>
                  </a:lnTo>
                  <a:lnTo>
                    <a:pt x="0" y="121"/>
                  </a:lnTo>
                  <a:lnTo>
                    <a:pt x="0" y="59"/>
                  </a:lnTo>
                  <a:lnTo>
                    <a:pt x="16" y="32"/>
                  </a:lnTo>
                  <a:lnTo>
                    <a:pt x="50" y="7"/>
                  </a:lnTo>
                  <a:lnTo>
                    <a:pt x="46" y="0"/>
                  </a:lnTo>
                  <a:lnTo>
                    <a:pt x="54" y="4"/>
                  </a:lnTo>
                  <a:lnTo>
                    <a:pt x="65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6" name="Freeform 80"/>
            <p:cNvSpPr>
              <a:spLocks/>
            </p:cNvSpPr>
            <p:nvPr/>
          </p:nvSpPr>
          <p:spPr bwMode="auto">
            <a:xfrm>
              <a:off x="409" y="3610"/>
              <a:ext cx="39" cy="53"/>
            </a:xfrm>
            <a:custGeom>
              <a:avLst/>
              <a:gdLst>
                <a:gd name="T0" fmla="*/ 8 w 79"/>
                <a:gd name="T1" fmla="*/ 2 h 105"/>
                <a:gd name="T2" fmla="*/ 8 w 79"/>
                <a:gd name="T3" fmla="*/ 4 h 105"/>
                <a:gd name="T4" fmla="*/ 4 w 79"/>
                <a:gd name="T5" fmla="*/ 9 h 105"/>
                <a:gd name="T6" fmla="*/ 4 w 79"/>
                <a:gd name="T7" fmla="*/ 10 h 105"/>
                <a:gd name="T8" fmla="*/ 0 w 79"/>
                <a:gd name="T9" fmla="*/ 14 h 105"/>
                <a:gd name="T10" fmla="*/ 7 w 79"/>
                <a:gd name="T11" fmla="*/ 4 h 105"/>
                <a:gd name="T12" fmla="*/ 7 w 79"/>
                <a:gd name="T13" fmla="*/ 4 h 105"/>
                <a:gd name="T14" fmla="*/ 2 w 79"/>
                <a:gd name="T15" fmla="*/ 7 h 105"/>
                <a:gd name="T16" fmla="*/ 2 w 79"/>
                <a:gd name="T17" fmla="*/ 6 h 105"/>
                <a:gd name="T18" fmla="*/ 8 w 79"/>
                <a:gd name="T19" fmla="*/ 0 h 105"/>
                <a:gd name="T20" fmla="*/ 9 w 79"/>
                <a:gd name="T21" fmla="*/ 0 h 105"/>
                <a:gd name="T22" fmla="*/ 8 w 79"/>
                <a:gd name="T23" fmla="*/ 2 h 10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9"/>
                <a:gd name="T37" fmla="*/ 0 h 105"/>
                <a:gd name="T38" fmla="*/ 79 w 79"/>
                <a:gd name="T39" fmla="*/ 105 h 10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9" h="105">
                  <a:moveTo>
                    <a:pt x="66" y="16"/>
                  </a:moveTo>
                  <a:lnTo>
                    <a:pt x="70" y="27"/>
                  </a:lnTo>
                  <a:lnTo>
                    <a:pt x="32" y="70"/>
                  </a:lnTo>
                  <a:lnTo>
                    <a:pt x="35" y="74"/>
                  </a:lnTo>
                  <a:lnTo>
                    <a:pt x="0" y="105"/>
                  </a:lnTo>
                  <a:lnTo>
                    <a:pt x="62" y="31"/>
                  </a:lnTo>
                  <a:lnTo>
                    <a:pt x="59" y="27"/>
                  </a:lnTo>
                  <a:lnTo>
                    <a:pt x="20" y="53"/>
                  </a:lnTo>
                  <a:lnTo>
                    <a:pt x="20" y="42"/>
                  </a:lnTo>
                  <a:lnTo>
                    <a:pt x="70" y="0"/>
                  </a:lnTo>
                  <a:lnTo>
                    <a:pt x="79" y="0"/>
                  </a:lnTo>
                  <a:lnTo>
                    <a:pt x="66" y="1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7" name="Freeform 81"/>
            <p:cNvSpPr>
              <a:spLocks/>
            </p:cNvSpPr>
            <p:nvPr/>
          </p:nvSpPr>
          <p:spPr bwMode="auto">
            <a:xfrm>
              <a:off x="1276" y="3610"/>
              <a:ext cx="35" cy="27"/>
            </a:xfrm>
            <a:custGeom>
              <a:avLst/>
              <a:gdLst>
                <a:gd name="T0" fmla="*/ 7 w 70"/>
                <a:gd name="T1" fmla="*/ 2 h 53"/>
                <a:gd name="T2" fmla="*/ 9 w 70"/>
                <a:gd name="T3" fmla="*/ 2 h 53"/>
                <a:gd name="T4" fmla="*/ 6 w 70"/>
                <a:gd name="T5" fmla="*/ 4 h 53"/>
                <a:gd name="T6" fmla="*/ 4 w 70"/>
                <a:gd name="T7" fmla="*/ 6 h 53"/>
                <a:gd name="T8" fmla="*/ 3 w 70"/>
                <a:gd name="T9" fmla="*/ 6 h 53"/>
                <a:gd name="T10" fmla="*/ 2 w 70"/>
                <a:gd name="T11" fmla="*/ 5 h 53"/>
                <a:gd name="T12" fmla="*/ 1 w 70"/>
                <a:gd name="T13" fmla="*/ 7 h 53"/>
                <a:gd name="T14" fmla="*/ 0 w 70"/>
                <a:gd name="T15" fmla="*/ 7 h 53"/>
                <a:gd name="T16" fmla="*/ 5 w 70"/>
                <a:gd name="T17" fmla="*/ 0 h 53"/>
                <a:gd name="T18" fmla="*/ 5 w 70"/>
                <a:gd name="T19" fmla="*/ 3 h 53"/>
                <a:gd name="T20" fmla="*/ 7 w 70"/>
                <a:gd name="T21" fmla="*/ 2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53"/>
                <a:gd name="T35" fmla="*/ 70 w 70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53">
                  <a:moveTo>
                    <a:pt x="59" y="11"/>
                  </a:moveTo>
                  <a:lnTo>
                    <a:pt x="70" y="11"/>
                  </a:lnTo>
                  <a:lnTo>
                    <a:pt x="54" y="31"/>
                  </a:lnTo>
                  <a:lnTo>
                    <a:pt x="39" y="46"/>
                  </a:lnTo>
                  <a:lnTo>
                    <a:pt x="28" y="46"/>
                  </a:lnTo>
                  <a:lnTo>
                    <a:pt x="19" y="38"/>
                  </a:lnTo>
                  <a:lnTo>
                    <a:pt x="4" y="53"/>
                  </a:lnTo>
                  <a:lnTo>
                    <a:pt x="0" y="50"/>
                  </a:lnTo>
                  <a:lnTo>
                    <a:pt x="43" y="0"/>
                  </a:lnTo>
                  <a:lnTo>
                    <a:pt x="47" y="19"/>
                  </a:lnTo>
                  <a:lnTo>
                    <a:pt x="59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Freeform 82"/>
            <p:cNvSpPr>
              <a:spLocks/>
            </p:cNvSpPr>
            <p:nvPr/>
          </p:nvSpPr>
          <p:spPr bwMode="auto">
            <a:xfrm>
              <a:off x="957" y="3615"/>
              <a:ext cx="12" cy="3"/>
            </a:xfrm>
            <a:custGeom>
              <a:avLst/>
              <a:gdLst>
                <a:gd name="T0" fmla="*/ 0 w 23"/>
                <a:gd name="T1" fmla="*/ 0 h 5"/>
                <a:gd name="T2" fmla="*/ 3 w 23"/>
                <a:gd name="T3" fmla="*/ 1 h 5"/>
                <a:gd name="T4" fmla="*/ 0 w 23"/>
                <a:gd name="T5" fmla="*/ 0 h 5"/>
                <a:gd name="T6" fmla="*/ 0 60000 65536"/>
                <a:gd name="T7" fmla="*/ 0 60000 65536"/>
                <a:gd name="T8" fmla="*/ 0 60000 65536"/>
                <a:gd name="T9" fmla="*/ 0 w 23"/>
                <a:gd name="T10" fmla="*/ 0 h 5"/>
                <a:gd name="T11" fmla="*/ 23 w 23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" h="5">
                  <a:moveTo>
                    <a:pt x="0" y="0"/>
                  </a:moveTo>
                  <a:lnTo>
                    <a:pt x="2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9" name="Freeform 83"/>
            <p:cNvSpPr>
              <a:spLocks/>
            </p:cNvSpPr>
            <p:nvPr/>
          </p:nvSpPr>
          <p:spPr bwMode="auto">
            <a:xfrm>
              <a:off x="1346" y="3615"/>
              <a:ext cx="16" cy="30"/>
            </a:xfrm>
            <a:custGeom>
              <a:avLst/>
              <a:gdLst>
                <a:gd name="T0" fmla="*/ 1 w 32"/>
                <a:gd name="T1" fmla="*/ 8 h 59"/>
                <a:gd name="T2" fmla="*/ 1 w 32"/>
                <a:gd name="T3" fmla="*/ 6 h 59"/>
                <a:gd name="T4" fmla="*/ 0 w 32"/>
                <a:gd name="T5" fmla="*/ 5 h 59"/>
                <a:gd name="T6" fmla="*/ 0 w 32"/>
                <a:gd name="T7" fmla="*/ 2 h 59"/>
                <a:gd name="T8" fmla="*/ 1 w 32"/>
                <a:gd name="T9" fmla="*/ 4 h 59"/>
                <a:gd name="T10" fmla="*/ 4 w 32"/>
                <a:gd name="T11" fmla="*/ 0 h 59"/>
                <a:gd name="T12" fmla="*/ 4 w 32"/>
                <a:gd name="T13" fmla="*/ 3 h 59"/>
                <a:gd name="T14" fmla="*/ 1 w 32"/>
                <a:gd name="T15" fmla="*/ 8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59"/>
                <a:gd name="T26" fmla="*/ 32 w 32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59">
                  <a:moveTo>
                    <a:pt x="15" y="59"/>
                  </a:moveTo>
                  <a:lnTo>
                    <a:pt x="15" y="42"/>
                  </a:lnTo>
                  <a:lnTo>
                    <a:pt x="0" y="39"/>
                  </a:lnTo>
                  <a:lnTo>
                    <a:pt x="0" y="12"/>
                  </a:lnTo>
                  <a:lnTo>
                    <a:pt x="12" y="27"/>
                  </a:lnTo>
                  <a:lnTo>
                    <a:pt x="32" y="0"/>
                  </a:lnTo>
                  <a:lnTo>
                    <a:pt x="32" y="20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0" name="Freeform 84"/>
            <p:cNvSpPr>
              <a:spLocks/>
            </p:cNvSpPr>
            <p:nvPr/>
          </p:nvSpPr>
          <p:spPr bwMode="auto">
            <a:xfrm>
              <a:off x="948" y="3618"/>
              <a:ext cx="7" cy="1"/>
            </a:xfrm>
            <a:custGeom>
              <a:avLst/>
              <a:gdLst>
                <a:gd name="T0" fmla="*/ 0 w 15"/>
                <a:gd name="T1" fmla="*/ 0 h 1"/>
                <a:gd name="T2" fmla="*/ 1 w 15"/>
                <a:gd name="T3" fmla="*/ 0 h 1"/>
                <a:gd name="T4" fmla="*/ 0 w 15"/>
                <a:gd name="T5" fmla="*/ 0 h 1"/>
                <a:gd name="T6" fmla="*/ 0 60000 65536"/>
                <a:gd name="T7" fmla="*/ 0 60000 65536"/>
                <a:gd name="T8" fmla="*/ 0 60000 65536"/>
                <a:gd name="T9" fmla="*/ 0 w 15"/>
                <a:gd name="T10" fmla="*/ 0 h 1"/>
                <a:gd name="T11" fmla="*/ 15 w 1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Freeform 85"/>
            <p:cNvSpPr>
              <a:spLocks/>
            </p:cNvSpPr>
            <p:nvPr/>
          </p:nvSpPr>
          <p:spPr bwMode="auto">
            <a:xfrm>
              <a:off x="1307" y="3619"/>
              <a:ext cx="22" cy="24"/>
            </a:xfrm>
            <a:custGeom>
              <a:avLst/>
              <a:gdLst>
                <a:gd name="T0" fmla="*/ 6 w 44"/>
                <a:gd name="T1" fmla="*/ 2 h 47"/>
                <a:gd name="T2" fmla="*/ 3 w 44"/>
                <a:gd name="T3" fmla="*/ 4 h 47"/>
                <a:gd name="T4" fmla="*/ 1 w 44"/>
                <a:gd name="T5" fmla="*/ 6 h 47"/>
                <a:gd name="T6" fmla="*/ 0 w 44"/>
                <a:gd name="T7" fmla="*/ 6 h 47"/>
                <a:gd name="T8" fmla="*/ 0 w 44"/>
                <a:gd name="T9" fmla="*/ 4 h 47"/>
                <a:gd name="T10" fmla="*/ 5 w 44"/>
                <a:gd name="T11" fmla="*/ 0 h 47"/>
                <a:gd name="T12" fmla="*/ 6 w 44"/>
                <a:gd name="T13" fmla="*/ 0 h 47"/>
                <a:gd name="T14" fmla="*/ 6 w 44"/>
                <a:gd name="T15" fmla="*/ 2 h 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"/>
                <a:gd name="T25" fmla="*/ 0 h 47"/>
                <a:gd name="T26" fmla="*/ 44 w 44"/>
                <a:gd name="T27" fmla="*/ 47 h 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" h="47">
                  <a:moveTo>
                    <a:pt x="44" y="12"/>
                  </a:moveTo>
                  <a:lnTo>
                    <a:pt x="19" y="31"/>
                  </a:lnTo>
                  <a:lnTo>
                    <a:pt x="4" y="47"/>
                  </a:lnTo>
                  <a:lnTo>
                    <a:pt x="0" y="42"/>
                  </a:lnTo>
                  <a:lnTo>
                    <a:pt x="0" y="31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4" y="1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2" name="Freeform 86"/>
            <p:cNvSpPr>
              <a:spLocks/>
            </p:cNvSpPr>
            <p:nvPr/>
          </p:nvSpPr>
          <p:spPr bwMode="auto">
            <a:xfrm>
              <a:off x="1323" y="3622"/>
              <a:ext cx="16" cy="19"/>
            </a:xfrm>
            <a:custGeom>
              <a:avLst/>
              <a:gdLst>
                <a:gd name="T0" fmla="*/ 3 w 32"/>
                <a:gd name="T1" fmla="*/ 2 h 38"/>
                <a:gd name="T2" fmla="*/ 1 w 32"/>
                <a:gd name="T3" fmla="*/ 5 h 38"/>
                <a:gd name="T4" fmla="*/ 0 w 32"/>
                <a:gd name="T5" fmla="*/ 3 h 38"/>
                <a:gd name="T6" fmla="*/ 3 w 32"/>
                <a:gd name="T7" fmla="*/ 0 h 38"/>
                <a:gd name="T8" fmla="*/ 4 w 32"/>
                <a:gd name="T9" fmla="*/ 1 h 38"/>
                <a:gd name="T10" fmla="*/ 3 w 32"/>
                <a:gd name="T11" fmla="*/ 2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38"/>
                <a:gd name="T20" fmla="*/ 32 w 32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38">
                  <a:moveTo>
                    <a:pt x="28" y="19"/>
                  </a:moveTo>
                  <a:lnTo>
                    <a:pt x="9" y="38"/>
                  </a:lnTo>
                  <a:lnTo>
                    <a:pt x="0" y="30"/>
                  </a:lnTo>
                  <a:lnTo>
                    <a:pt x="28" y="0"/>
                  </a:lnTo>
                  <a:lnTo>
                    <a:pt x="32" y="4"/>
                  </a:lnTo>
                  <a:lnTo>
                    <a:pt x="28" y="1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3" name="Freeform 87"/>
            <p:cNvSpPr>
              <a:spLocks/>
            </p:cNvSpPr>
            <p:nvPr/>
          </p:nvSpPr>
          <p:spPr bwMode="auto">
            <a:xfrm>
              <a:off x="1229" y="3631"/>
              <a:ext cx="40" cy="32"/>
            </a:xfrm>
            <a:custGeom>
              <a:avLst/>
              <a:gdLst>
                <a:gd name="T0" fmla="*/ 5 w 78"/>
                <a:gd name="T1" fmla="*/ 5 h 63"/>
                <a:gd name="T2" fmla="*/ 6 w 78"/>
                <a:gd name="T3" fmla="*/ 5 h 63"/>
                <a:gd name="T4" fmla="*/ 3 w 78"/>
                <a:gd name="T5" fmla="*/ 8 h 63"/>
                <a:gd name="T6" fmla="*/ 2 w 78"/>
                <a:gd name="T7" fmla="*/ 8 h 63"/>
                <a:gd name="T8" fmla="*/ 3 w 78"/>
                <a:gd name="T9" fmla="*/ 7 h 63"/>
                <a:gd name="T10" fmla="*/ 0 w 78"/>
                <a:gd name="T11" fmla="*/ 6 h 63"/>
                <a:gd name="T12" fmla="*/ 10 w 78"/>
                <a:gd name="T13" fmla="*/ 0 h 63"/>
                <a:gd name="T14" fmla="*/ 11 w 78"/>
                <a:gd name="T15" fmla="*/ 1 h 63"/>
                <a:gd name="T16" fmla="*/ 5 w 78"/>
                <a:gd name="T17" fmla="*/ 5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8"/>
                <a:gd name="T28" fmla="*/ 0 h 63"/>
                <a:gd name="T29" fmla="*/ 78 w 78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8" h="63">
                  <a:moveTo>
                    <a:pt x="38" y="36"/>
                  </a:moveTo>
                  <a:lnTo>
                    <a:pt x="42" y="39"/>
                  </a:lnTo>
                  <a:lnTo>
                    <a:pt x="19" y="63"/>
                  </a:lnTo>
                  <a:lnTo>
                    <a:pt x="15" y="59"/>
                  </a:lnTo>
                  <a:lnTo>
                    <a:pt x="23" y="51"/>
                  </a:lnTo>
                  <a:lnTo>
                    <a:pt x="0" y="43"/>
                  </a:lnTo>
                  <a:lnTo>
                    <a:pt x="73" y="0"/>
                  </a:lnTo>
                  <a:lnTo>
                    <a:pt x="78" y="4"/>
                  </a:lnTo>
                  <a:lnTo>
                    <a:pt x="38" y="3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4" name="Freeform 88"/>
            <p:cNvSpPr>
              <a:spLocks/>
            </p:cNvSpPr>
            <p:nvPr/>
          </p:nvSpPr>
          <p:spPr bwMode="auto">
            <a:xfrm>
              <a:off x="485" y="3643"/>
              <a:ext cx="31" cy="44"/>
            </a:xfrm>
            <a:custGeom>
              <a:avLst/>
              <a:gdLst>
                <a:gd name="T0" fmla="*/ 7 w 61"/>
                <a:gd name="T1" fmla="*/ 3 h 89"/>
                <a:gd name="T2" fmla="*/ 6 w 61"/>
                <a:gd name="T3" fmla="*/ 4 h 89"/>
                <a:gd name="T4" fmla="*/ 5 w 61"/>
                <a:gd name="T5" fmla="*/ 5 h 89"/>
                <a:gd name="T6" fmla="*/ 4 w 61"/>
                <a:gd name="T7" fmla="*/ 6 h 89"/>
                <a:gd name="T8" fmla="*/ 6 w 61"/>
                <a:gd name="T9" fmla="*/ 7 h 89"/>
                <a:gd name="T10" fmla="*/ 1 w 61"/>
                <a:gd name="T11" fmla="*/ 11 h 89"/>
                <a:gd name="T12" fmla="*/ 0 w 61"/>
                <a:gd name="T13" fmla="*/ 10 h 89"/>
                <a:gd name="T14" fmla="*/ 6 w 61"/>
                <a:gd name="T15" fmla="*/ 4 h 89"/>
                <a:gd name="T16" fmla="*/ 6 w 61"/>
                <a:gd name="T17" fmla="*/ 2 h 89"/>
                <a:gd name="T18" fmla="*/ 5 w 61"/>
                <a:gd name="T19" fmla="*/ 1 h 89"/>
                <a:gd name="T20" fmla="*/ 4 w 61"/>
                <a:gd name="T21" fmla="*/ 3 h 89"/>
                <a:gd name="T22" fmla="*/ 2 w 61"/>
                <a:gd name="T23" fmla="*/ 5 h 89"/>
                <a:gd name="T24" fmla="*/ 7 w 61"/>
                <a:gd name="T25" fmla="*/ 0 h 89"/>
                <a:gd name="T26" fmla="*/ 8 w 61"/>
                <a:gd name="T27" fmla="*/ 0 h 89"/>
                <a:gd name="T28" fmla="*/ 7 w 61"/>
                <a:gd name="T29" fmla="*/ 3 h 8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"/>
                <a:gd name="T46" fmla="*/ 0 h 89"/>
                <a:gd name="T47" fmla="*/ 61 w 61"/>
                <a:gd name="T48" fmla="*/ 89 h 8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" h="89">
                  <a:moveTo>
                    <a:pt x="54" y="31"/>
                  </a:moveTo>
                  <a:lnTo>
                    <a:pt x="42" y="35"/>
                  </a:lnTo>
                  <a:lnTo>
                    <a:pt x="34" y="46"/>
                  </a:lnTo>
                  <a:lnTo>
                    <a:pt x="30" y="50"/>
                  </a:lnTo>
                  <a:lnTo>
                    <a:pt x="45" y="58"/>
                  </a:lnTo>
                  <a:lnTo>
                    <a:pt x="2" y="89"/>
                  </a:lnTo>
                  <a:lnTo>
                    <a:pt x="0" y="86"/>
                  </a:lnTo>
                  <a:lnTo>
                    <a:pt x="42" y="35"/>
                  </a:lnTo>
                  <a:lnTo>
                    <a:pt x="42" y="19"/>
                  </a:lnTo>
                  <a:lnTo>
                    <a:pt x="38" y="15"/>
                  </a:lnTo>
                  <a:lnTo>
                    <a:pt x="30" y="27"/>
                  </a:lnTo>
                  <a:lnTo>
                    <a:pt x="15" y="42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54" y="3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5" name="Freeform 89"/>
            <p:cNvSpPr>
              <a:spLocks/>
            </p:cNvSpPr>
            <p:nvPr/>
          </p:nvSpPr>
          <p:spPr bwMode="auto">
            <a:xfrm>
              <a:off x="734" y="3649"/>
              <a:ext cx="31" cy="14"/>
            </a:xfrm>
            <a:custGeom>
              <a:avLst/>
              <a:gdLst>
                <a:gd name="T0" fmla="*/ 8 w 62"/>
                <a:gd name="T1" fmla="*/ 1 h 27"/>
                <a:gd name="T2" fmla="*/ 8 w 62"/>
                <a:gd name="T3" fmla="*/ 2 h 27"/>
                <a:gd name="T4" fmla="*/ 5 w 62"/>
                <a:gd name="T5" fmla="*/ 1 h 27"/>
                <a:gd name="T6" fmla="*/ 1 w 62"/>
                <a:gd name="T7" fmla="*/ 4 h 27"/>
                <a:gd name="T8" fmla="*/ 0 w 62"/>
                <a:gd name="T9" fmla="*/ 4 h 27"/>
                <a:gd name="T10" fmla="*/ 0 w 62"/>
                <a:gd name="T11" fmla="*/ 2 h 27"/>
                <a:gd name="T12" fmla="*/ 6 w 62"/>
                <a:gd name="T13" fmla="*/ 0 h 27"/>
                <a:gd name="T14" fmla="*/ 8 w 62"/>
                <a:gd name="T15" fmla="*/ 1 h 27"/>
                <a:gd name="T16" fmla="*/ 8 w 62"/>
                <a:gd name="T17" fmla="*/ 1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2"/>
                <a:gd name="T28" fmla="*/ 0 h 27"/>
                <a:gd name="T29" fmla="*/ 62 w 62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2" h="27">
                  <a:moveTo>
                    <a:pt x="62" y="7"/>
                  </a:moveTo>
                  <a:lnTo>
                    <a:pt x="62" y="15"/>
                  </a:lnTo>
                  <a:lnTo>
                    <a:pt x="39" y="7"/>
                  </a:lnTo>
                  <a:lnTo>
                    <a:pt x="7" y="27"/>
                  </a:lnTo>
                  <a:lnTo>
                    <a:pt x="0" y="27"/>
                  </a:lnTo>
                  <a:lnTo>
                    <a:pt x="0" y="15"/>
                  </a:lnTo>
                  <a:lnTo>
                    <a:pt x="47" y="0"/>
                  </a:lnTo>
                  <a:lnTo>
                    <a:pt x="58" y="3"/>
                  </a:lnTo>
                  <a:lnTo>
                    <a:pt x="62" y="7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6" name="Freeform 90"/>
            <p:cNvSpPr>
              <a:spLocks/>
            </p:cNvSpPr>
            <p:nvPr/>
          </p:nvSpPr>
          <p:spPr bwMode="auto">
            <a:xfrm>
              <a:off x="1280" y="3650"/>
              <a:ext cx="33" cy="48"/>
            </a:xfrm>
            <a:custGeom>
              <a:avLst/>
              <a:gdLst>
                <a:gd name="T0" fmla="*/ 5 w 67"/>
                <a:gd name="T1" fmla="*/ 7 h 94"/>
                <a:gd name="T2" fmla="*/ 2 w 67"/>
                <a:gd name="T3" fmla="*/ 11 h 94"/>
                <a:gd name="T4" fmla="*/ 1 w 67"/>
                <a:gd name="T5" fmla="*/ 13 h 94"/>
                <a:gd name="T6" fmla="*/ 0 w 67"/>
                <a:gd name="T7" fmla="*/ 13 h 94"/>
                <a:gd name="T8" fmla="*/ 0 w 67"/>
                <a:gd name="T9" fmla="*/ 10 h 94"/>
                <a:gd name="T10" fmla="*/ 0 w 67"/>
                <a:gd name="T11" fmla="*/ 10 h 94"/>
                <a:gd name="T12" fmla="*/ 0 w 67"/>
                <a:gd name="T13" fmla="*/ 11 h 94"/>
                <a:gd name="T14" fmla="*/ 1 w 67"/>
                <a:gd name="T15" fmla="*/ 12 h 94"/>
                <a:gd name="T16" fmla="*/ 2 w 67"/>
                <a:gd name="T17" fmla="*/ 10 h 94"/>
                <a:gd name="T18" fmla="*/ 1 w 67"/>
                <a:gd name="T19" fmla="*/ 8 h 94"/>
                <a:gd name="T20" fmla="*/ 1 w 67"/>
                <a:gd name="T21" fmla="*/ 8 h 94"/>
                <a:gd name="T22" fmla="*/ 2 w 67"/>
                <a:gd name="T23" fmla="*/ 9 h 94"/>
                <a:gd name="T24" fmla="*/ 5 w 67"/>
                <a:gd name="T25" fmla="*/ 4 h 94"/>
                <a:gd name="T26" fmla="*/ 5 w 67"/>
                <a:gd name="T27" fmla="*/ 3 h 94"/>
                <a:gd name="T28" fmla="*/ 7 w 67"/>
                <a:gd name="T29" fmla="*/ 0 h 94"/>
                <a:gd name="T30" fmla="*/ 8 w 67"/>
                <a:gd name="T31" fmla="*/ 0 h 94"/>
                <a:gd name="T32" fmla="*/ 5 w 67"/>
                <a:gd name="T33" fmla="*/ 7 h 9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94"/>
                <a:gd name="T53" fmla="*/ 67 w 67"/>
                <a:gd name="T54" fmla="*/ 94 h 9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94">
                  <a:moveTo>
                    <a:pt x="44" y="50"/>
                  </a:moveTo>
                  <a:lnTo>
                    <a:pt x="17" y="86"/>
                  </a:lnTo>
                  <a:lnTo>
                    <a:pt x="8" y="94"/>
                  </a:lnTo>
                  <a:lnTo>
                    <a:pt x="0" y="94"/>
                  </a:lnTo>
                  <a:lnTo>
                    <a:pt x="0" y="78"/>
                  </a:lnTo>
                  <a:lnTo>
                    <a:pt x="4" y="78"/>
                  </a:lnTo>
                  <a:lnTo>
                    <a:pt x="4" y="86"/>
                  </a:lnTo>
                  <a:lnTo>
                    <a:pt x="8" y="89"/>
                  </a:lnTo>
                  <a:lnTo>
                    <a:pt x="21" y="74"/>
                  </a:lnTo>
                  <a:lnTo>
                    <a:pt x="12" y="63"/>
                  </a:lnTo>
                  <a:lnTo>
                    <a:pt x="12" y="59"/>
                  </a:lnTo>
                  <a:lnTo>
                    <a:pt x="21" y="71"/>
                  </a:lnTo>
                  <a:lnTo>
                    <a:pt x="44" y="31"/>
                  </a:lnTo>
                  <a:lnTo>
                    <a:pt x="40" y="20"/>
                  </a:lnTo>
                  <a:lnTo>
                    <a:pt x="59" y="0"/>
                  </a:lnTo>
                  <a:lnTo>
                    <a:pt x="67" y="0"/>
                  </a:lnTo>
                  <a:lnTo>
                    <a:pt x="44" y="5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7" name="Freeform 91"/>
            <p:cNvSpPr>
              <a:spLocks/>
            </p:cNvSpPr>
            <p:nvPr/>
          </p:nvSpPr>
          <p:spPr bwMode="auto">
            <a:xfrm>
              <a:off x="1247" y="3661"/>
              <a:ext cx="43" cy="26"/>
            </a:xfrm>
            <a:custGeom>
              <a:avLst/>
              <a:gdLst>
                <a:gd name="T0" fmla="*/ 9 w 85"/>
                <a:gd name="T1" fmla="*/ 0 h 54"/>
                <a:gd name="T2" fmla="*/ 8 w 85"/>
                <a:gd name="T3" fmla="*/ 1 h 54"/>
                <a:gd name="T4" fmla="*/ 11 w 85"/>
                <a:gd name="T5" fmla="*/ 1 h 54"/>
                <a:gd name="T6" fmla="*/ 11 w 85"/>
                <a:gd name="T7" fmla="*/ 3 h 54"/>
                <a:gd name="T8" fmla="*/ 8 w 85"/>
                <a:gd name="T9" fmla="*/ 4 h 54"/>
                <a:gd name="T10" fmla="*/ 5 w 85"/>
                <a:gd name="T11" fmla="*/ 6 h 54"/>
                <a:gd name="T12" fmla="*/ 5 w 85"/>
                <a:gd name="T13" fmla="*/ 4 h 54"/>
                <a:gd name="T14" fmla="*/ 6 w 85"/>
                <a:gd name="T15" fmla="*/ 3 h 54"/>
                <a:gd name="T16" fmla="*/ 6 w 85"/>
                <a:gd name="T17" fmla="*/ 2 h 54"/>
                <a:gd name="T18" fmla="*/ 3 w 85"/>
                <a:gd name="T19" fmla="*/ 4 h 54"/>
                <a:gd name="T20" fmla="*/ 1 w 85"/>
                <a:gd name="T21" fmla="*/ 4 h 54"/>
                <a:gd name="T22" fmla="*/ 0 w 85"/>
                <a:gd name="T23" fmla="*/ 5 h 54"/>
                <a:gd name="T24" fmla="*/ 0 w 85"/>
                <a:gd name="T25" fmla="*/ 4 h 54"/>
                <a:gd name="T26" fmla="*/ 6 w 85"/>
                <a:gd name="T27" fmla="*/ 0 h 54"/>
                <a:gd name="T28" fmla="*/ 9 w 85"/>
                <a:gd name="T29" fmla="*/ 0 h 54"/>
                <a:gd name="T30" fmla="*/ 9 w 85"/>
                <a:gd name="T31" fmla="*/ 0 h 5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5"/>
                <a:gd name="T49" fmla="*/ 0 h 54"/>
                <a:gd name="T50" fmla="*/ 85 w 85"/>
                <a:gd name="T51" fmla="*/ 54 h 5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5" h="54">
                  <a:moveTo>
                    <a:pt x="68" y="7"/>
                  </a:moveTo>
                  <a:lnTo>
                    <a:pt x="64" y="11"/>
                  </a:lnTo>
                  <a:lnTo>
                    <a:pt x="85" y="15"/>
                  </a:lnTo>
                  <a:lnTo>
                    <a:pt x="81" y="26"/>
                  </a:lnTo>
                  <a:lnTo>
                    <a:pt x="61" y="34"/>
                  </a:lnTo>
                  <a:lnTo>
                    <a:pt x="37" y="54"/>
                  </a:lnTo>
                  <a:lnTo>
                    <a:pt x="37" y="34"/>
                  </a:lnTo>
                  <a:lnTo>
                    <a:pt x="46" y="26"/>
                  </a:lnTo>
                  <a:lnTo>
                    <a:pt x="42" y="23"/>
                  </a:lnTo>
                  <a:lnTo>
                    <a:pt x="22" y="34"/>
                  </a:lnTo>
                  <a:lnTo>
                    <a:pt x="6" y="34"/>
                  </a:lnTo>
                  <a:lnTo>
                    <a:pt x="0" y="47"/>
                  </a:lnTo>
                  <a:lnTo>
                    <a:pt x="0" y="34"/>
                  </a:lnTo>
                  <a:lnTo>
                    <a:pt x="46" y="0"/>
                  </a:lnTo>
                  <a:lnTo>
                    <a:pt x="68" y="4"/>
                  </a:lnTo>
                  <a:lnTo>
                    <a:pt x="68" y="7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8" name="Freeform 92"/>
            <p:cNvSpPr>
              <a:spLocks/>
            </p:cNvSpPr>
            <p:nvPr/>
          </p:nvSpPr>
          <p:spPr bwMode="auto">
            <a:xfrm>
              <a:off x="1214" y="3668"/>
              <a:ext cx="27" cy="21"/>
            </a:xfrm>
            <a:custGeom>
              <a:avLst/>
              <a:gdLst>
                <a:gd name="T0" fmla="*/ 5 w 55"/>
                <a:gd name="T1" fmla="*/ 1 h 43"/>
                <a:gd name="T2" fmla="*/ 6 w 55"/>
                <a:gd name="T3" fmla="*/ 0 h 43"/>
                <a:gd name="T4" fmla="*/ 4 w 55"/>
                <a:gd name="T5" fmla="*/ 1 h 43"/>
                <a:gd name="T6" fmla="*/ 6 w 55"/>
                <a:gd name="T7" fmla="*/ 2 h 43"/>
                <a:gd name="T8" fmla="*/ 3 w 55"/>
                <a:gd name="T9" fmla="*/ 3 h 43"/>
                <a:gd name="T10" fmla="*/ 1 w 55"/>
                <a:gd name="T11" fmla="*/ 5 h 43"/>
                <a:gd name="T12" fmla="*/ 1 w 55"/>
                <a:gd name="T13" fmla="*/ 5 h 43"/>
                <a:gd name="T14" fmla="*/ 0 w 55"/>
                <a:gd name="T15" fmla="*/ 4 h 43"/>
                <a:gd name="T16" fmla="*/ 5 w 55"/>
                <a:gd name="T17" fmla="*/ 1 h 43"/>
                <a:gd name="T18" fmla="*/ 4 w 55"/>
                <a:gd name="T19" fmla="*/ 1 h 43"/>
                <a:gd name="T20" fmla="*/ 3 w 55"/>
                <a:gd name="T21" fmla="*/ 1 h 43"/>
                <a:gd name="T22" fmla="*/ 4 w 55"/>
                <a:gd name="T23" fmla="*/ 0 h 43"/>
                <a:gd name="T24" fmla="*/ 4 w 55"/>
                <a:gd name="T25" fmla="*/ 1 h 43"/>
                <a:gd name="T26" fmla="*/ 5 w 55"/>
                <a:gd name="T27" fmla="*/ 1 h 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"/>
                <a:gd name="T43" fmla="*/ 0 h 43"/>
                <a:gd name="T44" fmla="*/ 55 w 55"/>
                <a:gd name="T45" fmla="*/ 43 h 4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" h="43">
                  <a:moveTo>
                    <a:pt x="47" y="8"/>
                  </a:moveTo>
                  <a:lnTo>
                    <a:pt x="51" y="4"/>
                  </a:lnTo>
                  <a:lnTo>
                    <a:pt x="36" y="11"/>
                  </a:lnTo>
                  <a:lnTo>
                    <a:pt x="55" y="19"/>
                  </a:lnTo>
                  <a:lnTo>
                    <a:pt x="28" y="28"/>
                  </a:lnTo>
                  <a:lnTo>
                    <a:pt x="13" y="43"/>
                  </a:lnTo>
                  <a:lnTo>
                    <a:pt x="9" y="43"/>
                  </a:lnTo>
                  <a:lnTo>
                    <a:pt x="0" y="36"/>
                  </a:lnTo>
                  <a:lnTo>
                    <a:pt x="40" y="15"/>
                  </a:lnTo>
                  <a:lnTo>
                    <a:pt x="36" y="11"/>
                  </a:lnTo>
                  <a:lnTo>
                    <a:pt x="28" y="11"/>
                  </a:lnTo>
                  <a:lnTo>
                    <a:pt x="32" y="0"/>
                  </a:lnTo>
                  <a:lnTo>
                    <a:pt x="32" y="8"/>
                  </a:lnTo>
                  <a:lnTo>
                    <a:pt x="47" y="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9" name="Freeform 93"/>
            <p:cNvSpPr>
              <a:spLocks/>
            </p:cNvSpPr>
            <p:nvPr/>
          </p:nvSpPr>
          <p:spPr bwMode="auto">
            <a:xfrm>
              <a:off x="1206" y="3678"/>
              <a:ext cx="6" cy="8"/>
            </a:xfrm>
            <a:custGeom>
              <a:avLst/>
              <a:gdLst>
                <a:gd name="T0" fmla="*/ 2 w 11"/>
                <a:gd name="T1" fmla="*/ 0 h 17"/>
                <a:gd name="T2" fmla="*/ 0 w 11"/>
                <a:gd name="T3" fmla="*/ 2 h 17"/>
                <a:gd name="T4" fmla="*/ 2 w 11"/>
                <a:gd name="T5" fmla="*/ 1 h 17"/>
                <a:gd name="T6" fmla="*/ 0 w 11"/>
                <a:gd name="T7" fmla="*/ 0 h 17"/>
                <a:gd name="T8" fmla="*/ 2 w 11"/>
                <a:gd name="T9" fmla="*/ 0 h 17"/>
                <a:gd name="T10" fmla="*/ 2 w 11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17"/>
                <a:gd name="T20" fmla="*/ 11 w 11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17">
                  <a:moveTo>
                    <a:pt x="11" y="5"/>
                  </a:moveTo>
                  <a:lnTo>
                    <a:pt x="0" y="17"/>
                  </a:lnTo>
                  <a:lnTo>
                    <a:pt x="9" y="9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0" name="Freeform 94"/>
            <p:cNvSpPr>
              <a:spLocks/>
            </p:cNvSpPr>
            <p:nvPr/>
          </p:nvSpPr>
          <p:spPr bwMode="auto">
            <a:xfrm>
              <a:off x="1183" y="3680"/>
              <a:ext cx="9" cy="4"/>
            </a:xfrm>
            <a:custGeom>
              <a:avLst/>
              <a:gdLst>
                <a:gd name="T0" fmla="*/ 0 w 19"/>
                <a:gd name="T1" fmla="*/ 1 h 8"/>
                <a:gd name="T2" fmla="*/ 0 w 19"/>
                <a:gd name="T3" fmla="*/ 0 h 8"/>
                <a:gd name="T4" fmla="*/ 2 w 19"/>
                <a:gd name="T5" fmla="*/ 0 h 8"/>
                <a:gd name="T6" fmla="*/ 0 w 19"/>
                <a:gd name="T7" fmla="*/ 1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8"/>
                <a:gd name="T14" fmla="*/ 19 w 19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8">
                  <a:moveTo>
                    <a:pt x="0" y="8"/>
                  </a:moveTo>
                  <a:lnTo>
                    <a:pt x="7" y="0"/>
                  </a:lnTo>
                  <a:lnTo>
                    <a:pt x="19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1" name="Freeform 95"/>
            <p:cNvSpPr>
              <a:spLocks/>
            </p:cNvSpPr>
            <p:nvPr/>
          </p:nvSpPr>
          <p:spPr bwMode="auto">
            <a:xfrm>
              <a:off x="1220" y="3700"/>
              <a:ext cx="17" cy="5"/>
            </a:xfrm>
            <a:custGeom>
              <a:avLst/>
              <a:gdLst>
                <a:gd name="T0" fmla="*/ 4 w 34"/>
                <a:gd name="T1" fmla="*/ 0 h 11"/>
                <a:gd name="T2" fmla="*/ 2 w 34"/>
                <a:gd name="T3" fmla="*/ 1 h 11"/>
                <a:gd name="T4" fmla="*/ 1 w 34"/>
                <a:gd name="T5" fmla="*/ 0 h 11"/>
                <a:gd name="T6" fmla="*/ 0 w 34"/>
                <a:gd name="T7" fmla="*/ 0 h 11"/>
                <a:gd name="T8" fmla="*/ 1 w 34"/>
                <a:gd name="T9" fmla="*/ 0 h 11"/>
                <a:gd name="T10" fmla="*/ 3 w 34"/>
                <a:gd name="T11" fmla="*/ 0 h 11"/>
                <a:gd name="T12" fmla="*/ 4 w 34"/>
                <a:gd name="T13" fmla="*/ 0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11"/>
                <a:gd name="T23" fmla="*/ 34 w 34"/>
                <a:gd name="T24" fmla="*/ 11 h 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11">
                  <a:moveTo>
                    <a:pt x="34" y="3"/>
                  </a:moveTo>
                  <a:lnTo>
                    <a:pt x="19" y="11"/>
                  </a:lnTo>
                  <a:lnTo>
                    <a:pt x="7" y="7"/>
                  </a:lnTo>
                  <a:lnTo>
                    <a:pt x="0" y="7"/>
                  </a:lnTo>
                  <a:lnTo>
                    <a:pt x="11" y="0"/>
                  </a:lnTo>
                  <a:lnTo>
                    <a:pt x="30" y="0"/>
                  </a:lnTo>
                  <a:lnTo>
                    <a:pt x="34" y="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2" name="Freeform 96"/>
            <p:cNvSpPr>
              <a:spLocks/>
            </p:cNvSpPr>
            <p:nvPr/>
          </p:nvSpPr>
          <p:spPr bwMode="auto">
            <a:xfrm>
              <a:off x="1163" y="3703"/>
              <a:ext cx="37" cy="21"/>
            </a:xfrm>
            <a:custGeom>
              <a:avLst/>
              <a:gdLst>
                <a:gd name="T0" fmla="*/ 1 w 74"/>
                <a:gd name="T1" fmla="*/ 5 h 43"/>
                <a:gd name="T2" fmla="*/ 0 w 74"/>
                <a:gd name="T3" fmla="*/ 5 h 43"/>
                <a:gd name="T4" fmla="*/ 0 w 74"/>
                <a:gd name="T5" fmla="*/ 4 h 43"/>
                <a:gd name="T6" fmla="*/ 7 w 74"/>
                <a:gd name="T7" fmla="*/ 0 h 43"/>
                <a:gd name="T8" fmla="*/ 9 w 74"/>
                <a:gd name="T9" fmla="*/ 0 h 43"/>
                <a:gd name="T10" fmla="*/ 1 w 74"/>
                <a:gd name="T11" fmla="*/ 5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43"/>
                <a:gd name="T20" fmla="*/ 74 w 74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43">
                  <a:moveTo>
                    <a:pt x="4" y="43"/>
                  </a:moveTo>
                  <a:lnTo>
                    <a:pt x="0" y="43"/>
                  </a:lnTo>
                  <a:lnTo>
                    <a:pt x="0" y="36"/>
                  </a:lnTo>
                  <a:lnTo>
                    <a:pt x="63" y="0"/>
                  </a:lnTo>
                  <a:lnTo>
                    <a:pt x="74" y="0"/>
                  </a:lnTo>
                  <a:lnTo>
                    <a:pt x="4" y="4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3" name="Freeform 97"/>
            <p:cNvSpPr>
              <a:spLocks/>
            </p:cNvSpPr>
            <p:nvPr/>
          </p:nvSpPr>
          <p:spPr bwMode="auto">
            <a:xfrm>
              <a:off x="1234" y="3703"/>
              <a:ext cx="32" cy="49"/>
            </a:xfrm>
            <a:custGeom>
              <a:avLst/>
              <a:gdLst>
                <a:gd name="T0" fmla="*/ 8 w 65"/>
                <a:gd name="T1" fmla="*/ 1 h 97"/>
                <a:gd name="T2" fmla="*/ 6 w 65"/>
                <a:gd name="T3" fmla="*/ 2 h 97"/>
                <a:gd name="T4" fmla="*/ 3 w 65"/>
                <a:gd name="T5" fmla="*/ 9 h 97"/>
                <a:gd name="T6" fmla="*/ 0 w 65"/>
                <a:gd name="T7" fmla="*/ 13 h 97"/>
                <a:gd name="T8" fmla="*/ 1 w 65"/>
                <a:gd name="T9" fmla="*/ 10 h 97"/>
                <a:gd name="T10" fmla="*/ 0 w 65"/>
                <a:gd name="T11" fmla="*/ 10 h 97"/>
                <a:gd name="T12" fmla="*/ 0 w 65"/>
                <a:gd name="T13" fmla="*/ 10 h 97"/>
                <a:gd name="T14" fmla="*/ 3 w 65"/>
                <a:gd name="T15" fmla="*/ 7 h 97"/>
                <a:gd name="T16" fmla="*/ 5 w 65"/>
                <a:gd name="T17" fmla="*/ 5 h 97"/>
                <a:gd name="T18" fmla="*/ 4 w 65"/>
                <a:gd name="T19" fmla="*/ 4 h 97"/>
                <a:gd name="T20" fmla="*/ 0 w 65"/>
                <a:gd name="T21" fmla="*/ 7 h 97"/>
                <a:gd name="T22" fmla="*/ 0 w 65"/>
                <a:gd name="T23" fmla="*/ 6 h 97"/>
                <a:gd name="T24" fmla="*/ 6 w 65"/>
                <a:gd name="T25" fmla="*/ 2 h 97"/>
                <a:gd name="T26" fmla="*/ 7 w 65"/>
                <a:gd name="T27" fmla="*/ 0 h 97"/>
                <a:gd name="T28" fmla="*/ 7 w 65"/>
                <a:gd name="T29" fmla="*/ 1 h 97"/>
                <a:gd name="T30" fmla="*/ 8 w 65"/>
                <a:gd name="T31" fmla="*/ 1 h 9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5"/>
                <a:gd name="T49" fmla="*/ 0 h 97"/>
                <a:gd name="T50" fmla="*/ 65 w 65"/>
                <a:gd name="T51" fmla="*/ 97 h 9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5" h="97">
                  <a:moveTo>
                    <a:pt x="65" y="8"/>
                  </a:moveTo>
                  <a:lnTo>
                    <a:pt x="54" y="15"/>
                  </a:lnTo>
                  <a:lnTo>
                    <a:pt x="30" y="70"/>
                  </a:lnTo>
                  <a:lnTo>
                    <a:pt x="3" y="97"/>
                  </a:lnTo>
                  <a:lnTo>
                    <a:pt x="11" y="78"/>
                  </a:lnTo>
                  <a:lnTo>
                    <a:pt x="7" y="74"/>
                  </a:lnTo>
                  <a:lnTo>
                    <a:pt x="3" y="74"/>
                  </a:lnTo>
                  <a:lnTo>
                    <a:pt x="30" y="55"/>
                  </a:lnTo>
                  <a:lnTo>
                    <a:pt x="43" y="39"/>
                  </a:lnTo>
                  <a:lnTo>
                    <a:pt x="34" y="32"/>
                  </a:lnTo>
                  <a:lnTo>
                    <a:pt x="0" y="51"/>
                  </a:lnTo>
                  <a:lnTo>
                    <a:pt x="0" y="43"/>
                  </a:lnTo>
                  <a:lnTo>
                    <a:pt x="54" y="15"/>
                  </a:lnTo>
                  <a:lnTo>
                    <a:pt x="62" y="0"/>
                  </a:lnTo>
                  <a:lnTo>
                    <a:pt x="62" y="4"/>
                  </a:lnTo>
                  <a:lnTo>
                    <a:pt x="65" y="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4" name="Freeform 98"/>
            <p:cNvSpPr>
              <a:spLocks/>
            </p:cNvSpPr>
            <p:nvPr/>
          </p:nvSpPr>
          <p:spPr bwMode="auto">
            <a:xfrm>
              <a:off x="955" y="3705"/>
              <a:ext cx="26" cy="14"/>
            </a:xfrm>
            <a:custGeom>
              <a:avLst/>
              <a:gdLst>
                <a:gd name="T0" fmla="*/ 7 w 51"/>
                <a:gd name="T1" fmla="*/ 0 h 28"/>
                <a:gd name="T2" fmla="*/ 0 w 51"/>
                <a:gd name="T3" fmla="*/ 4 h 28"/>
                <a:gd name="T4" fmla="*/ 7 w 51"/>
                <a:gd name="T5" fmla="*/ 0 h 28"/>
                <a:gd name="T6" fmla="*/ 0 60000 65536"/>
                <a:gd name="T7" fmla="*/ 0 60000 65536"/>
                <a:gd name="T8" fmla="*/ 0 60000 65536"/>
                <a:gd name="T9" fmla="*/ 0 w 51"/>
                <a:gd name="T10" fmla="*/ 0 h 28"/>
                <a:gd name="T11" fmla="*/ 51 w 51"/>
                <a:gd name="T12" fmla="*/ 28 h 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" h="28">
                  <a:moveTo>
                    <a:pt x="51" y="0"/>
                  </a:moveTo>
                  <a:lnTo>
                    <a:pt x="0" y="28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5" name="Freeform 99"/>
            <p:cNvSpPr>
              <a:spLocks/>
            </p:cNvSpPr>
            <p:nvPr/>
          </p:nvSpPr>
          <p:spPr bwMode="auto">
            <a:xfrm>
              <a:off x="469" y="3711"/>
              <a:ext cx="40" cy="35"/>
            </a:xfrm>
            <a:custGeom>
              <a:avLst/>
              <a:gdLst>
                <a:gd name="T0" fmla="*/ 10 w 81"/>
                <a:gd name="T1" fmla="*/ 1 h 70"/>
                <a:gd name="T2" fmla="*/ 4 w 81"/>
                <a:gd name="T3" fmla="*/ 3 h 70"/>
                <a:gd name="T4" fmla="*/ 1 w 81"/>
                <a:gd name="T5" fmla="*/ 9 h 70"/>
                <a:gd name="T6" fmla="*/ 1 w 81"/>
                <a:gd name="T7" fmla="*/ 9 h 70"/>
                <a:gd name="T8" fmla="*/ 0 w 81"/>
                <a:gd name="T9" fmla="*/ 9 h 70"/>
                <a:gd name="T10" fmla="*/ 1 w 81"/>
                <a:gd name="T11" fmla="*/ 5 h 70"/>
                <a:gd name="T12" fmla="*/ 5 w 81"/>
                <a:gd name="T13" fmla="*/ 1 h 70"/>
                <a:gd name="T14" fmla="*/ 7 w 81"/>
                <a:gd name="T15" fmla="*/ 0 h 70"/>
                <a:gd name="T16" fmla="*/ 9 w 81"/>
                <a:gd name="T17" fmla="*/ 0 h 70"/>
                <a:gd name="T18" fmla="*/ 10 w 81"/>
                <a:gd name="T19" fmla="*/ 1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1"/>
                <a:gd name="T31" fmla="*/ 0 h 70"/>
                <a:gd name="T32" fmla="*/ 81 w 81"/>
                <a:gd name="T33" fmla="*/ 70 h 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1" h="70">
                  <a:moveTo>
                    <a:pt x="81" y="4"/>
                  </a:moveTo>
                  <a:lnTo>
                    <a:pt x="38" y="24"/>
                  </a:lnTo>
                  <a:lnTo>
                    <a:pt x="8" y="67"/>
                  </a:lnTo>
                  <a:lnTo>
                    <a:pt x="8" y="70"/>
                  </a:lnTo>
                  <a:lnTo>
                    <a:pt x="0" y="70"/>
                  </a:lnTo>
                  <a:lnTo>
                    <a:pt x="12" y="40"/>
                  </a:lnTo>
                  <a:lnTo>
                    <a:pt x="43" y="13"/>
                  </a:lnTo>
                  <a:lnTo>
                    <a:pt x="62" y="0"/>
                  </a:lnTo>
                  <a:lnTo>
                    <a:pt x="77" y="0"/>
                  </a:lnTo>
                  <a:lnTo>
                    <a:pt x="81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6" name="Freeform 100"/>
            <p:cNvSpPr>
              <a:spLocks/>
            </p:cNvSpPr>
            <p:nvPr/>
          </p:nvSpPr>
          <p:spPr bwMode="auto">
            <a:xfrm>
              <a:off x="985" y="3713"/>
              <a:ext cx="58" cy="39"/>
            </a:xfrm>
            <a:custGeom>
              <a:avLst/>
              <a:gdLst>
                <a:gd name="T0" fmla="*/ 14 w 117"/>
                <a:gd name="T1" fmla="*/ 1 h 78"/>
                <a:gd name="T2" fmla="*/ 12 w 117"/>
                <a:gd name="T3" fmla="*/ 1 h 78"/>
                <a:gd name="T4" fmla="*/ 8 w 117"/>
                <a:gd name="T5" fmla="*/ 3 h 78"/>
                <a:gd name="T6" fmla="*/ 2 w 117"/>
                <a:gd name="T7" fmla="*/ 7 h 78"/>
                <a:gd name="T8" fmla="*/ 0 w 117"/>
                <a:gd name="T9" fmla="*/ 10 h 78"/>
                <a:gd name="T10" fmla="*/ 2 w 117"/>
                <a:gd name="T11" fmla="*/ 6 h 78"/>
                <a:gd name="T12" fmla="*/ 10 w 117"/>
                <a:gd name="T13" fmla="*/ 1 h 78"/>
                <a:gd name="T14" fmla="*/ 13 w 117"/>
                <a:gd name="T15" fmla="*/ 0 h 78"/>
                <a:gd name="T16" fmla="*/ 14 w 117"/>
                <a:gd name="T17" fmla="*/ 0 h 78"/>
                <a:gd name="T18" fmla="*/ 14 w 117"/>
                <a:gd name="T19" fmla="*/ 1 h 7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7"/>
                <a:gd name="T31" fmla="*/ 0 h 78"/>
                <a:gd name="T32" fmla="*/ 117 w 117"/>
                <a:gd name="T33" fmla="*/ 78 h 7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7" h="78">
                  <a:moveTo>
                    <a:pt x="117" y="4"/>
                  </a:moveTo>
                  <a:lnTo>
                    <a:pt x="100" y="4"/>
                  </a:lnTo>
                  <a:lnTo>
                    <a:pt x="70" y="28"/>
                  </a:lnTo>
                  <a:lnTo>
                    <a:pt x="18" y="59"/>
                  </a:lnTo>
                  <a:lnTo>
                    <a:pt x="0" y="78"/>
                  </a:lnTo>
                  <a:lnTo>
                    <a:pt x="18" y="55"/>
                  </a:lnTo>
                  <a:lnTo>
                    <a:pt x="85" y="9"/>
                  </a:lnTo>
                  <a:lnTo>
                    <a:pt x="105" y="0"/>
                  </a:lnTo>
                  <a:lnTo>
                    <a:pt x="113" y="0"/>
                  </a:lnTo>
                  <a:lnTo>
                    <a:pt x="117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7" name="Freeform 101"/>
            <p:cNvSpPr>
              <a:spLocks/>
            </p:cNvSpPr>
            <p:nvPr/>
          </p:nvSpPr>
          <p:spPr bwMode="auto">
            <a:xfrm>
              <a:off x="1179" y="3715"/>
              <a:ext cx="31" cy="23"/>
            </a:xfrm>
            <a:custGeom>
              <a:avLst/>
              <a:gdLst>
                <a:gd name="T0" fmla="*/ 7 w 64"/>
                <a:gd name="T1" fmla="*/ 0 h 47"/>
                <a:gd name="T2" fmla="*/ 2 w 64"/>
                <a:gd name="T3" fmla="*/ 4 h 47"/>
                <a:gd name="T4" fmla="*/ 0 w 64"/>
                <a:gd name="T5" fmla="*/ 5 h 47"/>
                <a:gd name="T6" fmla="*/ 0 w 64"/>
                <a:gd name="T7" fmla="*/ 5 h 47"/>
                <a:gd name="T8" fmla="*/ 0 w 64"/>
                <a:gd name="T9" fmla="*/ 4 h 47"/>
                <a:gd name="T10" fmla="*/ 6 w 64"/>
                <a:gd name="T11" fmla="*/ 0 h 47"/>
                <a:gd name="T12" fmla="*/ 7 w 64"/>
                <a:gd name="T13" fmla="*/ 0 h 47"/>
                <a:gd name="T14" fmla="*/ 7 w 64"/>
                <a:gd name="T15" fmla="*/ 0 h 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7"/>
                <a:gd name="T26" fmla="*/ 64 w 64"/>
                <a:gd name="T27" fmla="*/ 47 h 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7">
                  <a:moveTo>
                    <a:pt x="64" y="5"/>
                  </a:moveTo>
                  <a:lnTo>
                    <a:pt x="21" y="39"/>
                  </a:lnTo>
                  <a:lnTo>
                    <a:pt x="5" y="47"/>
                  </a:lnTo>
                  <a:lnTo>
                    <a:pt x="5" y="43"/>
                  </a:lnTo>
                  <a:lnTo>
                    <a:pt x="0" y="39"/>
                  </a:lnTo>
                  <a:lnTo>
                    <a:pt x="55" y="0"/>
                  </a:lnTo>
                  <a:lnTo>
                    <a:pt x="58" y="0"/>
                  </a:lnTo>
                  <a:lnTo>
                    <a:pt x="64" y="5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8" name="Freeform 102"/>
            <p:cNvSpPr>
              <a:spLocks/>
            </p:cNvSpPr>
            <p:nvPr/>
          </p:nvSpPr>
          <p:spPr bwMode="auto">
            <a:xfrm>
              <a:off x="1179" y="3726"/>
              <a:ext cx="37" cy="53"/>
            </a:xfrm>
            <a:custGeom>
              <a:avLst/>
              <a:gdLst>
                <a:gd name="T0" fmla="*/ 8 w 75"/>
                <a:gd name="T1" fmla="*/ 2 h 105"/>
                <a:gd name="T2" fmla="*/ 7 w 75"/>
                <a:gd name="T3" fmla="*/ 3 h 105"/>
                <a:gd name="T4" fmla="*/ 8 w 75"/>
                <a:gd name="T5" fmla="*/ 5 h 105"/>
                <a:gd name="T6" fmla="*/ 6 w 75"/>
                <a:gd name="T7" fmla="*/ 8 h 105"/>
                <a:gd name="T8" fmla="*/ 0 w 75"/>
                <a:gd name="T9" fmla="*/ 14 h 105"/>
                <a:gd name="T10" fmla="*/ 5 w 75"/>
                <a:gd name="T11" fmla="*/ 9 h 105"/>
                <a:gd name="T12" fmla="*/ 8 w 75"/>
                <a:gd name="T13" fmla="*/ 6 h 105"/>
                <a:gd name="T14" fmla="*/ 8 w 75"/>
                <a:gd name="T15" fmla="*/ 5 h 105"/>
                <a:gd name="T16" fmla="*/ 6 w 75"/>
                <a:gd name="T17" fmla="*/ 4 h 105"/>
                <a:gd name="T18" fmla="*/ 3 w 75"/>
                <a:gd name="T19" fmla="*/ 7 h 105"/>
                <a:gd name="T20" fmla="*/ 2 w 75"/>
                <a:gd name="T21" fmla="*/ 7 h 105"/>
                <a:gd name="T22" fmla="*/ 1 w 75"/>
                <a:gd name="T23" fmla="*/ 7 h 105"/>
                <a:gd name="T24" fmla="*/ 8 w 75"/>
                <a:gd name="T25" fmla="*/ 1 h 105"/>
                <a:gd name="T26" fmla="*/ 7 w 75"/>
                <a:gd name="T27" fmla="*/ 0 h 105"/>
                <a:gd name="T28" fmla="*/ 9 w 75"/>
                <a:gd name="T29" fmla="*/ 0 h 105"/>
                <a:gd name="T30" fmla="*/ 8 w 75"/>
                <a:gd name="T31" fmla="*/ 2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105"/>
                <a:gd name="T50" fmla="*/ 75 w 75"/>
                <a:gd name="T51" fmla="*/ 105 h 10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105">
                  <a:moveTo>
                    <a:pt x="70" y="11"/>
                  </a:moveTo>
                  <a:lnTo>
                    <a:pt x="58" y="23"/>
                  </a:lnTo>
                  <a:lnTo>
                    <a:pt x="70" y="38"/>
                  </a:lnTo>
                  <a:lnTo>
                    <a:pt x="51" y="63"/>
                  </a:lnTo>
                  <a:lnTo>
                    <a:pt x="0" y="105"/>
                  </a:lnTo>
                  <a:lnTo>
                    <a:pt x="43" y="66"/>
                  </a:lnTo>
                  <a:lnTo>
                    <a:pt x="66" y="42"/>
                  </a:lnTo>
                  <a:lnTo>
                    <a:pt x="66" y="35"/>
                  </a:lnTo>
                  <a:lnTo>
                    <a:pt x="55" y="27"/>
                  </a:lnTo>
                  <a:lnTo>
                    <a:pt x="24" y="50"/>
                  </a:lnTo>
                  <a:lnTo>
                    <a:pt x="21" y="55"/>
                  </a:lnTo>
                  <a:lnTo>
                    <a:pt x="9" y="55"/>
                  </a:lnTo>
                  <a:lnTo>
                    <a:pt x="70" y="4"/>
                  </a:lnTo>
                  <a:lnTo>
                    <a:pt x="58" y="0"/>
                  </a:lnTo>
                  <a:lnTo>
                    <a:pt x="75" y="0"/>
                  </a:lnTo>
                  <a:lnTo>
                    <a:pt x="70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9" name="Freeform 103"/>
            <p:cNvSpPr>
              <a:spLocks/>
            </p:cNvSpPr>
            <p:nvPr/>
          </p:nvSpPr>
          <p:spPr bwMode="auto">
            <a:xfrm>
              <a:off x="426" y="3730"/>
              <a:ext cx="95" cy="60"/>
            </a:xfrm>
            <a:custGeom>
              <a:avLst/>
              <a:gdLst>
                <a:gd name="T0" fmla="*/ 24 w 190"/>
                <a:gd name="T1" fmla="*/ 1 h 119"/>
                <a:gd name="T2" fmla="*/ 19 w 190"/>
                <a:gd name="T3" fmla="*/ 3 h 119"/>
                <a:gd name="T4" fmla="*/ 15 w 190"/>
                <a:gd name="T5" fmla="*/ 7 h 119"/>
                <a:gd name="T6" fmla="*/ 17 w 190"/>
                <a:gd name="T7" fmla="*/ 7 h 119"/>
                <a:gd name="T8" fmla="*/ 22 w 190"/>
                <a:gd name="T9" fmla="*/ 4 h 119"/>
                <a:gd name="T10" fmla="*/ 23 w 190"/>
                <a:gd name="T11" fmla="*/ 3 h 119"/>
                <a:gd name="T12" fmla="*/ 23 w 190"/>
                <a:gd name="T13" fmla="*/ 3 h 119"/>
                <a:gd name="T14" fmla="*/ 24 w 190"/>
                <a:gd name="T15" fmla="*/ 3 h 119"/>
                <a:gd name="T16" fmla="*/ 24 w 190"/>
                <a:gd name="T17" fmla="*/ 4 h 119"/>
                <a:gd name="T18" fmla="*/ 19 w 190"/>
                <a:gd name="T19" fmla="*/ 7 h 119"/>
                <a:gd name="T20" fmla="*/ 15 w 190"/>
                <a:gd name="T21" fmla="*/ 10 h 119"/>
                <a:gd name="T22" fmla="*/ 12 w 190"/>
                <a:gd name="T23" fmla="*/ 11 h 119"/>
                <a:gd name="T24" fmla="*/ 11 w 190"/>
                <a:gd name="T25" fmla="*/ 12 h 119"/>
                <a:gd name="T26" fmla="*/ 15 w 190"/>
                <a:gd name="T27" fmla="*/ 12 h 119"/>
                <a:gd name="T28" fmla="*/ 5 w 190"/>
                <a:gd name="T29" fmla="*/ 13 h 119"/>
                <a:gd name="T30" fmla="*/ 3 w 190"/>
                <a:gd name="T31" fmla="*/ 14 h 119"/>
                <a:gd name="T32" fmla="*/ 0 w 190"/>
                <a:gd name="T33" fmla="*/ 15 h 119"/>
                <a:gd name="T34" fmla="*/ 11 w 190"/>
                <a:gd name="T35" fmla="*/ 9 h 119"/>
                <a:gd name="T36" fmla="*/ 13 w 190"/>
                <a:gd name="T37" fmla="*/ 8 h 119"/>
                <a:gd name="T38" fmla="*/ 14 w 190"/>
                <a:gd name="T39" fmla="*/ 8 h 119"/>
                <a:gd name="T40" fmla="*/ 18 w 190"/>
                <a:gd name="T41" fmla="*/ 3 h 119"/>
                <a:gd name="T42" fmla="*/ 21 w 190"/>
                <a:gd name="T43" fmla="*/ 0 h 119"/>
                <a:gd name="T44" fmla="*/ 23 w 190"/>
                <a:gd name="T45" fmla="*/ 0 h 119"/>
                <a:gd name="T46" fmla="*/ 24 w 190"/>
                <a:gd name="T47" fmla="*/ 1 h 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0"/>
                <a:gd name="T73" fmla="*/ 0 h 119"/>
                <a:gd name="T74" fmla="*/ 190 w 190"/>
                <a:gd name="T75" fmla="*/ 119 h 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0" h="119">
                  <a:moveTo>
                    <a:pt x="188" y="3"/>
                  </a:moveTo>
                  <a:lnTo>
                    <a:pt x="145" y="19"/>
                  </a:lnTo>
                  <a:lnTo>
                    <a:pt x="124" y="49"/>
                  </a:lnTo>
                  <a:lnTo>
                    <a:pt x="129" y="55"/>
                  </a:lnTo>
                  <a:lnTo>
                    <a:pt x="172" y="27"/>
                  </a:lnTo>
                  <a:lnTo>
                    <a:pt x="179" y="19"/>
                  </a:lnTo>
                  <a:lnTo>
                    <a:pt x="183" y="23"/>
                  </a:lnTo>
                  <a:lnTo>
                    <a:pt x="190" y="23"/>
                  </a:lnTo>
                  <a:lnTo>
                    <a:pt x="190" y="30"/>
                  </a:lnTo>
                  <a:lnTo>
                    <a:pt x="145" y="55"/>
                  </a:lnTo>
                  <a:lnTo>
                    <a:pt x="120" y="74"/>
                  </a:lnTo>
                  <a:lnTo>
                    <a:pt x="90" y="85"/>
                  </a:lnTo>
                  <a:lnTo>
                    <a:pt x="86" y="89"/>
                  </a:lnTo>
                  <a:lnTo>
                    <a:pt x="120" y="92"/>
                  </a:lnTo>
                  <a:lnTo>
                    <a:pt x="35" y="104"/>
                  </a:lnTo>
                  <a:lnTo>
                    <a:pt x="27" y="112"/>
                  </a:lnTo>
                  <a:lnTo>
                    <a:pt x="0" y="119"/>
                  </a:lnTo>
                  <a:lnTo>
                    <a:pt x="86" y="66"/>
                  </a:lnTo>
                  <a:lnTo>
                    <a:pt x="105" y="62"/>
                  </a:lnTo>
                  <a:lnTo>
                    <a:pt x="113" y="62"/>
                  </a:lnTo>
                  <a:lnTo>
                    <a:pt x="137" y="23"/>
                  </a:lnTo>
                  <a:lnTo>
                    <a:pt x="167" y="0"/>
                  </a:lnTo>
                  <a:lnTo>
                    <a:pt x="183" y="0"/>
                  </a:lnTo>
                  <a:lnTo>
                    <a:pt x="188" y="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0" name="Freeform 104"/>
            <p:cNvSpPr>
              <a:spLocks/>
            </p:cNvSpPr>
            <p:nvPr/>
          </p:nvSpPr>
          <p:spPr bwMode="auto">
            <a:xfrm>
              <a:off x="992" y="3730"/>
              <a:ext cx="49" cy="45"/>
            </a:xfrm>
            <a:custGeom>
              <a:avLst/>
              <a:gdLst>
                <a:gd name="T0" fmla="*/ 12 w 98"/>
                <a:gd name="T1" fmla="*/ 1 h 89"/>
                <a:gd name="T2" fmla="*/ 2 w 98"/>
                <a:gd name="T3" fmla="*/ 9 h 89"/>
                <a:gd name="T4" fmla="*/ 2 w 98"/>
                <a:gd name="T5" fmla="*/ 10 h 89"/>
                <a:gd name="T6" fmla="*/ 2 w 98"/>
                <a:gd name="T7" fmla="*/ 11 h 89"/>
                <a:gd name="T8" fmla="*/ 2 w 98"/>
                <a:gd name="T9" fmla="*/ 11 h 89"/>
                <a:gd name="T10" fmla="*/ 2 w 98"/>
                <a:gd name="T11" fmla="*/ 12 h 89"/>
                <a:gd name="T12" fmla="*/ 0 w 98"/>
                <a:gd name="T13" fmla="*/ 12 h 89"/>
                <a:gd name="T14" fmla="*/ 1 w 98"/>
                <a:gd name="T15" fmla="*/ 10 h 89"/>
                <a:gd name="T16" fmla="*/ 12 w 98"/>
                <a:gd name="T17" fmla="*/ 0 h 89"/>
                <a:gd name="T18" fmla="*/ 12 w 98"/>
                <a:gd name="T19" fmla="*/ 0 h 89"/>
                <a:gd name="T20" fmla="*/ 12 w 98"/>
                <a:gd name="T21" fmla="*/ 1 h 8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8"/>
                <a:gd name="T34" fmla="*/ 0 h 89"/>
                <a:gd name="T35" fmla="*/ 98 w 98"/>
                <a:gd name="T36" fmla="*/ 89 h 8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8" h="89">
                  <a:moveTo>
                    <a:pt x="98" y="7"/>
                  </a:moveTo>
                  <a:lnTo>
                    <a:pt x="16" y="70"/>
                  </a:lnTo>
                  <a:lnTo>
                    <a:pt x="9" y="77"/>
                  </a:lnTo>
                  <a:lnTo>
                    <a:pt x="9" y="81"/>
                  </a:lnTo>
                  <a:lnTo>
                    <a:pt x="13" y="85"/>
                  </a:lnTo>
                  <a:lnTo>
                    <a:pt x="9" y="89"/>
                  </a:lnTo>
                  <a:lnTo>
                    <a:pt x="0" y="89"/>
                  </a:lnTo>
                  <a:lnTo>
                    <a:pt x="3" y="74"/>
                  </a:lnTo>
                  <a:lnTo>
                    <a:pt x="90" y="0"/>
                  </a:lnTo>
                  <a:lnTo>
                    <a:pt x="98" y="0"/>
                  </a:lnTo>
                  <a:lnTo>
                    <a:pt x="98" y="7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" name="Freeform 105"/>
            <p:cNvSpPr>
              <a:spLocks/>
            </p:cNvSpPr>
            <p:nvPr/>
          </p:nvSpPr>
          <p:spPr bwMode="auto">
            <a:xfrm>
              <a:off x="683" y="3734"/>
              <a:ext cx="15" cy="24"/>
            </a:xfrm>
            <a:custGeom>
              <a:avLst/>
              <a:gdLst>
                <a:gd name="T0" fmla="*/ 4 w 30"/>
                <a:gd name="T1" fmla="*/ 6 h 48"/>
                <a:gd name="T2" fmla="*/ 3 w 30"/>
                <a:gd name="T3" fmla="*/ 3 h 48"/>
                <a:gd name="T4" fmla="*/ 1 w 30"/>
                <a:gd name="T5" fmla="*/ 6 h 48"/>
                <a:gd name="T6" fmla="*/ 1 w 30"/>
                <a:gd name="T7" fmla="*/ 6 h 48"/>
                <a:gd name="T8" fmla="*/ 0 w 30"/>
                <a:gd name="T9" fmla="*/ 5 h 48"/>
                <a:gd name="T10" fmla="*/ 0 w 30"/>
                <a:gd name="T11" fmla="*/ 3 h 48"/>
                <a:gd name="T12" fmla="*/ 2 w 30"/>
                <a:gd name="T13" fmla="*/ 3 h 48"/>
                <a:gd name="T14" fmla="*/ 4 w 30"/>
                <a:gd name="T15" fmla="*/ 0 h 48"/>
                <a:gd name="T16" fmla="*/ 4 w 30"/>
                <a:gd name="T17" fmla="*/ 5 h 48"/>
                <a:gd name="T18" fmla="*/ 4 w 30"/>
                <a:gd name="T19" fmla="*/ 6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48"/>
                <a:gd name="T32" fmla="*/ 30 w 30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48">
                  <a:moveTo>
                    <a:pt x="30" y="48"/>
                  </a:moveTo>
                  <a:lnTo>
                    <a:pt x="19" y="31"/>
                  </a:lnTo>
                  <a:lnTo>
                    <a:pt x="8" y="42"/>
                  </a:lnTo>
                  <a:lnTo>
                    <a:pt x="3" y="42"/>
                  </a:lnTo>
                  <a:lnTo>
                    <a:pt x="0" y="40"/>
                  </a:lnTo>
                  <a:lnTo>
                    <a:pt x="0" y="27"/>
                  </a:lnTo>
                  <a:lnTo>
                    <a:pt x="12" y="23"/>
                  </a:lnTo>
                  <a:lnTo>
                    <a:pt x="27" y="0"/>
                  </a:lnTo>
                  <a:lnTo>
                    <a:pt x="30" y="40"/>
                  </a:lnTo>
                  <a:lnTo>
                    <a:pt x="30" y="4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" name="Freeform 106"/>
            <p:cNvSpPr>
              <a:spLocks/>
            </p:cNvSpPr>
            <p:nvPr/>
          </p:nvSpPr>
          <p:spPr bwMode="auto">
            <a:xfrm>
              <a:off x="632" y="3736"/>
              <a:ext cx="117" cy="101"/>
            </a:xfrm>
            <a:custGeom>
              <a:avLst/>
              <a:gdLst>
                <a:gd name="T0" fmla="*/ 29 w 234"/>
                <a:gd name="T1" fmla="*/ 2 h 203"/>
                <a:gd name="T2" fmla="*/ 26 w 234"/>
                <a:gd name="T3" fmla="*/ 8 h 203"/>
                <a:gd name="T4" fmla="*/ 25 w 234"/>
                <a:gd name="T5" fmla="*/ 8 h 203"/>
                <a:gd name="T6" fmla="*/ 21 w 234"/>
                <a:gd name="T7" fmla="*/ 12 h 203"/>
                <a:gd name="T8" fmla="*/ 19 w 234"/>
                <a:gd name="T9" fmla="*/ 11 h 203"/>
                <a:gd name="T10" fmla="*/ 9 w 234"/>
                <a:gd name="T11" fmla="*/ 19 h 203"/>
                <a:gd name="T12" fmla="*/ 7 w 234"/>
                <a:gd name="T13" fmla="*/ 22 h 203"/>
                <a:gd name="T14" fmla="*/ 3 w 234"/>
                <a:gd name="T15" fmla="*/ 25 h 203"/>
                <a:gd name="T16" fmla="*/ 0 w 234"/>
                <a:gd name="T17" fmla="*/ 23 h 203"/>
                <a:gd name="T18" fmla="*/ 2 w 234"/>
                <a:gd name="T19" fmla="*/ 23 h 203"/>
                <a:gd name="T20" fmla="*/ 2 w 234"/>
                <a:gd name="T21" fmla="*/ 23 h 203"/>
                <a:gd name="T22" fmla="*/ 5 w 234"/>
                <a:gd name="T23" fmla="*/ 23 h 203"/>
                <a:gd name="T24" fmla="*/ 9 w 234"/>
                <a:gd name="T25" fmla="*/ 18 h 203"/>
                <a:gd name="T26" fmla="*/ 10 w 234"/>
                <a:gd name="T27" fmla="*/ 16 h 203"/>
                <a:gd name="T28" fmla="*/ 10 w 234"/>
                <a:gd name="T29" fmla="*/ 17 h 203"/>
                <a:gd name="T30" fmla="*/ 17 w 234"/>
                <a:gd name="T31" fmla="*/ 10 h 203"/>
                <a:gd name="T32" fmla="*/ 17 w 234"/>
                <a:gd name="T33" fmla="*/ 11 h 203"/>
                <a:gd name="T34" fmla="*/ 17 w 234"/>
                <a:gd name="T35" fmla="*/ 11 h 203"/>
                <a:gd name="T36" fmla="*/ 18 w 234"/>
                <a:gd name="T37" fmla="*/ 10 h 203"/>
                <a:gd name="T38" fmla="*/ 17 w 234"/>
                <a:gd name="T39" fmla="*/ 10 h 203"/>
                <a:gd name="T40" fmla="*/ 18 w 234"/>
                <a:gd name="T41" fmla="*/ 10 h 203"/>
                <a:gd name="T42" fmla="*/ 21 w 234"/>
                <a:gd name="T43" fmla="*/ 5 h 203"/>
                <a:gd name="T44" fmla="*/ 22 w 234"/>
                <a:gd name="T45" fmla="*/ 7 h 203"/>
                <a:gd name="T46" fmla="*/ 23 w 234"/>
                <a:gd name="T47" fmla="*/ 7 h 203"/>
                <a:gd name="T48" fmla="*/ 24 w 234"/>
                <a:gd name="T49" fmla="*/ 7 h 203"/>
                <a:gd name="T50" fmla="*/ 23 w 234"/>
                <a:gd name="T51" fmla="*/ 6 h 203"/>
                <a:gd name="T52" fmla="*/ 24 w 234"/>
                <a:gd name="T53" fmla="*/ 7 h 203"/>
                <a:gd name="T54" fmla="*/ 29 w 234"/>
                <a:gd name="T55" fmla="*/ 2 h 203"/>
                <a:gd name="T56" fmla="*/ 29 w 234"/>
                <a:gd name="T57" fmla="*/ 0 h 203"/>
                <a:gd name="T58" fmla="*/ 29 w 234"/>
                <a:gd name="T59" fmla="*/ 0 h 203"/>
                <a:gd name="T60" fmla="*/ 29 w 234"/>
                <a:gd name="T61" fmla="*/ 2 h 20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34"/>
                <a:gd name="T94" fmla="*/ 0 h 203"/>
                <a:gd name="T95" fmla="*/ 234 w 234"/>
                <a:gd name="T96" fmla="*/ 203 h 20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34" h="203">
                  <a:moveTo>
                    <a:pt x="234" y="23"/>
                  </a:moveTo>
                  <a:lnTo>
                    <a:pt x="206" y="66"/>
                  </a:lnTo>
                  <a:lnTo>
                    <a:pt x="195" y="66"/>
                  </a:lnTo>
                  <a:lnTo>
                    <a:pt x="164" y="97"/>
                  </a:lnTo>
                  <a:lnTo>
                    <a:pt x="149" y="93"/>
                  </a:lnTo>
                  <a:lnTo>
                    <a:pt x="70" y="152"/>
                  </a:lnTo>
                  <a:lnTo>
                    <a:pt x="59" y="182"/>
                  </a:lnTo>
                  <a:lnTo>
                    <a:pt x="24" y="203"/>
                  </a:lnTo>
                  <a:lnTo>
                    <a:pt x="0" y="190"/>
                  </a:lnTo>
                  <a:lnTo>
                    <a:pt x="16" y="186"/>
                  </a:lnTo>
                  <a:lnTo>
                    <a:pt x="16" y="190"/>
                  </a:lnTo>
                  <a:lnTo>
                    <a:pt x="36" y="190"/>
                  </a:lnTo>
                  <a:lnTo>
                    <a:pt x="70" y="144"/>
                  </a:lnTo>
                  <a:lnTo>
                    <a:pt x="75" y="133"/>
                  </a:lnTo>
                  <a:lnTo>
                    <a:pt x="79" y="136"/>
                  </a:lnTo>
                  <a:lnTo>
                    <a:pt x="129" y="86"/>
                  </a:lnTo>
                  <a:lnTo>
                    <a:pt x="129" y="90"/>
                  </a:lnTo>
                  <a:lnTo>
                    <a:pt x="132" y="93"/>
                  </a:lnTo>
                  <a:lnTo>
                    <a:pt x="140" y="86"/>
                  </a:lnTo>
                  <a:lnTo>
                    <a:pt x="136" y="81"/>
                  </a:lnTo>
                  <a:lnTo>
                    <a:pt x="140" y="86"/>
                  </a:lnTo>
                  <a:lnTo>
                    <a:pt x="168" y="47"/>
                  </a:lnTo>
                  <a:lnTo>
                    <a:pt x="172" y="63"/>
                  </a:lnTo>
                  <a:lnTo>
                    <a:pt x="184" y="63"/>
                  </a:lnTo>
                  <a:lnTo>
                    <a:pt x="187" y="59"/>
                  </a:lnTo>
                  <a:lnTo>
                    <a:pt x="184" y="55"/>
                  </a:lnTo>
                  <a:lnTo>
                    <a:pt x="187" y="59"/>
                  </a:lnTo>
                  <a:lnTo>
                    <a:pt x="227" y="16"/>
                  </a:lnTo>
                  <a:lnTo>
                    <a:pt x="231" y="0"/>
                  </a:lnTo>
                  <a:lnTo>
                    <a:pt x="234" y="0"/>
                  </a:lnTo>
                  <a:lnTo>
                    <a:pt x="234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3" name="Freeform 107"/>
            <p:cNvSpPr>
              <a:spLocks/>
            </p:cNvSpPr>
            <p:nvPr/>
          </p:nvSpPr>
          <p:spPr bwMode="auto">
            <a:xfrm>
              <a:off x="745" y="3736"/>
              <a:ext cx="70" cy="76"/>
            </a:xfrm>
            <a:custGeom>
              <a:avLst/>
              <a:gdLst>
                <a:gd name="T0" fmla="*/ 18 w 140"/>
                <a:gd name="T1" fmla="*/ 3 h 152"/>
                <a:gd name="T2" fmla="*/ 15 w 140"/>
                <a:gd name="T3" fmla="*/ 12 h 152"/>
                <a:gd name="T4" fmla="*/ 9 w 140"/>
                <a:gd name="T5" fmla="*/ 18 h 152"/>
                <a:gd name="T6" fmla="*/ 6 w 140"/>
                <a:gd name="T7" fmla="*/ 19 h 152"/>
                <a:gd name="T8" fmla="*/ 0 w 140"/>
                <a:gd name="T9" fmla="*/ 19 h 152"/>
                <a:gd name="T10" fmla="*/ 5 w 140"/>
                <a:gd name="T11" fmla="*/ 13 h 152"/>
                <a:gd name="T12" fmla="*/ 11 w 140"/>
                <a:gd name="T13" fmla="*/ 5 h 152"/>
                <a:gd name="T14" fmla="*/ 15 w 140"/>
                <a:gd name="T15" fmla="*/ 0 h 152"/>
                <a:gd name="T16" fmla="*/ 15 w 140"/>
                <a:gd name="T17" fmla="*/ 3 h 152"/>
                <a:gd name="T18" fmla="*/ 18 w 140"/>
                <a:gd name="T19" fmla="*/ 3 h 1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0"/>
                <a:gd name="T31" fmla="*/ 0 h 152"/>
                <a:gd name="T32" fmla="*/ 140 w 140"/>
                <a:gd name="T33" fmla="*/ 152 h 15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0" h="152">
                  <a:moveTo>
                    <a:pt x="140" y="27"/>
                  </a:moveTo>
                  <a:lnTo>
                    <a:pt x="120" y="101"/>
                  </a:lnTo>
                  <a:lnTo>
                    <a:pt x="78" y="140"/>
                  </a:lnTo>
                  <a:lnTo>
                    <a:pt x="53" y="152"/>
                  </a:lnTo>
                  <a:lnTo>
                    <a:pt x="0" y="148"/>
                  </a:lnTo>
                  <a:lnTo>
                    <a:pt x="46" y="108"/>
                  </a:lnTo>
                  <a:lnTo>
                    <a:pt x="93" y="36"/>
                  </a:lnTo>
                  <a:lnTo>
                    <a:pt x="120" y="0"/>
                  </a:lnTo>
                  <a:lnTo>
                    <a:pt x="123" y="27"/>
                  </a:lnTo>
                  <a:lnTo>
                    <a:pt x="140" y="27"/>
                  </a:lnTo>
                  <a:close/>
                </a:path>
              </a:pathLst>
            </a:custGeom>
            <a:solidFill>
              <a:srgbClr val="7364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4" name="Freeform 108"/>
            <p:cNvSpPr>
              <a:spLocks/>
            </p:cNvSpPr>
            <p:nvPr/>
          </p:nvSpPr>
          <p:spPr bwMode="auto">
            <a:xfrm>
              <a:off x="1039" y="3758"/>
              <a:ext cx="25" cy="40"/>
            </a:xfrm>
            <a:custGeom>
              <a:avLst/>
              <a:gdLst>
                <a:gd name="T0" fmla="*/ 6 w 50"/>
                <a:gd name="T1" fmla="*/ 2 h 81"/>
                <a:gd name="T2" fmla="*/ 2 w 50"/>
                <a:gd name="T3" fmla="*/ 8 h 81"/>
                <a:gd name="T4" fmla="*/ 1 w 50"/>
                <a:gd name="T5" fmla="*/ 10 h 81"/>
                <a:gd name="T6" fmla="*/ 1 w 50"/>
                <a:gd name="T7" fmla="*/ 7 h 81"/>
                <a:gd name="T8" fmla="*/ 6 w 50"/>
                <a:gd name="T9" fmla="*/ 1 h 81"/>
                <a:gd name="T10" fmla="*/ 2 w 50"/>
                <a:gd name="T11" fmla="*/ 1 h 81"/>
                <a:gd name="T12" fmla="*/ 1 w 50"/>
                <a:gd name="T13" fmla="*/ 2 h 81"/>
                <a:gd name="T14" fmla="*/ 0 w 50"/>
                <a:gd name="T15" fmla="*/ 2 h 81"/>
                <a:gd name="T16" fmla="*/ 1 w 50"/>
                <a:gd name="T17" fmla="*/ 0 h 81"/>
                <a:gd name="T18" fmla="*/ 6 w 50"/>
                <a:gd name="T19" fmla="*/ 0 h 81"/>
                <a:gd name="T20" fmla="*/ 6 w 50"/>
                <a:gd name="T21" fmla="*/ 2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"/>
                <a:gd name="T34" fmla="*/ 0 h 81"/>
                <a:gd name="T35" fmla="*/ 50 w 50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" h="81">
                  <a:moveTo>
                    <a:pt x="50" y="22"/>
                  </a:moveTo>
                  <a:lnTo>
                    <a:pt x="11" y="64"/>
                  </a:lnTo>
                  <a:lnTo>
                    <a:pt x="8" y="81"/>
                  </a:lnTo>
                  <a:lnTo>
                    <a:pt x="8" y="62"/>
                  </a:lnTo>
                  <a:lnTo>
                    <a:pt x="42" y="15"/>
                  </a:lnTo>
                  <a:lnTo>
                    <a:pt x="15" y="15"/>
                  </a:lnTo>
                  <a:lnTo>
                    <a:pt x="8" y="22"/>
                  </a:lnTo>
                  <a:lnTo>
                    <a:pt x="0" y="22"/>
                  </a:lnTo>
                  <a:lnTo>
                    <a:pt x="8" y="0"/>
                  </a:lnTo>
                  <a:lnTo>
                    <a:pt x="50" y="3"/>
                  </a:lnTo>
                  <a:lnTo>
                    <a:pt x="50" y="2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" name="Freeform 109"/>
            <p:cNvSpPr>
              <a:spLocks/>
            </p:cNvSpPr>
            <p:nvPr/>
          </p:nvSpPr>
          <p:spPr bwMode="auto">
            <a:xfrm>
              <a:off x="467" y="3759"/>
              <a:ext cx="60" cy="36"/>
            </a:xfrm>
            <a:custGeom>
              <a:avLst/>
              <a:gdLst>
                <a:gd name="T0" fmla="*/ 13 w 121"/>
                <a:gd name="T1" fmla="*/ 3 h 71"/>
                <a:gd name="T2" fmla="*/ 4 w 121"/>
                <a:gd name="T3" fmla="*/ 9 h 71"/>
                <a:gd name="T4" fmla="*/ 1 w 121"/>
                <a:gd name="T5" fmla="*/ 9 h 71"/>
                <a:gd name="T6" fmla="*/ 0 w 121"/>
                <a:gd name="T7" fmla="*/ 9 h 71"/>
                <a:gd name="T8" fmla="*/ 0 w 121"/>
                <a:gd name="T9" fmla="*/ 9 h 71"/>
                <a:gd name="T10" fmla="*/ 7 w 121"/>
                <a:gd name="T11" fmla="*/ 6 h 71"/>
                <a:gd name="T12" fmla="*/ 14 w 121"/>
                <a:gd name="T13" fmla="*/ 0 h 71"/>
                <a:gd name="T14" fmla="*/ 15 w 121"/>
                <a:gd name="T15" fmla="*/ 0 h 71"/>
                <a:gd name="T16" fmla="*/ 13 w 121"/>
                <a:gd name="T17" fmla="*/ 3 h 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1"/>
                <a:gd name="T28" fmla="*/ 0 h 71"/>
                <a:gd name="T29" fmla="*/ 121 w 121"/>
                <a:gd name="T30" fmla="*/ 71 h 7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1" h="71">
                  <a:moveTo>
                    <a:pt x="106" y="19"/>
                  </a:moveTo>
                  <a:lnTo>
                    <a:pt x="36" y="65"/>
                  </a:lnTo>
                  <a:lnTo>
                    <a:pt x="12" y="71"/>
                  </a:lnTo>
                  <a:lnTo>
                    <a:pt x="0" y="71"/>
                  </a:lnTo>
                  <a:lnTo>
                    <a:pt x="0" y="65"/>
                  </a:lnTo>
                  <a:lnTo>
                    <a:pt x="59" y="43"/>
                  </a:lnTo>
                  <a:lnTo>
                    <a:pt x="112" y="0"/>
                  </a:lnTo>
                  <a:lnTo>
                    <a:pt x="121" y="0"/>
                  </a:lnTo>
                  <a:lnTo>
                    <a:pt x="106" y="1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" name="Freeform 110"/>
            <p:cNvSpPr>
              <a:spLocks/>
            </p:cNvSpPr>
            <p:nvPr/>
          </p:nvSpPr>
          <p:spPr bwMode="auto">
            <a:xfrm>
              <a:off x="1006" y="3765"/>
              <a:ext cx="25" cy="70"/>
            </a:xfrm>
            <a:custGeom>
              <a:avLst/>
              <a:gdLst>
                <a:gd name="T0" fmla="*/ 7 w 49"/>
                <a:gd name="T1" fmla="*/ 4 h 140"/>
                <a:gd name="T2" fmla="*/ 7 w 49"/>
                <a:gd name="T3" fmla="*/ 6 h 140"/>
                <a:gd name="T4" fmla="*/ 2 w 49"/>
                <a:gd name="T5" fmla="*/ 11 h 140"/>
                <a:gd name="T6" fmla="*/ 2 w 49"/>
                <a:gd name="T7" fmla="*/ 11 h 140"/>
                <a:gd name="T8" fmla="*/ 4 w 49"/>
                <a:gd name="T9" fmla="*/ 11 h 140"/>
                <a:gd name="T10" fmla="*/ 5 w 49"/>
                <a:gd name="T11" fmla="*/ 10 h 140"/>
                <a:gd name="T12" fmla="*/ 6 w 49"/>
                <a:gd name="T13" fmla="*/ 10 h 140"/>
                <a:gd name="T14" fmla="*/ 3 w 49"/>
                <a:gd name="T15" fmla="*/ 18 h 140"/>
                <a:gd name="T16" fmla="*/ 5 w 49"/>
                <a:gd name="T17" fmla="*/ 12 h 140"/>
                <a:gd name="T18" fmla="*/ 5 w 49"/>
                <a:gd name="T19" fmla="*/ 12 h 140"/>
                <a:gd name="T20" fmla="*/ 5 w 49"/>
                <a:gd name="T21" fmla="*/ 11 h 140"/>
                <a:gd name="T22" fmla="*/ 1 w 49"/>
                <a:gd name="T23" fmla="*/ 11 h 140"/>
                <a:gd name="T24" fmla="*/ 6 w 49"/>
                <a:gd name="T25" fmla="*/ 5 h 140"/>
                <a:gd name="T26" fmla="*/ 3 w 49"/>
                <a:gd name="T27" fmla="*/ 5 h 140"/>
                <a:gd name="T28" fmla="*/ 1 w 49"/>
                <a:gd name="T29" fmla="*/ 6 h 140"/>
                <a:gd name="T30" fmla="*/ 1 w 49"/>
                <a:gd name="T31" fmla="*/ 6 h 140"/>
                <a:gd name="T32" fmla="*/ 0 w 49"/>
                <a:gd name="T33" fmla="*/ 5 h 140"/>
                <a:gd name="T34" fmla="*/ 0 w 49"/>
                <a:gd name="T35" fmla="*/ 3 h 140"/>
                <a:gd name="T36" fmla="*/ 6 w 49"/>
                <a:gd name="T37" fmla="*/ 0 h 140"/>
                <a:gd name="T38" fmla="*/ 1 w 49"/>
                <a:gd name="T39" fmla="*/ 4 h 140"/>
                <a:gd name="T40" fmla="*/ 7 w 49"/>
                <a:gd name="T41" fmla="*/ 4 h 1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9"/>
                <a:gd name="T64" fmla="*/ 0 h 140"/>
                <a:gd name="T65" fmla="*/ 49 w 49"/>
                <a:gd name="T66" fmla="*/ 140 h 14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9" h="140">
                  <a:moveTo>
                    <a:pt x="49" y="38"/>
                  </a:moveTo>
                  <a:lnTo>
                    <a:pt x="49" y="49"/>
                  </a:lnTo>
                  <a:lnTo>
                    <a:pt x="11" y="89"/>
                  </a:lnTo>
                  <a:lnTo>
                    <a:pt x="11" y="93"/>
                  </a:lnTo>
                  <a:lnTo>
                    <a:pt x="27" y="93"/>
                  </a:lnTo>
                  <a:lnTo>
                    <a:pt x="38" y="85"/>
                  </a:lnTo>
                  <a:lnTo>
                    <a:pt x="42" y="81"/>
                  </a:lnTo>
                  <a:lnTo>
                    <a:pt x="23" y="140"/>
                  </a:lnTo>
                  <a:lnTo>
                    <a:pt x="34" y="101"/>
                  </a:lnTo>
                  <a:lnTo>
                    <a:pt x="38" y="96"/>
                  </a:lnTo>
                  <a:lnTo>
                    <a:pt x="38" y="93"/>
                  </a:lnTo>
                  <a:lnTo>
                    <a:pt x="3" y="93"/>
                  </a:lnTo>
                  <a:lnTo>
                    <a:pt x="47" y="42"/>
                  </a:lnTo>
                  <a:lnTo>
                    <a:pt x="23" y="42"/>
                  </a:lnTo>
                  <a:lnTo>
                    <a:pt x="7" y="49"/>
                  </a:lnTo>
                  <a:lnTo>
                    <a:pt x="3" y="49"/>
                  </a:lnTo>
                  <a:lnTo>
                    <a:pt x="0" y="42"/>
                  </a:lnTo>
                  <a:lnTo>
                    <a:pt x="0" y="31"/>
                  </a:lnTo>
                  <a:lnTo>
                    <a:pt x="42" y="0"/>
                  </a:lnTo>
                  <a:lnTo>
                    <a:pt x="7" y="38"/>
                  </a:lnTo>
                  <a:lnTo>
                    <a:pt x="49" y="3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7" name="Freeform 111"/>
            <p:cNvSpPr>
              <a:spLocks/>
            </p:cNvSpPr>
            <p:nvPr/>
          </p:nvSpPr>
          <p:spPr bwMode="auto">
            <a:xfrm>
              <a:off x="455" y="3775"/>
              <a:ext cx="109" cy="49"/>
            </a:xfrm>
            <a:custGeom>
              <a:avLst/>
              <a:gdLst>
                <a:gd name="T0" fmla="*/ 27 w 218"/>
                <a:gd name="T1" fmla="*/ 1 h 97"/>
                <a:gd name="T2" fmla="*/ 27 w 218"/>
                <a:gd name="T3" fmla="*/ 1 h 97"/>
                <a:gd name="T4" fmla="*/ 27 w 218"/>
                <a:gd name="T5" fmla="*/ 1 h 97"/>
                <a:gd name="T6" fmla="*/ 14 w 218"/>
                <a:gd name="T7" fmla="*/ 7 h 97"/>
                <a:gd name="T8" fmla="*/ 7 w 218"/>
                <a:gd name="T9" fmla="*/ 11 h 97"/>
                <a:gd name="T10" fmla="*/ 2 w 218"/>
                <a:gd name="T11" fmla="*/ 13 h 97"/>
                <a:gd name="T12" fmla="*/ 0 w 218"/>
                <a:gd name="T13" fmla="*/ 12 h 97"/>
                <a:gd name="T14" fmla="*/ 0 w 218"/>
                <a:gd name="T15" fmla="*/ 11 h 97"/>
                <a:gd name="T16" fmla="*/ 9 w 218"/>
                <a:gd name="T17" fmla="*/ 10 h 97"/>
                <a:gd name="T18" fmla="*/ 12 w 218"/>
                <a:gd name="T19" fmla="*/ 7 h 97"/>
                <a:gd name="T20" fmla="*/ 25 w 218"/>
                <a:gd name="T21" fmla="*/ 0 h 97"/>
                <a:gd name="T22" fmla="*/ 27 w 218"/>
                <a:gd name="T23" fmla="*/ 1 h 97"/>
                <a:gd name="T24" fmla="*/ 27 w 218"/>
                <a:gd name="T25" fmla="*/ 1 h 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8"/>
                <a:gd name="T40" fmla="*/ 0 h 97"/>
                <a:gd name="T41" fmla="*/ 218 w 218"/>
                <a:gd name="T42" fmla="*/ 97 h 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8" h="97">
                  <a:moveTo>
                    <a:pt x="214" y="3"/>
                  </a:moveTo>
                  <a:lnTo>
                    <a:pt x="218" y="8"/>
                  </a:lnTo>
                  <a:lnTo>
                    <a:pt x="209" y="8"/>
                  </a:lnTo>
                  <a:lnTo>
                    <a:pt x="108" y="55"/>
                  </a:lnTo>
                  <a:lnTo>
                    <a:pt x="54" y="85"/>
                  </a:lnTo>
                  <a:lnTo>
                    <a:pt x="15" y="97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65" y="74"/>
                  </a:lnTo>
                  <a:lnTo>
                    <a:pt x="89" y="55"/>
                  </a:lnTo>
                  <a:lnTo>
                    <a:pt x="198" y="0"/>
                  </a:lnTo>
                  <a:lnTo>
                    <a:pt x="209" y="3"/>
                  </a:lnTo>
                  <a:lnTo>
                    <a:pt x="214" y="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8" name="Freeform 112"/>
            <p:cNvSpPr>
              <a:spLocks/>
            </p:cNvSpPr>
            <p:nvPr/>
          </p:nvSpPr>
          <p:spPr bwMode="auto">
            <a:xfrm>
              <a:off x="344" y="3776"/>
              <a:ext cx="20" cy="51"/>
            </a:xfrm>
            <a:custGeom>
              <a:avLst/>
              <a:gdLst>
                <a:gd name="T0" fmla="*/ 5 w 40"/>
                <a:gd name="T1" fmla="*/ 6 h 101"/>
                <a:gd name="T2" fmla="*/ 5 w 40"/>
                <a:gd name="T3" fmla="*/ 11 h 101"/>
                <a:gd name="T4" fmla="*/ 4 w 40"/>
                <a:gd name="T5" fmla="*/ 10 h 101"/>
                <a:gd name="T6" fmla="*/ 3 w 40"/>
                <a:gd name="T7" fmla="*/ 13 h 101"/>
                <a:gd name="T8" fmla="*/ 1 w 40"/>
                <a:gd name="T9" fmla="*/ 13 h 101"/>
                <a:gd name="T10" fmla="*/ 0 w 40"/>
                <a:gd name="T11" fmla="*/ 9 h 101"/>
                <a:gd name="T12" fmla="*/ 0 w 40"/>
                <a:gd name="T13" fmla="*/ 7 h 101"/>
                <a:gd name="T14" fmla="*/ 1 w 40"/>
                <a:gd name="T15" fmla="*/ 7 h 101"/>
                <a:gd name="T16" fmla="*/ 3 w 40"/>
                <a:gd name="T17" fmla="*/ 10 h 101"/>
                <a:gd name="T18" fmla="*/ 3 w 40"/>
                <a:gd name="T19" fmla="*/ 8 h 101"/>
                <a:gd name="T20" fmla="*/ 3 w 40"/>
                <a:gd name="T21" fmla="*/ 2 h 101"/>
                <a:gd name="T22" fmla="*/ 4 w 40"/>
                <a:gd name="T23" fmla="*/ 0 h 101"/>
                <a:gd name="T24" fmla="*/ 5 w 40"/>
                <a:gd name="T25" fmla="*/ 0 h 101"/>
                <a:gd name="T26" fmla="*/ 5 w 40"/>
                <a:gd name="T27" fmla="*/ 6 h 10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0"/>
                <a:gd name="T43" fmla="*/ 0 h 101"/>
                <a:gd name="T44" fmla="*/ 40 w 40"/>
                <a:gd name="T45" fmla="*/ 101 h 10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0" h="101">
                  <a:moveTo>
                    <a:pt x="40" y="48"/>
                  </a:moveTo>
                  <a:lnTo>
                    <a:pt x="40" y="86"/>
                  </a:lnTo>
                  <a:lnTo>
                    <a:pt x="32" y="79"/>
                  </a:lnTo>
                  <a:lnTo>
                    <a:pt x="17" y="101"/>
                  </a:lnTo>
                  <a:lnTo>
                    <a:pt x="13" y="99"/>
                  </a:lnTo>
                  <a:lnTo>
                    <a:pt x="0" y="71"/>
                  </a:lnTo>
                  <a:lnTo>
                    <a:pt x="0" y="55"/>
                  </a:lnTo>
                  <a:lnTo>
                    <a:pt x="5" y="52"/>
                  </a:lnTo>
                  <a:lnTo>
                    <a:pt x="17" y="79"/>
                  </a:lnTo>
                  <a:lnTo>
                    <a:pt x="28" y="63"/>
                  </a:lnTo>
                  <a:lnTo>
                    <a:pt x="28" y="9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4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9" name="Freeform 113"/>
            <p:cNvSpPr>
              <a:spLocks/>
            </p:cNvSpPr>
            <p:nvPr/>
          </p:nvSpPr>
          <p:spPr bwMode="auto">
            <a:xfrm>
              <a:off x="1081" y="3779"/>
              <a:ext cx="13" cy="10"/>
            </a:xfrm>
            <a:custGeom>
              <a:avLst/>
              <a:gdLst>
                <a:gd name="T0" fmla="*/ 0 w 24"/>
                <a:gd name="T1" fmla="*/ 3 h 20"/>
                <a:gd name="T2" fmla="*/ 4 w 24"/>
                <a:gd name="T3" fmla="*/ 0 h 20"/>
                <a:gd name="T4" fmla="*/ 2 w 24"/>
                <a:gd name="T5" fmla="*/ 3 h 20"/>
                <a:gd name="T6" fmla="*/ 0 w 24"/>
                <a:gd name="T7" fmla="*/ 3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0"/>
                <a:gd name="T14" fmla="*/ 24 w 24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0">
                  <a:moveTo>
                    <a:pt x="0" y="20"/>
                  </a:moveTo>
                  <a:lnTo>
                    <a:pt x="24" y="0"/>
                  </a:lnTo>
                  <a:lnTo>
                    <a:pt x="1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0" name="Freeform 114"/>
            <p:cNvSpPr>
              <a:spLocks/>
            </p:cNvSpPr>
            <p:nvPr/>
          </p:nvSpPr>
          <p:spPr bwMode="auto">
            <a:xfrm>
              <a:off x="718" y="3785"/>
              <a:ext cx="16" cy="25"/>
            </a:xfrm>
            <a:custGeom>
              <a:avLst/>
              <a:gdLst>
                <a:gd name="T0" fmla="*/ 2 w 31"/>
                <a:gd name="T1" fmla="*/ 5 h 51"/>
                <a:gd name="T2" fmla="*/ 0 w 31"/>
                <a:gd name="T3" fmla="*/ 6 h 51"/>
                <a:gd name="T4" fmla="*/ 2 w 31"/>
                <a:gd name="T5" fmla="*/ 3 h 51"/>
                <a:gd name="T6" fmla="*/ 3 w 31"/>
                <a:gd name="T7" fmla="*/ 0 h 51"/>
                <a:gd name="T8" fmla="*/ 4 w 31"/>
                <a:gd name="T9" fmla="*/ 1 h 51"/>
                <a:gd name="T10" fmla="*/ 2 w 31"/>
                <a:gd name="T11" fmla="*/ 5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51"/>
                <a:gd name="T20" fmla="*/ 31 w 31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51">
                  <a:moveTo>
                    <a:pt x="15" y="43"/>
                  </a:moveTo>
                  <a:lnTo>
                    <a:pt x="0" y="51"/>
                  </a:lnTo>
                  <a:lnTo>
                    <a:pt x="15" y="24"/>
                  </a:lnTo>
                  <a:lnTo>
                    <a:pt x="19" y="0"/>
                  </a:lnTo>
                  <a:lnTo>
                    <a:pt x="31" y="11"/>
                  </a:lnTo>
                  <a:lnTo>
                    <a:pt x="15" y="4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1" name="Freeform 115"/>
            <p:cNvSpPr>
              <a:spLocks/>
            </p:cNvSpPr>
            <p:nvPr/>
          </p:nvSpPr>
          <p:spPr bwMode="auto">
            <a:xfrm>
              <a:off x="632" y="3789"/>
              <a:ext cx="24" cy="29"/>
            </a:xfrm>
            <a:custGeom>
              <a:avLst/>
              <a:gdLst>
                <a:gd name="T0" fmla="*/ 6 w 47"/>
                <a:gd name="T1" fmla="*/ 3 h 57"/>
                <a:gd name="T2" fmla="*/ 3 w 47"/>
                <a:gd name="T3" fmla="*/ 7 h 57"/>
                <a:gd name="T4" fmla="*/ 2 w 47"/>
                <a:gd name="T5" fmla="*/ 8 h 57"/>
                <a:gd name="T6" fmla="*/ 1 w 47"/>
                <a:gd name="T7" fmla="*/ 8 h 57"/>
                <a:gd name="T8" fmla="*/ 0 w 47"/>
                <a:gd name="T9" fmla="*/ 7 h 57"/>
                <a:gd name="T10" fmla="*/ 4 w 47"/>
                <a:gd name="T11" fmla="*/ 3 h 57"/>
                <a:gd name="T12" fmla="*/ 6 w 47"/>
                <a:gd name="T13" fmla="*/ 0 h 57"/>
                <a:gd name="T14" fmla="*/ 6 w 47"/>
                <a:gd name="T15" fmla="*/ 0 h 57"/>
                <a:gd name="T16" fmla="*/ 6 w 47"/>
                <a:gd name="T17" fmla="*/ 3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7"/>
                <a:gd name="T28" fmla="*/ 0 h 57"/>
                <a:gd name="T29" fmla="*/ 47 w 47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7" h="57">
                  <a:moveTo>
                    <a:pt x="43" y="23"/>
                  </a:moveTo>
                  <a:lnTo>
                    <a:pt x="20" y="54"/>
                  </a:lnTo>
                  <a:lnTo>
                    <a:pt x="9" y="57"/>
                  </a:lnTo>
                  <a:lnTo>
                    <a:pt x="5" y="57"/>
                  </a:lnTo>
                  <a:lnTo>
                    <a:pt x="0" y="54"/>
                  </a:lnTo>
                  <a:lnTo>
                    <a:pt x="32" y="23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43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2" name="Freeform 116"/>
            <p:cNvSpPr>
              <a:spLocks/>
            </p:cNvSpPr>
            <p:nvPr/>
          </p:nvSpPr>
          <p:spPr bwMode="auto">
            <a:xfrm>
              <a:off x="473" y="3792"/>
              <a:ext cx="91" cy="51"/>
            </a:xfrm>
            <a:custGeom>
              <a:avLst/>
              <a:gdLst>
                <a:gd name="T0" fmla="*/ 22 w 183"/>
                <a:gd name="T1" fmla="*/ 1 h 102"/>
                <a:gd name="T2" fmla="*/ 15 w 183"/>
                <a:gd name="T3" fmla="*/ 6 h 102"/>
                <a:gd name="T4" fmla="*/ 15 w 183"/>
                <a:gd name="T5" fmla="*/ 6 h 102"/>
                <a:gd name="T6" fmla="*/ 8 w 183"/>
                <a:gd name="T7" fmla="*/ 10 h 102"/>
                <a:gd name="T8" fmla="*/ 5 w 183"/>
                <a:gd name="T9" fmla="*/ 13 h 102"/>
                <a:gd name="T10" fmla="*/ 1 w 183"/>
                <a:gd name="T11" fmla="*/ 13 h 102"/>
                <a:gd name="T12" fmla="*/ 0 w 183"/>
                <a:gd name="T13" fmla="*/ 13 h 102"/>
                <a:gd name="T14" fmla="*/ 10 w 183"/>
                <a:gd name="T15" fmla="*/ 7 h 102"/>
                <a:gd name="T16" fmla="*/ 21 w 183"/>
                <a:gd name="T17" fmla="*/ 0 h 102"/>
                <a:gd name="T18" fmla="*/ 22 w 183"/>
                <a:gd name="T19" fmla="*/ 0 h 102"/>
                <a:gd name="T20" fmla="*/ 22 w 183"/>
                <a:gd name="T21" fmla="*/ 1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3"/>
                <a:gd name="T34" fmla="*/ 0 h 102"/>
                <a:gd name="T35" fmla="*/ 183 w 183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3" h="102">
                  <a:moveTo>
                    <a:pt x="183" y="6"/>
                  </a:moveTo>
                  <a:lnTo>
                    <a:pt x="121" y="43"/>
                  </a:lnTo>
                  <a:lnTo>
                    <a:pt x="121" y="55"/>
                  </a:lnTo>
                  <a:lnTo>
                    <a:pt x="66" y="78"/>
                  </a:lnTo>
                  <a:lnTo>
                    <a:pt x="43" y="98"/>
                  </a:lnTo>
                  <a:lnTo>
                    <a:pt x="11" y="102"/>
                  </a:lnTo>
                  <a:lnTo>
                    <a:pt x="0" y="102"/>
                  </a:lnTo>
                  <a:lnTo>
                    <a:pt x="85" y="59"/>
                  </a:lnTo>
                  <a:lnTo>
                    <a:pt x="170" y="0"/>
                  </a:lnTo>
                  <a:lnTo>
                    <a:pt x="179" y="0"/>
                  </a:lnTo>
                  <a:lnTo>
                    <a:pt x="183" y="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3" name="Freeform 117"/>
            <p:cNvSpPr>
              <a:spLocks/>
            </p:cNvSpPr>
            <p:nvPr/>
          </p:nvSpPr>
          <p:spPr bwMode="auto">
            <a:xfrm>
              <a:off x="1078" y="3798"/>
              <a:ext cx="10" cy="22"/>
            </a:xfrm>
            <a:custGeom>
              <a:avLst/>
              <a:gdLst>
                <a:gd name="T0" fmla="*/ 0 w 19"/>
                <a:gd name="T1" fmla="*/ 6 h 42"/>
                <a:gd name="T2" fmla="*/ 2 w 19"/>
                <a:gd name="T3" fmla="*/ 0 h 42"/>
                <a:gd name="T4" fmla="*/ 3 w 19"/>
                <a:gd name="T5" fmla="*/ 0 h 42"/>
                <a:gd name="T6" fmla="*/ 0 w 19"/>
                <a:gd name="T7" fmla="*/ 6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42"/>
                <a:gd name="T14" fmla="*/ 19 w 19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42">
                  <a:moveTo>
                    <a:pt x="0" y="42"/>
                  </a:moveTo>
                  <a:lnTo>
                    <a:pt x="15" y="0"/>
                  </a:lnTo>
                  <a:lnTo>
                    <a:pt x="19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4" name="Freeform 118"/>
            <p:cNvSpPr>
              <a:spLocks/>
            </p:cNvSpPr>
            <p:nvPr/>
          </p:nvSpPr>
          <p:spPr bwMode="auto">
            <a:xfrm>
              <a:off x="1140" y="3798"/>
              <a:ext cx="60" cy="115"/>
            </a:xfrm>
            <a:custGeom>
              <a:avLst/>
              <a:gdLst>
                <a:gd name="T0" fmla="*/ 6 w 121"/>
                <a:gd name="T1" fmla="*/ 13 h 229"/>
                <a:gd name="T2" fmla="*/ 7 w 121"/>
                <a:gd name="T3" fmla="*/ 20 h 229"/>
                <a:gd name="T4" fmla="*/ 10 w 121"/>
                <a:gd name="T5" fmla="*/ 23 h 229"/>
                <a:gd name="T6" fmla="*/ 12 w 121"/>
                <a:gd name="T7" fmla="*/ 23 h 229"/>
                <a:gd name="T8" fmla="*/ 15 w 121"/>
                <a:gd name="T9" fmla="*/ 26 h 229"/>
                <a:gd name="T10" fmla="*/ 15 w 121"/>
                <a:gd name="T11" fmla="*/ 27 h 229"/>
                <a:gd name="T12" fmla="*/ 11 w 121"/>
                <a:gd name="T13" fmla="*/ 23 h 229"/>
                <a:gd name="T14" fmla="*/ 7 w 121"/>
                <a:gd name="T15" fmla="*/ 23 h 229"/>
                <a:gd name="T16" fmla="*/ 6 w 121"/>
                <a:gd name="T17" fmla="*/ 24 h 229"/>
                <a:gd name="T18" fmla="*/ 9 w 121"/>
                <a:gd name="T19" fmla="*/ 26 h 229"/>
                <a:gd name="T20" fmla="*/ 10 w 121"/>
                <a:gd name="T21" fmla="*/ 25 h 229"/>
                <a:gd name="T22" fmla="*/ 13 w 121"/>
                <a:gd name="T23" fmla="*/ 29 h 229"/>
                <a:gd name="T24" fmla="*/ 12 w 121"/>
                <a:gd name="T25" fmla="*/ 29 h 229"/>
                <a:gd name="T26" fmla="*/ 6 w 121"/>
                <a:gd name="T27" fmla="*/ 25 h 229"/>
                <a:gd name="T28" fmla="*/ 2 w 121"/>
                <a:gd name="T29" fmla="*/ 25 h 229"/>
                <a:gd name="T30" fmla="*/ 2 w 121"/>
                <a:gd name="T31" fmla="*/ 26 h 229"/>
                <a:gd name="T32" fmla="*/ 0 w 121"/>
                <a:gd name="T33" fmla="*/ 22 h 229"/>
                <a:gd name="T34" fmla="*/ 0 w 121"/>
                <a:gd name="T35" fmla="*/ 16 h 229"/>
                <a:gd name="T36" fmla="*/ 5 w 121"/>
                <a:gd name="T37" fmla="*/ 5 h 229"/>
                <a:gd name="T38" fmla="*/ 9 w 121"/>
                <a:gd name="T39" fmla="*/ 1 h 229"/>
                <a:gd name="T40" fmla="*/ 10 w 121"/>
                <a:gd name="T41" fmla="*/ 0 h 229"/>
                <a:gd name="T42" fmla="*/ 10 w 121"/>
                <a:gd name="T43" fmla="*/ 4 h 229"/>
                <a:gd name="T44" fmla="*/ 6 w 121"/>
                <a:gd name="T45" fmla="*/ 13 h 22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1"/>
                <a:gd name="T70" fmla="*/ 0 h 229"/>
                <a:gd name="T71" fmla="*/ 121 w 121"/>
                <a:gd name="T72" fmla="*/ 229 h 22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1" h="229">
                  <a:moveTo>
                    <a:pt x="55" y="104"/>
                  </a:moveTo>
                  <a:lnTo>
                    <a:pt x="59" y="156"/>
                  </a:lnTo>
                  <a:lnTo>
                    <a:pt x="83" y="178"/>
                  </a:lnTo>
                  <a:lnTo>
                    <a:pt x="99" y="178"/>
                  </a:lnTo>
                  <a:lnTo>
                    <a:pt x="121" y="201"/>
                  </a:lnTo>
                  <a:lnTo>
                    <a:pt x="121" y="209"/>
                  </a:lnTo>
                  <a:lnTo>
                    <a:pt x="89" y="182"/>
                  </a:lnTo>
                  <a:lnTo>
                    <a:pt x="62" y="182"/>
                  </a:lnTo>
                  <a:lnTo>
                    <a:pt x="55" y="190"/>
                  </a:lnTo>
                  <a:lnTo>
                    <a:pt x="78" y="201"/>
                  </a:lnTo>
                  <a:lnTo>
                    <a:pt x="83" y="198"/>
                  </a:lnTo>
                  <a:lnTo>
                    <a:pt x="106" y="225"/>
                  </a:lnTo>
                  <a:lnTo>
                    <a:pt x="102" y="229"/>
                  </a:lnTo>
                  <a:lnTo>
                    <a:pt x="51" y="198"/>
                  </a:lnTo>
                  <a:lnTo>
                    <a:pt x="20" y="198"/>
                  </a:lnTo>
                  <a:lnTo>
                    <a:pt x="17" y="201"/>
                  </a:lnTo>
                  <a:lnTo>
                    <a:pt x="0" y="174"/>
                  </a:lnTo>
                  <a:lnTo>
                    <a:pt x="0" y="124"/>
                  </a:lnTo>
                  <a:lnTo>
                    <a:pt x="40" y="35"/>
                  </a:lnTo>
                  <a:lnTo>
                    <a:pt x="74" y="4"/>
                  </a:lnTo>
                  <a:lnTo>
                    <a:pt x="83" y="0"/>
                  </a:lnTo>
                  <a:lnTo>
                    <a:pt x="83" y="30"/>
                  </a:lnTo>
                  <a:lnTo>
                    <a:pt x="55" y="104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5" name="Freeform 119"/>
            <p:cNvSpPr>
              <a:spLocks/>
            </p:cNvSpPr>
            <p:nvPr/>
          </p:nvSpPr>
          <p:spPr bwMode="auto">
            <a:xfrm>
              <a:off x="1043" y="3800"/>
              <a:ext cx="29" cy="96"/>
            </a:xfrm>
            <a:custGeom>
              <a:avLst/>
              <a:gdLst>
                <a:gd name="T0" fmla="*/ 1 w 58"/>
                <a:gd name="T1" fmla="*/ 5 h 190"/>
                <a:gd name="T2" fmla="*/ 0 w 58"/>
                <a:gd name="T3" fmla="*/ 6 h 190"/>
                <a:gd name="T4" fmla="*/ 2 w 58"/>
                <a:gd name="T5" fmla="*/ 7 h 190"/>
                <a:gd name="T6" fmla="*/ 4 w 58"/>
                <a:gd name="T7" fmla="*/ 7 h 190"/>
                <a:gd name="T8" fmla="*/ 6 w 58"/>
                <a:gd name="T9" fmla="*/ 7 h 190"/>
                <a:gd name="T10" fmla="*/ 4 w 58"/>
                <a:gd name="T11" fmla="*/ 11 h 190"/>
                <a:gd name="T12" fmla="*/ 3 w 58"/>
                <a:gd name="T13" fmla="*/ 11 h 190"/>
                <a:gd name="T14" fmla="*/ 5 w 58"/>
                <a:gd name="T15" fmla="*/ 12 h 190"/>
                <a:gd name="T16" fmla="*/ 6 w 58"/>
                <a:gd name="T17" fmla="*/ 12 h 190"/>
                <a:gd name="T18" fmla="*/ 6 w 58"/>
                <a:gd name="T19" fmla="*/ 14 h 190"/>
                <a:gd name="T20" fmla="*/ 5 w 58"/>
                <a:gd name="T21" fmla="*/ 15 h 190"/>
                <a:gd name="T22" fmla="*/ 4 w 58"/>
                <a:gd name="T23" fmla="*/ 16 h 190"/>
                <a:gd name="T24" fmla="*/ 7 w 58"/>
                <a:gd name="T25" fmla="*/ 18 h 190"/>
                <a:gd name="T26" fmla="*/ 7 w 58"/>
                <a:gd name="T27" fmla="*/ 25 h 190"/>
                <a:gd name="T28" fmla="*/ 6 w 58"/>
                <a:gd name="T29" fmla="*/ 20 h 190"/>
                <a:gd name="T30" fmla="*/ 6 w 58"/>
                <a:gd name="T31" fmla="*/ 19 h 190"/>
                <a:gd name="T32" fmla="*/ 3 w 58"/>
                <a:gd name="T33" fmla="*/ 18 h 190"/>
                <a:gd name="T34" fmla="*/ 3 w 58"/>
                <a:gd name="T35" fmla="*/ 15 h 190"/>
                <a:gd name="T36" fmla="*/ 4 w 58"/>
                <a:gd name="T37" fmla="*/ 14 h 190"/>
                <a:gd name="T38" fmla="*/ 2 w 58"/>
                <a:gd name="T39" fmla="*/ 12 h 190"/>
                <a:gd name="T40" fmla="*/ 2 w 58"/>
                <a:gd name="T41" fmla="*/ 10 h 190"/>
                <a:gd name="T42" fmla="*/ 3 w 58"/>
                <a:gd name="T43" fmla="*/ 10 h 190"/>
                <a:gd name="T44" fmla="*/ 5 w 58"/>
                <a:gd name="T45" fmla="*/ 8 h 190"/>
                <a:gd name="T46" fmla="*/ 3 w 58"/>
                <a:gd name="T47" fmla="*/ 7 h 190"/>
                <a:gd name="T48" fmla="*/ 2 w 58"/>
                <a:gd name="T49" fmla="*/ 7 h 190"/>
                <a:gd name="T50" fmla="*/ 0 w 58"/>
                <a:gd name="T51" fmla="*/ 7 h 190"/>
                <a:gd name="T52" fmla="*/ 0 w 58"/>
                <a:gd name="T53" fmla="*/ 3 h 190"/>
                <a:gd name="T54" fmla="*/ 3 w 58"/>
                <a:gd name="T55" fmla="*/ 0 h 190"/>
                <a:gd name="T56" fmla="*/ 4 w 58"/>
                <a:gd name="T57" fmla="*/ 0 h 190"/>
                <a:gd name="T58" fmla="*/ 1 w 58"/>
                <a:gd name="T59" fmla="*/ 5 h 19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8"/>
                <a:gd name="T91" fmla="*/ 0 h 190"/>
                <a:gd name="T92" fmla="*/ 58 w 58"/>
                <a:gd name="T93" fmla="*/ 190 h 19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8" h="190">
                  <a:moveTo>
                    <a:pt x="3" y="38"/>
                  </a:moveTo>
                  <a:lnTo>
                    <a:pt x="0" y="42"/>
                  </a:lnTo>
                  <a:lnTo>
                    <a:pt x="15" y="53"/>
                  </a:lnTo>
                  <a:lnTo>
                    <a:pt x="30" y="51"/>
                  </a:lnTo>
                  <a:lnTo>
                    <a:pt x="42" y="51"/>
                  </a:lnTo>
                  <a:lnTo>
                    <a:pt x="27" y="81"/>
                  </a:lnTo>
                  <a:lnTo>
                    <a:pt x="23" y="85"/>
                  </a:lnTo>
                  <a:lnTo>
                    <a:pt x="34" y="89"/>
                  </a:lnTo>
                  <a:lnTo>
                    <a:pt x="42" y="89"/>
                  </a:lnTo>
                  <a:lnTo>
                    <a:pt x="42" y="105"/>
                  </a:lnTo>
                  <a:lnTo>
                    <a:pt x="34" y="116"/>
                  </a:lnTo>
                  <a:lnTo>
                    <a:pt x="30" y="120"/>
                  </a:lnTo>
                  <a:lnTo>
                    <a:pt x="49" y="142"/>
                  </a:lnTo>
                  <a:lnTo>
                    <a:pt x="58" y="190"/>
                  </a:lnTo>
                  <a:lnTo>
                    <a:pt x="42" y="159"/>
                  </a:lnTo>
                  <a:lnTo>
                    <a:pt x="42" y="148"/>
                  </a:lnTo>
                  <a:lnTo>
                    <a:pt x="23" y="136"/>
                  </a:lnTo>
                  <a:lnTo>
                    <a:pt x="23" y="116"/>
                  </a:lnTo>
                  <a:lnTo>
                    <a:pt x="30" y="108"/>
                  </a:lnTo>
                  <a:lnTo>
                    <a:pt x="11" y="89"/>
                  </a:lnTo>
                  <a:lnTo>
                    <a:pt x="15" y="74"/>
                  </a:lnTo>
                  <a:lnTo>
                    <a:pt x="19" y="74"/>
                  </a:lnTo>
                  <a:lnTo>
                    <a:pt x="34" y="57"/>
                  </a:lnTo>
                  <a:lnTo>
                    <a:pt x="23" y="51"/>
                  </a:lnTo>
                  <a:lnTo>
                    <a:pt x="11" y="53"/>
                  </a:lnTo>
                  <a:lnTo>
                    <a:pt x="0" y="53"/>
                  </a:lnTo>
                  <a:lnTo>
                    <a:pt x="0" y="23"/>
                  </a:lnTo>
                  <a:lnTo>
                    <a:pt x="19" y="0"/>
                  </a:lnTo>
                  <a:lnTo>
                    <a:pt x="27" y="0"/>
                  </a:lnTo>
                  <a:lnTo>
                    <a:pt x="3" y="3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6" name="Freeform 120"/>
            <p:cNvSpPr>
              <a:spLocks/>
            </p:cNvSpPr>
            <p:nvPr/>
          </p:nvSpPr>
          <p:spPr bwMode="auto">
            <a:xfrm>
              <a:off x="669" y="3806"/>
              <a:ext cx="26" cy="25"/>
            </a:xfrm>
            <a:custGeom>
              <a:avLst/>
              <a:gdLst>
                <a:gd name="T0" fmla="*/ 6 w 50"/>
                <a:gd name="T1" fmla="*/ 3 h 50"/>
                <a:gd name="T2" fmla="*/ 2 w 50"/>
                <a:gd name="T3" fmla="*/ 6 h 50"/>
                <a:gd name="T4" fmla="*/ 0 w 50"/>
                <a:gd name="T5" fmla="*/ 6 h 50"/>
                <a:gd name="T6" fmla="*/ 6 w 50"/>
                <a:gd name="T7" fmla="*/ 0 h 50"/>
                <a:gd name="T8" fmla="*/ 7 w 50"/>
                <a:gd name="T9" fmla="*/ 0 h 50"/>
                <a:gd name="T10" fmla="*/ 6 w 50"/>
                <a:gd name="T11" fmla="*/ 3 h 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50"/>
                <a:gd name="T20" fmla="*/ 50 w 50"/>
                <a:gd name="T21" fmla="*/ 50 h 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50">
                  <a:moveTo>
                    <a:pt x="42" y="23"/>
                  </a:moveTo>
                  <a:lnTo>
                    <a:pt x="12" y="50"/>
                  </a:lnTo>
                  <a:lnTo>
                    <a:pt x="0" y="46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42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7" name="Freeform 121"/>
            <p:cNvSpPr>
              <a:spLocks/>
            </p:cNvSpPr>
            <p:nvPr/>
          </p:nvSpPr>
          <p:spPr bwMode="auto">
            <a:xfrm>
              <a:off x="549" y="3808"/>
              <a:ext cx="27" cy="21"/>
            </a:xfrm>
            <a:custGeom>
              <a:avLst/>
              <a:gdLst>
                <a:gd name="T0" fmla="*/ 0 w 55"/>
                <a:gd name="T1" fmla="*/ 5 h 42"/>
                <a:gd name="T2" fmla="*/ 6 w 55"/>
                <a:gd name="T3" fmla="*/ 0 h 42"/>
                <a:gd name="T4" fmla="*/ 2 w 55"/>
                <a:gd name="T5" fmla="*/ 3 h 42"/>
                <a:gd name="T6" fmla="*/ 0 w 55"/>
                <a:gd name="T7" fmla="*/ 5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42"/>
                <a:gd name="T14" fmla="*/ 55 w 55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42">
                  <a:moveTo>
                    <a:pt x="0" y="42"/>
                  </a:moveTo>
                  <a:lnTo>
                    <a:pt x="55" y="0"/>
                  </a:lnTo>
                  <a:lnTo>
                    <a:pt x="19" y="3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8" name="Freeform 122"/>
            <p:cNvSpPr>
              <a:spLocks/>
            </p:cNvSpPr>
            <p:nvPr/>
          </p:nvSpPr>
          <p:spPr bwMode="auto">
            <a:xfrm>
              <a:off x="181" y="3816"/>
              <a:ext cx="111" cy="214"/>
            </a:xfrm>
            <a:custGeom>
              <a:avLst/>
              <a:gdLst>
                <a:gd name="T0" fmla="*/ 14 w 222"/>
                <a:gd name="T1" fmla="*/ 7 h 428"/>
                <a:gd name="T2" fmla="*/ 3 w 222"/>
                <a:gd name="T3" fmla="*/ 22 h 428"/>
                <a:gd name="T4" fmla="*/ 3 w 222"/>
                <a:gd name="T5" fmla="*/ 24 h 428"/>
                <a:gd name="T6" fmla="*/ 5 w 222"/>
                <a:gd name="T7" fmla="*/ 23 h 428"/>
                <a:gd name="T8" fmla="*/ 7 w 222"/>
                <a:gd name="T9" fmla="*/ 20 h 428"/>
                <a:gd name="T10" fmla="*/ 9 w 222"/>
                <a:gd name="T11" fmla="*/ 22 h 428"/>
                <a:gd name="T12" fmla="*/ 17 w 222"/>
                <a:gd name="T13" fmla="*/ 11 h 428"/>
                <a:gd name="T14" fmla="*/ 27 w 222"/>
                <a:gd name="T15" fmla="*/ 1 h 428"/>
                <a:gd name="T16" fmla="*/ 28 w 222"/>
                <a:gd name="T17" fmla="*/ 1 h 428"/>
                <a:gd name="T18" fmla="*/ 28 w 222"/>
                <a:gd name="T19" fmla="*/ 2 h 428"/>
                <a:gd name="T20" fmla="*/ 15 w 222"/>
                <a:gd name="T21" fmla="*/ 13 h 428"/>
                <a:gd name="T22" fmla="*/ 11 w 222"/>
                <a:gd name="T23" fmla="*/ 21 h 428"/>
                <a:gd name="T24" fmla="*/ 11 w 222"/>
                <a:gd name="T25" fmla="*/ 22 h 428"/>
                <a:gd name="T26" fmla="*/ 10 w 222"/>
                <a:gd name="T27" fmla="*/ 23 h 428"/>
                <a:gd name="T28" fmla="*/ 9 w 222"/>
                <a:gd name="T29" fmla="*/ 21 h 428"/>
                <a:gd name="T30" fmla="*/ 4 w 222"/>
                <a:gd name="T31" fmla="*/ 31 h 428"/>
                <a:gd name="T32" fmla="*/ 2 w 222"/>
                <a:gd name="T33" fmla="*/ 44 h 428"/>
                <a:gd name="T34" fmla="*/ 1 w 222"/>
                <a:gd name="T35" fmla="*/ 54 h 428"/>
                <a:gd name="T36" fmla="*/ 0 w 222"/>
                <a:gd name="T37" fmla="*/ 54 h 428"/>
                <a:gd name="T38" fmla="*/ 0 w 222"/>
                <a:gd name="T39" fmla="*/ 43 h 428"/>
                <a:gd name="T40" fmla="*/ 5 w 222"/>
                <a:gd name="T41" fmla="*/ 26 h 428"/>
                <a:gd name="T42" fmla="*/ 5 w 222"/>
                <a:gd name="T43" fmla="*/ 26 h 428"/>
                <a:gd name="T44" fmla="*/ 5 w 222"/>
                <a:gd name="T45" fmla="*/ 25 h 428"/>
                <a:gd name="T46" fmla="*/ 1 w 222"/>
                <a:gd name="T47" fmla="*/ 27 h 428"/>
                <a:gd name="T48" fmla="*/ 1 w 222"/>
                <a:gd name="T49" fmla="*/ 23 h 428"/>
                <a:gd name="T50" fmla="*/ 9 w 222"/>
                <a:gd name="T51" fmla="*/ 12 h 428"/>
                <a:gd name="T52" fmla="*/ 9 w 222"/>
                <a:gd name="T53" fmla="*/ 12 h 428"/>
                <a:gd name="T54" fmla="*/ 7 w 222"/>
                <a:gd name="T55" fmla="*/ 11 h 428"/>
                <a:gd name="T56" fmla="*/ 14 w 222"/>
                <a:gd name="T57" fmla="*/ 3 h 428"/>
                <a:gd name="T58" fmla="*/ 19 w 222"/>
                <a:gd name="T59" fmla="*/ 0 h 428"/>
                <a:gd name="T60" fmla="*/ 13 w 222"/>
                <a:gd name="T61" fmla="*/ 7 h 428"/>
                <a:gd name="T62" fmla="*/ 14 w 222"/>
                <a:gd name="T63" fmla="*/ 7 h 42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22"/>
                <a:gd name="T97" fmla="*/ 0 h 428"/>
                <a:gd name="T98" fmla="*/ 222 w 222"/>
                <a:gd name="T99" fmla="*/ 428 h 42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22" h="428">
                  <a:moveTo>
                    <a:pt x="113" y="58"/>
                  </a:moveTo>
                  <a:lnTo>
                    <a:pt x="23" y="174"/>
                  </a:lnTo>
                  <a:lnTo>
                    <a:pt x="19" y="185"/>
                  </a:lnTo>
                  <a:lnTo>
                    <a:pt x="34" y="183"/>
                  </a:lnTo>
                  <a:lnTo>
                    <a:pt x="59" y="159"/>
                  </a:lnTo>
                  <a:lnTo>
                    <a:pt x="70" y="170"/>
                  </a:lnTo>
                  <a:lnTo>
                    <a:pt x="129" y="85"/>
                  </a:lnTo>
                  <a:lnTo>
                    <a:pt x="210" y="7"/>
                  </a:lnTo>
                  <a:lnTo>
                    <a:pt x="218" y="7"/>
                  </a:lnTo>
                  <a:lnTo>
                    <a:pt x="222" y="11"/>
                  </a:lnTo>
                  <a:lnTo>
                    <a:pt x="125" y="109"/>
                  </a:lnTo>
                  <a:lnTo>
                    <a:pt x="86" y="163"/>
                  </a:lnTo>
                  <a:lnTo>
                    <a:pt x="86" y="174"/>
                  </a:lnTo>
                  <a:lnTo>
                    <a:pt x="78" y="183"/>
                  </a:lnTo>
                  <a:lnTo>
                    <a:pt x="66" y="166"/>
                  </a:lnTo>
                  <a:lnTo>
                    <a:pt x="32" y="253"/>
                  </a:lnTo>
                  <a:lnTo>
                    <a:pt x="12" y="346"/>
                  </a:lnTo>
                  <a:lnTo>
                    <a:pt x="8" y="428"/>
                  </a:lnTo>
                  <a:lnTo>
                    <a:pt x="0" y="428"/>
                  </a:lnTo>
                  <a:lnTo>
                    <a:pt x="0" y="338"/>
                  </a:lnTo>
                  <a:lnTo>
                    <a:pt x="34" y="206"/>
                  </a:lnTo>
                  <a:lnTo>
                    <a:pt x="40" y="202"/>
                  </a:lnTo>
                  <a:lnTo>
                    <a:pt x="34" y="198"/>
                  </a:lnTo>
                  <a:lnTo>
                    <a:pt x="8" y="213"/>
                  </a:lnTo>
                  <a:lnTo>
                    <a:pt x="8" y="183"/>
                  </a:lnTo>
                  <a:lnTo>
                    <a:pt x="66" y="96"/>
                  </a:lnTo>
                  <a:lnTo>
                    <a:pt x="70" y="94"/>
                  </a:lnTo>
                  <a:lnTo>
                    <a:pt x="55" y="85"/>
                  </a:lnTo>
                  <a:lnTo>
                    <a:pt x="113" y="22"/>
                  </a:lnTo>
                  <a:lnTo>
                    <a:pt x="148" y="0"/>
                  </a:lnTo>
                  <a:lnTo>
                    <a:pt x="97" y="54"/>
                  </a:lnTo>
                  <a:lnTo>
                    <a:pt x="113" y="5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" name="Freeform 123"/>
            <p:cNvSpPr>
              <a:spLocks/>
            </p:cNvSpPr>
            <p:nvPr/>
          </p:nvSpPr>
          <p:spPr bwMode="auto">
            <a:xfrm>
              <a:off x="327" y="3816"/>
              <a:ext cx="19" cy="48"/>
            </a:xfrm>
            <a:custGeom>
              <a:avLst/>
              <a:gdLst>
                <a:gd name="T0" fmla="*/ 2 w 39"/>
                <a:gd name="T1" fmla="*/ 1 h 96"/>
                <a:gd name="T2" fmla="*/ 1 w 39"/>
                <a:gd name="T3" fmla="*/ 2 h 96"/>
                <a:gd name="T4" fmla="*/ 1 w 39"/>
                <a:gd name="T5" fmla="*/ 7 h 96"/>
                <a:gd name="T6" fmla="*/ 3 w 39"/>
                <a:gd name="T7" fmla="*/ 10 h 96"/>
                <a:gd name="T8" fmla="*/ 4 w 39"/>
                <a:gd name="T9" fmla="*/ 5 h 96"/>
                <a:gd name="T10" fmla="*/ 4 w 39"/>
                <a:gd name="T11" fmla="*/ 3 h 96"/>
                <a:gd name="T12" fmla="*/ 4 w 39"/>
                <a:gd name="T13" fmla="*/ 12 h 96"/>
                <a:gd name="T14" fmla="*/ 0 w 39"/>
                <a:gd name="T15" fmla="*/ 6 h 96"/>
                <a:gd name="T16" fmla="*/ 1 w 39"/>
                <a:gd name="T17" fmla="*/ 0 h 96"/>
                <a:gd name="T18" fmla="*/ 1 w 39"/>
                <a:gd name="T19" fmla="*/ 0 h 96"/>
                <a:gd name="T20" fmla="*/ 2 w 39"/>
                <a:gd name="T21" fmla="*/ 1 h 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"/>
                <a:gd name="T34" fmla="*/ 0 h 96"/>
                <a:gd name="T35" fmla="*/ 39 w 39"/>
                <a:gd name="T36" fmla="*/ 96 h 9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" h="96">
                  <a:moveTo>
                    <a:pt x="23" y="7"/>
                  </a:moveTo>
                  <a:lnTo>
                    <a:pt x="11" y="15"/>
                  </a:lnTo>
                  <a:lnTo>
                    <a:pt x="15" y="62"/>
                  </a:lnTo>
                  <a:lnTo>
                    <a:pt x="28" y="77"/>
                  </a:lnTo>
                  <a:lnTo>
                    <a:pt x="39" y="39"/>
                  </a:lnTo>
                  <a:lnTo>
                    <a:pt x="39" y="30"/>
                  </a:lnTo>
                  <a:lnTo>
                    <a:pt x="32" y="96"/>
                  </a:lnTo>
                  <a:lnTo>
                    <a:pt x="0" y="43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0" name="Freeform 124"/>
            <p:cNvSpPr>
              <a:spLocks/>
            </p:cNvSpPr>
            <p:nvPr/>
          </p:nvSpPr>
          <p:spPr bwMode="auto">
            <a:xfrm>
              <a:off x="718" y="3818"/>
              <a:ext cx="122" cy="37"/>
            </a:xfrm>
            <a:custGeom>
              <a:avLst/>
              <a:gdLst>
                <a:gd name="T0" fmla="*/ 31 w 244"/>
                <a:gd name="T1" fmla="*/ 2 h 74"/>
                <a:gd name="T2" fmla="*/ 28 w 244"/>
                <a:gd name="T3" fmla="*/ 2 h 74"/>
                <a:gd name="T4" fmla="*/ 23 w 244"/>
                <a:gd name="T5" fmla="*/ 1 h 74"/>
                <a:gd name="T6" fmla="*/ 19 w 244"/>
                <a:gd name="T7" fmla="*/ 2 h 74"/>
                <a:gd name="T8" fmla="*/ 18 w 244"/>
                <a:gd name="T9" fmla="*/ 2 h 74"/>
                <a:gd name="T10" fmla="*/ 27 w 244"/>
                <a:gd name="T11" fmla="*/ 5 h 74"/>
                <a:gd name="T12" fmla="*/ 31 w 244"/>
                <a:gd name="T13" fmla="*/ 6 h 74"/>
                <a:gd name="T14" fmla="*/ 22 w 244"/>
                <a:gd name="T15" fmla="*/ 3 h 74"/>
                <a:gd name="T16" fmla="*/ 17 w 244"/>
                <a:gd name="T17" fmla="*/ 4 h 74"/>
                <a:gd name="T18" fmla="*/ 15 w 244"/>
                <a:gd name="T19" fmla="*/ 4 h 74"/>
                <a:gd name="T20" fmla="*/ 15 w 244"/>
                <a:gd name="T21" fmla="*/ 5 h 74"/>
                <a:gd name="T22" fmla="*/ 24 w 244"/>
                <a:gd name="T23" fmla="*/ 6 h 74"/>
                <a:gd name="T24" fmla="*/ 27 w 244"/>
                <a:gd name="T25" fmla="*/ 7 h 74"/>
                <a:gd name="T26" fmla="*/ 29 w 244"/>
                <a:gd name="T27" fmla="*/ 9 h 74"/>
                <a:gd name="T28" fmla="*/ 18 w 244"/>
                <a:gd name="T29" fmla="*/ 7 h 74"/>
                <a:gd name="T30" fmla="*/ 7 w 244"/>
                <a:gd name="T31" fmla="*/ 6 h 74"/>
                <a:gd name="T32" fmla="*/ 0 w 244"/>
                <a:gd name="T33" fmla="*/ 5 h 74"/>
                <a:gd name="T34" fmla="*/ 5 w 244"/>
                <a:gd name="T35" fmla="*/ 1 h 74"/>
                <a:gd name="T36" fmla="*/ 14 w 244"/>
                <a:gd name="T37" fmla="*/ 1 h 74"/>
                <a:gd name="T38" fmla="*/ 17 w 244"/>
                <a:gd name="T39" fmla="*/ 0 h 74"/>
                <a:gd name="T40" fmla="*/ 28 w 244"/>
                <a:gd name="T41" fmla="*/ 1 h 74"/>
                <a:gd name="T42" fmla="*/ 31 w 244"/>
                <a:gd name="T43" fmla="*/ 2 h 7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4"/>
                <a:gd name="T67" fmla="*/ 0 h 74"/>
                <a:gd name="T68" fmla="*/ 244 w 244"/>
                <a:gd name="T69" fmla="*/ 74 h 7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4" h="74">
                  <a:moveTo>
                    <a:pt x="241" y="19"/>
                  </a:moveTo>
                  <a:lnTo>
                    <a:pt x="218" y="19"/>
                  </a:lnTo>
                  <a:lnTo>
                    <a:pt x="182" y="8"/>
                  </a:lnTo>
                  <a:lnTo>
                    <a:pt x="148" y="17"/>
                  </a:lnTo>
                  <a:lnTo>
                    <a:pt x="144" y="19"/>
                  </a:lnTo>
                  <a:lnTo>
                    <a:pt x="210" y="36"/>
                  </a:lnTo>
                  <a:lnTo>
                    <a:pt x="244" y="51"/>
                  </a:lnTo>
                  <a:lnTo>
                    <a:pt x="171" y="27"/>
                  </a:lnTo>
                  <a:lnTo>
                    <a:pt x="133" y="32"/>
                  </a:lnTo>
                  <a:lnTo>
                    <a:pt x="127" y="32"/>
                  </a:lnTo>
                  <a:lnTo>
                    <a:pt x="123" y="36"/>
                  </a:lnTo>
                  <a:lnTo>
                    <a:pt x="186" y="55"/>
                  </a:lnTo>
                  <a:lnTo>
                    <a:pt x="214" y="59"/>
                  </a:lnTo>
                  <a:lnTo>
                    <a:pt x="225" y="74"/>
                  </a:lnTo>
                  <a:lnTo>
                    <a:pt x="144" y="63"/>
                  </a:lnTo>
                  <a:lnTo>
                    <a:pt x="51" y="55"/>
                  </a:lnTo>
                  <a:lnTo>
                    <a:pt x="0" y="40"/>
                  </a:lnTo>
                  <a:lnTo>
                    <a:pt x="38" y="4"/>
                  </a:lnTo>
                  <a:lnTo>
                    <a:pt x="105" y="12"/>
                  </a:lnTo>
                  <a:lnTo>
                    <a:pt x="133" y="0"/>
                  </a:lnTo>
                  <a:lnTo>
                    <a:pt x="218" y="12"/>
                  </a:lnTo>
                  <a:lnTo>
                    <a:pt x="241" y="19"/>
                  </a:lnTo>
                  <a:close/>
                </a:path>
              </a:pathLst>
            </a:custGeom>
            <a:solidFill>
              <a:srgbClr val="544A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1" name="Freeform 125"/>
            <p:cNvSpPr>
              <a:spLocks/>
            </p:cNvSpPr>
            <p:nvPr/>
          </p:nvSpPr>
          <p:spPr bwMode="auto">
            <a:xfrm>
              <a:off x="589" y="3826"/>
              <a:ext cx="32" cy="27"/>
            </a:xfrm>
            <a:custGeom>
              <a:avLst/>
              <a:gdLst>
                <a:gd name="T0" fmla="*/ 7 w 63"/>
                <a:gd name="T1" fmla="*/ 2 h 54"/>
                <a:gd name="T2" fmla="*/ 6 w 63"/>
                <a:gd name="T3" fmla="*/ 3 h 54"/>
                <a:gd name="T4" fmla="*/ 7 w 63"/>
                <a:gd name="T5" fmla="*/ 3 h 54"/>
                <a:gd name="T6" fmla="*/ 8 w 63"/>
                <a:gd name="T7" fmla="*/ 3 h 54"/>
                <a:gd name="T8" fmla="*/ 5 w 63"/>
                <a:gd name="T9" fmla="*/ 5 h 54"/>
                <a:gd name="T10" fmla="*/ 4 w 63"/>
                <a:gd name="T11" fmla="*/ 5 h 54"/>
                <a:gd name="T12" fmla="*/ 4 w 63"/>
                <a:gd name="T13" fmla="*/ 3 h 54"/>
                <a:gd name="T14" fmla="*/ 1 w 63"/>
                <a:gd name="T15" fmla="*/ 6 h 54"/>
                <a:gd name="T16" fmla="*/ 2 w 63"/>
                <a:gd name="T17" fmla="*/ 7 h 54"/>
                <a:gd name="T18" fmla="*/ 2 w 63"/>
                <a:gd name="T19" fmla="*/ 7 h 54"/>
                <a:gd name="T20" fmla="*/ 0 w 63"/>
                <a:gd name="T21" fmla="*/ 7 h 54"/>
                <a:gd name="T22" fmla="*/ 0 w 63"/>
                <a:gd name="T23" fmla="*/ 5 h 54"/>
                <a:gd name="T24" fmla="*/ 6 w 63"/>
                <a:gd name="T25" fmla="*/ 0 h 54"/>
                <a:gd name="T26" fmla="*/ 7 w 63"/>
                <a:gd name="T27" fmla="*/ 0 h 54"/>
                <a:gd name="T28" fmla="*/ 7 w 63"/>
                <a:gd name="T29" fmla="*/ 2 h 5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3"/>
                <a:gd name="T46" fmla="*/ 0 h 54"/>
                <a:gd name="T47" fmla="*/ 63 w 63"/>
                <a:gd name="T48" fmla="*/ 54 h 5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3" h="54">
                  <a:moveTo>
                    <a:pt x="55" y="10"/>
                  </a:moveTo>
                  <a:lnTo>
                    <a:pt x="48" y="19"/>
                  </a:lnTo>
                  <a:lnTo>
                    <a:pt x="52" y="23"/>
                  </a:lnTo>
                  <a:lnTo>
                    <a:pt x="63" y="23"/>
                  </a:lnTo>
                  <a:lnTo>
                    <a:pt x="40" y="38"/>
                  </a:lnTo>
                  <a:lnTo>
                    <a:pt x="32" y="38"/>
                  </a:lnTo>
                  <a:lnTo>
                    <a:pt x="27" y="19"/>
                  </a:lnTo>
                  <a:lnTo>
                    <a:pt x="6" y="46"/>
                  </a:lnTo>
                  <a:lnTo>
                    <a:pt x="10" y="49"/>
                  </a:lnTo>
                  <a:lnTo>
                    <a:pt x="10" y="54"/>
                  </a:lnTo>
                  <a:lnTo>
                    <a:pt x="0" y="54"/>
                  </a:lnTo>
                  <a:lnTo>
                    <a:pt x="0" y="38"/>
                  </a:lnTo>
                  <a:lnTo>
                    <a:pt x="44" y="0"/>
                  </a:lnTo>
                  <a:lnTo>
                    <a:pt x="55" y="0"/>
                  </a:lnTo>
                  <a:lnTo>
                    <a:pt x="55" y="1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2" name="Freeform 126"/>
            <p:cNvSpPr>
              <a:spLocks/>
            </p:cNvSpPr>
            <p:nvPr/>
          </p:nvSpPr>
          <p:spPr bwMode="auto">
            <a:xfrm>
              <a:off x="502" y="3829"/>
              <a:ext cx="69" cy="28"/>
            </a:xfrm>
            <a:custGeom>
              <a:avLst/>
              <a:gdLst>
                <a:gd name="T0" fmla="*/ 10 w 137"/>
                <a:gd name="T1" fmla="*/ 1 h 55"/>
                <a:gd name="T2" fmla="*/ 11 w 137"/>
                <a:gd name="T3" fmla="*/ 2 h 55"/>
                <a:gd name="T4" fmla="*/ 6 w 137"/>
                <a:gd name="T5" fmla="*/ 4 h 55"/>
                <a:gd name="T6" fmla="*/ 5 w 137"/>
                <a:gd name="T7" fmla="*/ 6 h 55"/>
                <a:gd name="T8" fmla="*/ 8 w 137"/>
                <a:gd name="T9" fmla="*/ 6 h 55"/>
                <a:gd name="T10" fmla="*/ 17 w 137"/>
                <a:gd name="T11" fmla="*/ 2 h 55"/>
                <a:gd name="T12" fmla="*/ 18 w 137"/>
                <a:gd name="T13" fmla="*/ 2 h 55"/>
                <a:gd name="T14" fmla="*/ 13 w 137"/>
                <a:gd name="T15" fmla="*/ 5 h 55"/>
                <a:gd name="T16" fmla="*/ 8 w 137"/>
                <a:gd name="T17" fmla="*/ 7 h 55"/>
                <a:gd name="T18" fmla="*/ 5 w 137"/>
                <a:gd name="T19" fmla="*/ 7 h 55"/>
                <a:gd name="T20" fmla="*/ 5 w 137"/>
                <a:gd name="T21" fmla="*/ 7 h 55"/>
                <a:gd name="T22" fmla="*/ 4 w 137"/>
                <a:gd name="T23" fmla="*/ 6 h 55"/>
                <a:gd name="T24" fmla="*/ 5 w 137"/>
                <a:gd name="T25" fmla="*/ 5 h 55"/>
                <a:gd name="T26" fmla="*/ 7 w 137"/>
                <a:gd name="T27" fmla="*/ 3 h 55"/>
                <a:gd name="T28" fmla="*/ 6 w 137"/>
                <a:gd name="T29" fmla="*/ 3 h 55"/>
                <a:gd name="T30" fmla="*/ 2 w 137"/>
                <a:gd name="T31" fmla="*/ 6 h 55"/>
                <a:gd name="T32" fmla="*/ 0 w 137"/>
                <a:gd name="T33" fmla="*/ 6 h 55"/>
                <a:gd name="T34" fmla="*/ 7 w 137"/>
                <a:gd name="T35" fmla="*/ 1 h 55"/>
                <a:gd name="T36" fmla="*/ 9 w 137"/>
                <a:gd name="T37" fmla="*/ 0 h 55"/>
                <a:gd name="T38" fmla="*/ 10 w 137"/>
                <a:gd name="T39" fmla="*/ 0 h 55"/>
                <a:gd name="T40" fmla="*/ 10 w 137"/>
                <a:gd name="T41" fmla="*/ 1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7"/>
                <a:gd name="T64" fmla="*/ 0 h 55"/>
                <a:gd name="T65" fmla="*/ 137 w 137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7" h="55">
                  <a:moveTo>
                    <a:pt x="78" y="4"/>
                  </a:moveTo>
                  <a:lnTo>
                    <a:pt x="82" y="9"/>
                  </a:lnTo>
                  <a:lnTo>
                    <a:pt x="47" y="32"/>
                  </a:lnTo>
                  <a:lnTo>
                    <a:pt x="36" y="48"/>
                  </a:lnTo>
                  <a:lnTo>
                    <a:pt x="63" y="43"/>
                  </a:lnTo>
                  <a:lnTo>
                    <a:pt x="132" y="13"/>
                  </a:lnTo>
                  <a:lnTo>
                    <a:pt x="137" y="13"/>
                  </a:lnTo>
                  <a:lnTo>
                    <a:pt x="97" y="40"/>
                  </a:lnTo>
                  <a:lnTo>
                    <a:pt x="59" y="55"/>
                  </a:lnTo>
                  <a:lnTo>
                    <a:pt x="38" y="51"/>
                  </a:lnTo>
                  <a:lnTo>
                    <a:pt x="36" y="51"/>
                  </a:lnTo>
                  <a:lnTo>
                    <a:pt x="31" y="48"/>
                  </a:lnTo>
                  <a:lnTo>
                    <a:pt x="38" y="36"/>
                  </a:lnTo>
                  <a:lnTo>
                    <a:pt x="51" y="24"/>
                  </a:lnTo>
                  <a:lnTo>
                    <a:pt x="47" y="21"/>
                  </a:lnTo>
                  <a:lnTo>
                    <a:pt x="15" y="43"/>
                  </a:lnTo>
                  <a:lnTo>
                    <a:pt x="0" y="43"/>
                  </a:lnTo>
                  <a:lnTo>
                    <a:pt x="55" y="4"/>
                  </a:lnTo>
                  <a:lnTo>
                    <a:pt x="66" y="0"/>
                  </a:lnTo>
                  <a:lnTo>
                    <a:pt x="78" y="0"/>
                  </a:lnTo>
                  <a:lnTo>
                    <a:pt x="78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3" name="Freeform 127"/>
            <p:cNvSpPr>
              <a:spLocks/>
            </p:cNvSpPr>
            <p:nvPr/>
          </p:nvSpPr>
          <p:spPr bwMode="auto">
            <a:xfrm>
              <a:off x="212" y="3835"/>
              <a:ext cx="78" cy="121"/>
            </a:xfrm>
            <a:custGeom>
              <a:avLst/>
              <a:gdLst>
                <a:gd name="T0" fmla="*/ 12 w 156"/>
                <a:gd name="T1" fmla="*/ 10 h 241"/>
                <a:gd name="T2" fmla="*/ 11 w 156"/>
                <a:gd name="T3" fmla="*/ 13 h 241"/>
                <a:gd name="T4" fmla="*/ 2 w 156"/>
                <a:gd name="T5" fmla="*/ 26 h 241"/>
                <a:gd name="T6" fmla="*/ 1 w 156"/>
                <a:gd name="T7" fmla="*/ 29 h 241"/>
                <a:gd name="T8" fmla="*/ 2 w 156"/>
                <a:gd name="T9" fmla="*/ 29 h 241"/>
                <a:gd name="T10" fmla="*/ 3 w 156"/>
                <a:gd name="T11" fmla="*/ 28 h 241"/>
                <a:gd name="T12" fmla="*/ 5 w 156"/>
                <a:gd name="T13" fmla="*/ 27 h 241"/>
                <a:gd name="T14" fmla="*/ 2 w 156"/>
                <a:gd name="T15" fmla="*/ 31 h 241"/>
                <a:gd name="T16" fmla="*/ 1 w 156"/>
                <a:gd name="T17" fmla="*/ 31 h 241"/>
                <a:gd name="T18" fmla="*/ 0 w 156"/>
                <a:gd name="T19" fmla="*/ 29 h 241"/>
                <a:gd name="T20" fmla="*/ 3 w 156"/>
                <a:gd name="T21" fmla="*/ 22 h 241"/>
                <a:gd name="T22" fmla="*/ 9 w 156"/>
                <a:gd name="T23" fmla="*/ 14 h 241"/>
                <a:gd name="T24" fmla="*/ 10 w 156"/>
                <a:gd name="T25" fmla="*/ 13 h 241"/>
                <a:gd name="T26" fmla="*/ 10 w 156"/>
                <a:gd name="T27" fmla="*/ 11 h 241"/>
                <a:gd name="T28" fmla="*/ 17 w 156"/>
                <a:gd name="T29" fmla="*/ 3 h 241"/>
                <a:gd name="T30" fmla="*/ 17 w 156"/>
                <a:gd name="T31" fmla="*/ 2 h 241"/>
                <a:gd name="T32" fmla="*/ 20 w 156"/>
                <a:gd name="T33" fmla="*/ 0 h 241"/>
                <a:gd name="T34" fmla="*/ 14 w 156"/>
                <a:gd name="T35" fmla="*/ 8 h 241"/>
                <a:gd name="T36" fmla="*/ 12 w 156"/>
                <a:gd name="T37" fmla="*/ 10 h 2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6"/>
                <a:gd name="T58" fmla="*/ 0 h 241"/>
                <a:gd name="T59" fmla="*/ 156 w 156"/>
                <a:gd name="T60" fmla="*/ 241 h 2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6" h="241">
                  <a:moveTo>
                    <a:pt x="99" y="78"/>
                  </a:moveTo>
                  <a:lnTo>
                    <a:pt x="90" y="104"/>
                  </a:lnTo>
                  <a:lnTo>
                    <a:pt x="20" y="201"/>
                  </a:lnTo>
                  <a:lnTo>
                    <a:pt x="12" y="225"/>
                  </a:lnTo>
                  <a:lnTo>
                    <a:pt x="16" y="229"/>
                  </a:lnTo>
                  <a:lnTo>
                    <a:pt x="31" y="220"/>
                  </a:lnTo>
                  <a:lnTo>
                    <a:pt x="44" y="209"/>
                  </a:lnTo>
                  <a:lnTo>
                    <a:pt x="16" y="241"/>
                  </a:lnTo>
                  <a:lnTo>
                    <a:pt x="12" y="241"/>
                  </a:lnTo>
                  <a:lnTo>
                    <a:pt x="0" y="229"/>
                  </a:lnTo>
                  <a:lnTo>
                    <a:pt x="27" y="171"/>
                  </a:lnTo>
                  <a:lnTo>
                    <a:pt x="71" y="112"/>
                  </a:lnTo>
                  <a:lnTo>
                    <a:pt x="78" y="104"/>
                  </a:lnTo>
                  <a:lnTo>
                    <a:pt x="78" y="82"/>
                  </a:lnTo>
                  <a:lnTo>
                    <a:pt x="133" y="23"/>
                  </a:lnTo>
                  <a:lnTo>
                    <a:pt x="133" y="11"/>
                  </a:lnTo>
                  <a:lnTo>
                    <a:pt x="156" y="0"/>
                  </a:lnTo>
                  <a:lnTo>
                    <a:pt x="114" y="61"/>
                  </a:lnTo>
                  <a:lnTo>
                    <a:pt x="99" y="7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4" name="Freeform 128"/>
            <p:cNvSpPr>
              <a:spLocks/>
            </p:cNvSpPr>
            <p:nvPr/>
          </p:nvSpPr>
          <p:spPr bwMode="auto">
            <a:xfrm>
              <a:off x="1085" y="3837"/>
              <a:ext cx="18" cy="82"/>
            </a:xfrm>
            <a:custGeom>
              <a:avLst/>
              <a:gdLst>
                <a:gd name="T0" fmla="*/ 1 w 34"/>
                <a:gd name="T1" fmla="*/ 7 h 163"/>
                <a:gd name="T2" fmla="*/ 2 w 34"/>
                <a:gd name="T3" fmla="*/ 8 h 163"/>
                <a:gd name="T4" fmla="*/ 5 w 34"/>
                <a:gd name="T5" fmla="*/ 7 h 163"/>
                <a:gd name="T6" fmla="*/ 5 w 34"/>
                <a:gd name="T7" fmla="*/ 11 h 163"/>
                <a:gd name="T8" fmla="*/ 3 w 34"/>
                <a:gd name="T9" fmla="*/ 15 h 163"/>
                <a:gd name="T10" fmla="*/ 4 w 34"/>
                <a:gd name="T11" fmla="*/ 21 h 163"/>
                <a:gd name="T12" fmla="*/ 2 w 34"/>
                <a:gd name="T13" fmla="*/ 15 h 163"/>
                <a:gd name="T14" fmla="*/ 4 w 34"/>
                <a:gd name="T15" fmla="*/ 8 h 163"/>
                <a:gd name="T16" fmla="*/ 2 w 34"/>
                <a:gd name="T17" fmla="*/ 8 h 163"/>
                <a:gd name="T18" fmla="*/ 1 w 34"/>
                <a:gd name="T19" fmla="*/ 8 h 163"/>
                <a:gd name="T20" fmla="*/ 0 w 34"/>
                <a:gd name="T21" fmla="*/ 6 h 163"/>
                <a:gd name="T22" fmla="*/ 4 w 34"/>
                <a:gd name="T23" fmla="*/ 0 h 163"/>
                <a:gd name="T24" fmla="*/ 2 w 34"/>
                <a:gd name="T25" fmla="*/ 6 h 163"/>
                <a:gd name="T26" fmla="*/ 1 w 34"/>
                <a:gd name="T27" fmla="*/ 7 h 1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4"/>
                <a:gd name="T43" fmla="*/ 0 h 163"/>
                <a:gd name="T44" fmla="*/ 34 w 34"/>
                <a:gd name="T45" fmla="*/ 163 h 1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4" h="163">
                  <a:moveTo>
                    <a:pt x="7" y="51"/>
                  </a:moveTo>
                  <a:lnTo>
                    <a:pt x="16" y="57"/>
                  </a:lnTo>
                  <a:lnTo>
                    <a:pt x="34" y="51"/>
                  </a:lnTo>
                  <a:lnTo>
                    <a:pt x="32" y="81"/>
                  </a:lnTo>
                  <a:lnTo>
                    <a:pt x="23" y="116"/>
                  </a:lnTo>
                  <a:lnTo>
                    <a:pt x="27" y="163"/>
                  </a:lnTo>
                  <a:lnTo>
                    <a:pt x="16" y="116"/>
                  </a:lnTo>
                  <a:lnTo>
                    <a:pt x="27" y="57"/>
                  </a:lnTo>
                  <a:lnTo>
                    <a:pt x="16" y="62"/>
                  </a:lnTo>
                  <a:lnTo>
                    <a:pt x="7" y="62"/>
                  </a:lnTo>
                  <a:lnTo>
                    <a:pt x="0" y="46"/>
                  </a:lnTo>
                  <a:lnTo>
                    <a:pt x="27" y="0"/>
                  </a:lnTo>
                  <a:lnTo>
                    <a:pt x="11" y="46"/>
                  </a:lnTo>
                  <a:lnTo>
                    <a:pt x="7" y="5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5" name="Freeform 129"/>
            <p:cNvSpPr>
              <a:spLocks/>
            </p:cNvSpPr>
            <p:nvPr/>
          </p:nvSpPr>
          <p:spPr bwMode="auto">
            <a:xfrm>
              <a:off x="304" y="3849"/>
              <a:ext cx="9" cy="25"/>
            </a:xfrm>
            <a:custGeom>
              <a:avLst/>
              <a:gdLst>
                <a:gd name="T0" fmla="*/ 0 w 19"/>
                <a:gd name="T1" fmla="*/ 6 h 51"/>
                <a:gd name="T2" fmla="*/ 0 w 19"/>
                <a:gd name="T3" fmla="*/ 6 h 51"/>
                <a:gd name="T4" fmla="*/ 0 w 19"/>
                <a:gd name="T5" fmla="*/ 2 h 51"/>
                <a:gd name="T6" fmla="*/ 2 w 19"/>
                <a:gd name="T7" fmla="*/ 0 h 51"/>
                <a:gd name="T8" fmla="*/ 2 w 19"/>
                <a:gd name="T9" fmla="*/ 2 h 51"/>
                <a:gd name="T10" fmla="*/ 0 w 19"/>
                <a:gd name="T11" fmla="*/ 6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51"/>
                <a:gd name="T20" fmla="*/ 19 w 19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51">
                  <a:moveTo>
                    <a:pt x="4" y="51"/>
                  </a:moveTo>
                  <a:lnTo>
                    <a:pt x="0" y="51"/>
                  </a:lnTo>
                  <a:lnTo>
                    <a:pt x="4" y="23"/>
                  </a:lnTo>
                  <a:lnTo>
                    <a:pt x="19" y="0"/>
                  </a:lnTo>
                  <a:lnTo>
                    <a:pt x="19" y="19"/>
                  </a:lnTo>
                  <a:lnTo>
                    <a:pt x="4" y="5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6" name="Freeform 130"/>
            <p:cNvSpPr>
              <a:spLocks/>
            </p:cNvSpPr>
            <p:nvPr/>
          </p:nvSpPr>
          <p:spPr bwMode="auto">
            <a:xfrm>
              <a:off x="320" y="3876"/>
              <a:ext cx="15" cy="22"/>
            </a:xfrm>
            <a:custGeom>
              <a:avLst/>
              <a:gdLst>
                <a:gd name="T0" fmla="*/ 4 w 30"/>
                <a:gd name="T1" fmla="*/ 3 h 42"/>
                <a:gd name="T2" fmla="*/ 4 w 30"/>
                <a:gd name="T3" fmla="*/ 1 h 42"/>
                <a:gd name="T4" fmla="*/ 4 w 30"/>
                <a:gd name="T5" fmla="*/ 4 h 42"/>
                <a:gd name="T6" fmla="*/ 4 w 30"/>
                <a:gd name="T7" fmla="*/ 6 h 42"/>
                <a:gd name="T8" fmla="*/ 3 w 30"/>
                <a:gd name="T9" fmla="*/ 6 h 42"/>
                <a:gd name="T10" fmla="*/ 0 w 30"/>
                <a:gd name="T11" fmla="*/ 0 h 42"/>
                <a:gd name="T12" fmla="*/ 3 w 30"/>
                <a:gd name="T13" fmla="*/ 4 h 42"/>
                <a:gd name="T14" fmla="*/ 4 w 30"/>
                <a:gd name="T15" fmla="*/ 3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"/>
                <a:gd name="T25" fmla="*/ 0 h 42"/>
                <a:gd name="T26" fmla="*/ 30 w 30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" h="42">
                  <a:moveTo>
                    <a:pt x="26" y="22"/>
                  </a:moveTo>
                  <a:lnTo>
                    <a:pt x="26" y="7"/>
                  </a:lnTo>
                  <a:lnTo>
                    <a:pt x="30" y="30"/>
                  </a:lnTo>
                  <a:lnTo>
                    <a:pt x="30" y="42"/>
                  </a:lnTo>
                  <a:lnTo>
                    <a:pt x="19" y="42"/>
                  </a:lnTo>
                  <a:lnTo>
                    <a:pt x="0" y="0"/>
                  </a:lnTo>
                  <a:lnTo>
                    <a:pt x="22" y="30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7" name="Freeform 131"/>
            <p:cNvSpPr>
              <a:spLocks/>
            </p:cNvSpPr>
            <p:nvPr/>
          </p:nvSpPr>
          <p:spPr bwMode="auto">
            <a:xfrm>
              <a:off x="298" y="3878"/>
              <a:ext cx="6" cy="39"/>
            </a:xfrm>
            <a:custGeom>
              <a:avLst/>
              <a:gdLst>
                <a:gd name="T0" fmla="*/ 1 w 11"/>
                <a:gd name="T1" fmla="*/ 9 h 78"/>
                <a:gd name="T2" fmla="*/ 2 w 11"/>
                <a:gd name="T3" fmla="*/ 10 h 78"/>
                <a:gd name="T4" fmla="*/ 2 w 11"/>
                <a:gd name="T5" fmla="*/ 10 h 78"/>
                <a:gd name="T6" fmla="*/ 0 w 11"/>
                <a:gd name="T7" fmla="*/ 9 h 78"/>
                <a:gd name="T8" fmla="*/ 0 w 11"/>
                <a:gd name="T9" fmla="*/ 1 h 78"/>
                <a:gd name="T10" fmla="*/ 1 w 11"/>
                <a:gd name="T11" fmla="*/ 0 h 78"/>
                <a:gd name="T12" fmla="*/ 1 w 11"/>
                <a:gd name="T13" fmla="*/ 0 h 78"/>
                <a:gd name="T14" fmla="*/ 1 w 11"/>
                <a:gd name="T15" fmla="*/ 9 h 7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"/>
                <a:gd name="T25" fmla="*/ 0 h 78"/>
                <a:gd name="T26" fmla="*/ 11 w 11"/>
                <a:gd name="T27" fmla="*/ 78 h 7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" h="78">
                  <a:moveTo>
                    <a:pt x="6" y="70"/>
                  </a:moveTo>
                  <a:lnTo>
                    <a:pt x="11" y="74"/>
                  </a:lnTo>
                  <a:lnTo>
                    <a:pt x="11" y="78"/>
                  </a:lnTo>
                  <a:lnTo>
                    <a:pt x="0" y="66"/>
                  </a:lnTo>
                  <a:lnTo>
                    <a:pt x="0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6" y="7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8" name="Freeform 132"/>
            <p:cNvSpPr>
              <a:spLocks/>
            </p:cNvSpPr>
            <p:nvPr/>
          </p:nvSpPr>
          <p:spPr bwMode="auto">
            <a:xfrm>
              <a:off x="533" y="3880"/>
              <a:ext cx="197" cy="44"/>
            </a:xfrm>
            <a:custGeom>
              <a:avLst/>
              <a:gdLst>
                <a:gd name="T0" fmla="*/ 40 w 392"/>
                <a:gd name="T1" fmla="*/ 3 h 89"/>
                <a:gd name="T2" fmla="*/ 43 w 392"/>
                <a:gd name="T3" fmla="*/ 5 h 89"/>
                <a:gd name="T4" fmla="*/ 46 w 392"/>
                <a:gd name="T5" fmla="*/ 5 h 89"/>
                <a:gd name="T6" fmla="*/ 49 w 392"/>
                <a:gd name="T7" fmla="*/ 7 h 89"/>
                <a:gd name="T8" fmla="*/ 50 w 392"/>
                <a:gd name="T9" fmla="*/ 8 h 89"/>
                <a:gd name="T10" fmla="*/ 50 w 392"/>
                <a:gd name="T11" fmla="*/ 8 h 89"/>
                <a:gd name="T12" fmla="*/ 49 w 392"/>
                <a:gd name="T13" fmla="*/ 9 h 89"/>
                <a:gd name="T14" fmla="*/ 37 w 392"/>
                <a:gd name="T15" fmla="*/ 3 h 89"/>
                <a:gd name="T16" fmla="*/ 29 w 392"/>
                <a:gd name="T17" fmla="*/ 3 h 89"/>
                <a:gd name="T18" fmla="*/ 29 w 392"/>
                <a:gd name="T19" fmla="*/ 4 h 89"/>
                <a:gd name="T20" fmla="*/ 29 w 392"/>
                <a:gd name="T21" fmla="*/ 4 h 89"/>
                <a:gd name="T22" fmla="*/ 30 w 392"/>
                <a:gd name="T23" fmla="*/ 5 h 89"/>
                <a:gd name="T24" fmla="*/ 37 w 392"/>
                <a:gd name="T25" fmla="*/ 6 h 89"/>
                <a:gd name="T26" fmla="*/ 47 w 392"/>
                <a:gd name="T27" fmla="*/ 10 h 89"/>
                <a:gd name="T28" fmla="*/ 46 w 392"/>
                <a:gd name="T29" fmla="*/ 10 h 89"/>
                <a:gd name="T30" fmla="*/ 35 w 392"/>
                <a:gd name="T31" fmla="*/ 7 h 89"/>
                <a:gd name="T32" fmla="*/ 34 w 392"/>
                <a:gd name="T33" fmla="*/ 7 h 89"/>
                <a:gd name="T34" fmla="*/ 27 w 392"/>
                <a:gd name="T35" fmla="*/ 6 h 89"/>
                <a:gd name="T36" fmla="*/ 26 w 392"/>
                <a:gd name="T37" fmla="*/ 6 h 89"/>
                <a:gd name="T38" fmla="*/ 26 w 392"/>
                <a:gd name="T39" fmla="*/ 7 h 89"/>
                <a:gd name="T40" fmla="*/ 42 w 392"/>
                <a:gd name="T41" fmla="*/ 11 h 89"/>
                <a:gd name="T42" fmla="*/ 39 w 392"/>
                <a:gd name="T43" fmla="*/ 11 h 89"/>
                <a:gd name="T44" fmla="*/ 24 w 392"/>
                <a:gd name="T45" fmla="*/ 8 h 89"/>
                <a:gd name="T46" fmla="*/ 7 w 392"/>
                <a:gd name="T47" fmla="*/ 8 h 89"/>
                <a:gd name="T48" fmla="*/ 3 w 392"/>
                <a:gd name="T49" fmla="*/ 7 h 89"/>
                <a:gd name="T50" fmla="*/ 0 w 392"/>
                <a:gd name="T51" fmla="*/ 3 h 89"/>
                <a:gd name="T52" fmla="*/ 13 w 392"/>
                <a:gd name="T53" fmla="*/ 1 h 89"/>
                <a:gd name="T54" fmla="*/ 16 w 392"/>
                <a:gd name="T55" fmla="*/ 0 h 89"/>
                <a:gd name="T56" fmla="*/ 23 w 392"/>
                <a:gd name="T57" fmla="*/ 1 h 89"/>
                <a:gd name="T58" fmla="*/ 40 w 392"/>
                <a:gd name="T59" fmla="*/ 3 h 8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92"/>
                <a:gd name="T91" fmla="*/ 0 h 89"/>
                <a:gd name="T92" fmla="*/ 392 w 392"/>
                <a:gd name="T93" fmla="*/ 89 h 8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92" h="89">
                  <a:moveTo>
                    <a:pt x="318" y="31"/>
                  </a:moveTo>
                  <a:lnTo>
                    <a:pt x="341" y="42"/>
                  </a:lnTo>
                  <a:lnTo>
                    <a:pt x="361" y="42"/>
                  </a:lnTo>
                  <a:lnTo>
                    <a:pt x="388" y="62"/>
                  </a:lnTo>
                  <a:lnTo>
                    <a:pt x="392" y="66"/>
                  </a:lnTo>
                  <a:lnTo>
                    <a:pt x="392" y="70"/>
                  </a:lnTo>
                  <a:lnTo>
                    <a:pt x="388" y="74"/>
                  </a:lnTo>
                  <a:lnTo>
                    <a:pt x="291" y="31"/>
                  </a:lnTo>
                  <a:lnTo>
                    <a:pt x="229" y="31"/>
                  </a:lnTo>
                  <a:lnTo>
                    <a:pt x="225" y="35"/>
                  </a:lnTo>
                  <a:lnTo>
                    <a:pt x="225" y="38"/>
                  </a:lnTo>
                  <a:lnTo>
                    <a:pt x="233" y="46"/>
                  </a:lnTo>
                  <a:lnTo>
                    <a:pt x="291" y="51"/>
                  </a:lnTo>
                  <a:lnTo>
                    <a:pt x="369" y="82"/>
                  </a:lnTo>
                  <a:lnTo>
                    <a:pt x="361" y="85"/>
                  </a:lnTo>
                  <a:lnTo>
                    <a:pt x="276" y="57"/>
                  </a:lnTo>
                  <a:lnTo>
                    <a:pt x="267" y="57"/>
                  </a:lnTo>
                  <a:lnTo>
                    <a:pt x="210" y="51"/>
                  </a:lnTo>
                  <a:lnTo>
                    <a:pt x="206" y="55"/>
                  </a:lnTo>
                  <a:lnTo>
                    <a:pt x="206" y="62"/>
                  </a:lnTo>
                  <a:lnTo>
                    <a:pt x="333" y="89"/>
                  </a:lnTo>
                  <a:lnTo>
                    <a:pt x="311" y="89"/>
                  </a:lnTo>
                  <a:lnTo>
                    <a:pt x="191" y="66"/>
                  </a:lnTo>
                  <a:lnTo>
                    <a:pt x="53" y="70"/>
                  </a:lnTo>
                  <a:lnTo>
                    <a:pt x="22" y="62"/>
                  </a:lnTo>
                  <a:lnTo>
                    <a:pt x="0" y="31"/>
                  </a:lnTo>
                  <a:lnTo>
                    <a:pt x="100" y="8"/>
                  </a:lnTo>
                  <a:lnTo>
                    <a:pt x="121" y="0"/>
                  </a:lnTo>
                  <a:lnTo>
                    <a:pt x="182" y="8"/>
                  </a:lnTo>
                  <a:lnTo>
                    <a:pt x="318" y="31"/>
                  </a:lnTo>
                  <a:close/>
                </a:path>
              </a:pathLst>
            </a:custGeom>
            <a:solidFill>
              <a:srgbClr val="544A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9" name="Freeform 133"/>
            <p:cNvSpPr>
              <a:spLocks/>
            </p:cNvSpPr>
            <p:nvPr/>
          </p:nvSpPr>
          <p:spPr bwMode="auto">
            <a:xfrm>
              <a:off x="255" y="3882"/>
              <a:ext cx="28" cy="40"/>
            </a:xfrm>
            <a:custGeom>
              <a:avLst/>
              <a:gdLst>
                <a:gd name="T0" fmla="*/ 0 w 55"/>
                <a:gd name="T1" fmla="*/ 7 h 81"/>
                <a:gd name="T2" fmla="*/ 7 w 55"/>
                <a:gd name="T3" fmla="*/ 0 h 81"/>
                <a:gd name="T4" fmla="*/ 0 w 55"/>
                <a:gd name="T5" fmla="*/ 10 h 81"/>
                <a:gd name="T6" fmla="*/ 0 w 55"/>
                <a:gd name="T7" fmla="*/ 7 h 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81"/>
                <a:gd name="T14" fmla="*/ 55 w 55"/>
                <a:gd name="T15" fmla="*/ 81 h 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81">
                  <a:moveTo>
                    <a:pt x="0" y="62"/>
                  </a:moveTo>
                  <a:lnTo>
                    <a:pt x="55" y="0"/>
                  </a:lnTo>
                  <a:lnTo>
                    <a:pt x="0" y="81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0" name="Freeform 134"/>
            <p:cNvSpPr>
              <a:spLocks/>
            </p:cNvSpPr>
            <p:nvPr/>
          </p:nvSpPr>
          <p:spPr bwMode="auto">
            <a:xfrm>
              <a:off x="306" y="3899"/>
              <a:ext cx="23" cy="28"/>
            </a:xfrm>
            <a:custGeom>
              <a:avLst/>
              <a:gdLst>
                <a:gd name="T0" fmla="*/ 6 w 46"/>
                <a:gd name="T1" fmla="*/ 4 h 55"/>
                <a:gd name="T2" fmla="*/ 6 w 46"/>
                <a:gd name="T3" fmla="*/ 7 h 55"/>
                <a:gd name="T4" fmla="*/ 5 w 46"/>
                <a:gd name="T5" fmla="*/ 7 h 55"/>
                <a:gd name="T6" fmla="*/ 0 w 46"/>
                <a:gd name="T7" fmla="*/ 1 h 55"/>
                <a:gd name="T8" fmla="*/ 1 w 46"/>
                <a:gd name="T9" fmla="*/ 0 h 55"/>
                <a:gd name="T10" fmla="*/ 5 w 46"/>
                <a:gd name="T11" fmla="*/ 6 h 55"/>
                <a:gd name="T12" fmla="*/ 6 w 46"/>
                <a:gd name="T13" fmla="*/ 4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"/>
                <a:gd name="T22" fmla="*/ 0 h 55"/>
                <a:gd name="T23" fmla="*/ 46 w 46"/>
                <a:gd name="T24" fmla="*/ 55 h 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" h="55">
                  <a:moveTo>
                    <a:pt x="46" y="28"/>
                  </a:moveTo>
                  <a:lnTo>
                    <a:pt x="46" y="55"/>
                  </a:lnTo>
                  <a:lnTo>
                    <a:pt x="34" y="55"/>
                  </a:lnTo>
                  <a:lnTo>
                    <a:pt x="0" y="4"/>
                  </a:lnTo>
                  <a:lnTo>
                    <a:pt x="2" y="0"/>
                  </a:lnTo>
                  <a:lnTo>
                    <a:pt x="38" y="47"/>
                  </a:lnTo>
                  <a:lnTo>
                    <a:pt x="46" y="2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1" name="Freeform 135"/>
            <p:cNvSpPr>
              <a:spLocks/>
            </p:cNvSpPr>
            <p:nvPr/>
          </p:nvSpPr>
          <p:spPr bwMode="auto">
            <a:xfrm>
              <a:off x="230" y="3922"/>
              <a:ext cx="66" cy="141"/>
            </a:xfrm>
            <a:custGeom>
              <a:avLst/>
              <a:gdLst>
                <a:gd name="T0" fmla="*/ 6 w 132"/>
                <a:gd name="T1" fmla="*/ 14 h 281"/>
                <a:gd name="T2" fmla="*/ 5 w 132"/>
                <a:gd name="T3" fmla="*/ 21 h 281"/>
                <a:gd name="T4" fmla="*/ 5 w 132"/>
                <a:gd name="T5" fmla="*/ 23 h 281"/>
                <a:gd name="T6" fmla="*/ 5 w 132"/>
                <a:gd name="T7" fmla="*/ 24 h 281"/>
                <a:gd name="T8" fmla="*/ 10 w 132"/>
                <a:gd name="T9" fmla="*/ 17 h 281"/>
                <a:gd name="T10" fmla="*/ 11 w 132"/>
                <a:gd name="T11" fmla="*/ 11 h 281"/>
                <a:gd name="T12" fmla="*/ 10 w 132"/>
                <a:gd name="T13" fmla="*/ 21 h 281"/>
                <a:gd name="T14" fmla="*/ 10 w 132"/>
                <a:gd name="T15" fmla="*/ 21 h 281"/>
                <a:gd name="T16" fmla="*/ 10 w 132"/>
                <a:gd name="T17" fmla="*/ 23 h 281"/>
                <a:gd name="T18" fmla="*/ 12 w 132"/>
                <a:gd name="T19" fmla="*/ 23 h 281"/>
                <a:gd name="T20" fmla="*/ 13 w 132"/>
                <a:gd name="T21" fmla="*/ 26 h 281"/>
                <a:gd name="T22" fmla="*/ 14 w 132"/>
                <a:gd name="T23" fmla="*/ 26 h 281"/>
                <a:gd name="T24" fmla="*/ 14 w 132"/>
                <a:gd name="T25" fmla="*/ 30 h 281"/>
                <a:gd name="T26" fmla="*/ 15 w 132"/>
                <a:gd name="T27" fmla="*/ 33 h 281"/>
                <a:gd name="T28" fmla="*/ 15 w 132"/>
                <a:gd name="T29" fmla="*/ 35 h 281"/>
                <a:gd name="T30" fmla="*/ 15 w 132"/>
                <a:gd name="T31" fmla="*/ 35 h 281"/>
                <a:gd name="T32" fmla="*/ 17 w 132"/>
                <a:gd name="T33" fmla="*/ 35 h 281"/>
                <a:gd name="T34" fmla="*/ 16 w 132"/>
                <a:gd name="T35" fmla="*/ 36 h 281"/>
                <a:gd name="T36" fmla="*/ 14 w 132"/>
                <a:gd name="T37" fmla="*/ 36 h 281"/>
                <a:gd name="T38" fmla="*/ 13 w 132"/>
                <a:gd name="T39" fmla="*/ 31 h 281"/>
                <a:gd name="T40" fmla="*/ 12 w 132"/>
                <a:gd name="T41" fmla="*/ 25 h 281"/>
                <a:gd name="T42" fmla="*/ 10 w 132"/>
                <a:gd name="T43" fmla="*/ 25 h 281"/>
                <a:gd name="T44" fmla="*/ 9 w 132"/>
                <a:gd name="T45" fmla="*/ 28 h 281"/>
                <a:gd name="T46" fmla="*/ 10 w 132"/>
                <a:gd name="T47" fmla="*/ 32 h 281"/>
                <a:gd name="T48" fmla="*/ 8 w 132"/>
                <a:gd name="T49" fmla="*/ 31 h 281"/>
                <a:gd name="T50" fmla="*/ 8 w 132"/>
                <a:gd name="T51" fmla="*/ 21 h 281"/>
                <a:gd name="T52" fmla="*/ 6 w 132"/>
                <a:gd name="T53" fmla="*/ 24 h 281"/>
                <a:gd name="T54" fmla="*/ 5 w 132"/>
                <a:gd name="T55" fmla="*/ 24 h 281"/>
                <a:gd name="T56" fmla="*/ 5 w 132"/>
                <a:gd name="T57" fmla="*/ 24 h 281"/>
                <a:gd name="T58" fmla="*/ 4 w 132"/>
                <a:gd name="T59" fmla="*/ 23 h 281"/>
                <a:gd name="T60" fmla="*/ 5 w 132"/>
                <a:gd name="T61" fmla="*/ 15 h 281"/>
                <a:gd name="T62" fmla="*/ 5 w 132"/>
                <a:gd name="T63" fmla="*/ 15 h 281"/>
                <a:gd name="T64" fmla="*/ 5 w 132"/>
                <a:gd name="T65" fmla="*/ 14 h 281"/>
                <a:gd name="T66" fmla="*/ 5 w 132"/>
                <a:gd name="T67" fmla="*/ 14 h 281"/>
                <a:gd name="T68" fmla="*/ 1 w 132"/>
                <a:gd name="T69" fmla="*/ 17 h 281"/>
                <a:gd name="T70" fmla="*/ 0 w 132"/>
                <a:gd name="T71" fmla="*/ 17 h 281"/>
                <a:gd name="T72" fmla="*/ 0 w 132"/>
                <a:gd name="T73" fmla="*/ 13 h 281"/>
                <a:gd name="T74" fmla="*/ 4 w 132"/>
                <a:gd name="T75" fmla="*/ 4 h 281"/>
                <a:gd name="T76" fmla="*/ 4 w 132"/>
                <a:gd name="T77" fmla="*/ 3 h 281"/>
                <a:gd name="T78" fmla="*/ 5 w 132"/>
                <a:gd name="T79" fmla="*/ 4 h 281"/>
                <a:gd name="T80" fmla="*/ 1 w 132"/>
                <a:gd name="T81" fmla="*/ 15 h 281"/>
                <a:gd name="T82" fmla="*/ 1 w 132"/>
                <a:gd name="T83" fmla="*/ 17 h 281"/>
                <a:gd name="T84" fmla="*/ 2 w 132"/>
                <a:gd name="T85" fmla="*/ 16 h 281"/>
                <a:gd name="T86" fmla="*/ 5 w 132"/>
                <a:gd name="T87" fmla="*/ 13 h 281"/>
                <a:gd name="T88" fmla="*/ 4 w 132"/>
                <a:gd name="T89" fmla="*/ 12 h 281"/>
                <a:gd name="T90" fmla="*/ 6 w 132"/>
                <a:gd name="T91" fmla="*/ 6 h 281"/>
                <a:gd name="T92" fmla="*/ 10 w 132"/>
                <a:gd name="T93" fmla="*/ 1 h 281"/>
                <a:gd name="T94" fmla="*/ 10 w 132"/>
                <a:gd name="T95" fmla="*/ 0 h 281"/>
                <a:gd name="T96" fmla="*/ 4 w 132"/>
                <a:gd name="T97" fmla="*/ 11 h 281"/>
                <a:gd name="T98" fmla="*/ 6 w 132"/>
                <a:gd name="T99" fmla="*/ 14 h 28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2"/>
                <a:gd name="T151" fmla="*/ 0 h 281"/>
                <a:gd name="T152" fmla="*/ 132 w 132"/>
                <a:gd name="T153" fmla="*/ 281 h 28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2" h="281">
                  <a:moveTo>
                    <a:pt x="55" y="105"/>
                  </a:moveTo>
                  <a:lnTo>
                    <a:pt x="43" y="167"/>
                  </a:lnTo>
                  <a:lnTo>
                    <a:pt x="43" y="184"/>
                  </a:lnTo>
                  <a:lnTo>
                    <a:pt x="47" y="188"/>
                  </a:lnTo>
                  <a:lnTo>
                    <a:pt x="85" y="129"/>
                  </a:lnTo>
                  <a:lnTo>
                    <a:pt x="94" y="86"/>
                  </a:lnTo>
                  <a:lnTo>
                    <a:pt x="85" y="163"/>
                  </a:lnTo>
                  <a:lnTo>
                    <a:pt x="83" y="167"/>
                  </a:lnTo>
                  <a:lnTo>
                    <a:pt x="83" y="179"/>
                  </a:lnTo>
                  <a:lnTo>
                    <a:pt x="98" y="184"/>
                  </a:lnTo>
                  <a:lnTo>
                    <a:pt x="110" y="207"/>
                  </a:lnTo>
                  <a:lnTo>
                    <a:pt x="113" y="203"/>
                  </a:lnTo>
                  <a:lnTo>
                    <a:pt x="113" y="234"/>
                  </a:lnTo>
                  <a:lnTo>
                    <a:pt x="121" y="264"/>
                  </a:lnTo>
                  <a:lnTo>
                    <a:pt x="121" y="273"/>
                  </a:lnTo>
                  <a:lnTo>
                    <a:pt x="125" y="277"/>
                  </a:lnTo>
                  <a:lnTo>
                    <a:pt x="132" y="277"/>
                  </a:lnTo>
                  <a:lnTo>
                    <a:pt x="128" y="281"/>
                  </a:lnTo>
                  <a:lnTo>
                    <a:pt x="117" y="281"/>
                  </a:lnTo>
                  <a:lnTo>
                    <a:pt x="106" y="245"/>
                  </a:lnTo>
                  <a:lnTo>
                    <a:pt x="98" y="194"/>
                  </a:lnTo>
                  <a:lnTo>
                    <a:pt x="83" y="194"/>
                  </a:lnTo>
                  <a:lnTo>
                    <a:pt x="74" y="218"/>
                  </a:lnTo>
                  <a:lnTo>
                    <a:pt x="83" y="253"/>
                  </a:lnTo>
                  <a:lnTo>
                    <a:pt x="70" y="241"/>
                  </a:lnTo>
                  <a:lnTo>
                    <a:pt x="66" y="167"/>
                  </a:lnTo>
                  <a:lnTo>
                    <a:pt x="51" y="188"/>
                  </a:lnTo>
                  <a:lnTo>
                    <a:pt x="47" y="190"/>
                  </a:lnTo>
                  <a:lnTo>
                    <a:pt x="43" y="190"/>
                  </a:lnTo>
                  <a:lnTo>
                    <a:pt x="36" y="184"/>
                  </a:lnTo>
                  <a:lnTo>
                    <a:pt x="43" y="116"/>
                  </a:lnTo>
                  <a:lnTo>
                    <a:pt x="47" y="114"/>
                  </a:lnTo>
                  <a:lnTo>
                    <a:pt x="47" y="110"/>
                  </a:lnTo>
                  <a:lnTo>
                    <a:pt x="43" y="105"/>
                  </a:lnTo>
                  <a:lnTo>
                    <a:pt x="11" y="136"/>
                  </a:lnTo>
                  <a:lnTo>
                    <a:pt x="0" y="136"/>
                  </a:lnTo>
                  <a:lnTo>
                    <a:pt x="0" y="99"/>
                  </a:lnTo>
                  <a:lnTo>
                    <a:pt x="39" y="25"/>
                  </a:lnTo>
                  <a:lnTo>
                    <a:pt x="36" y="19"/>
                  </a:lnTo>
                  <a:lnTo>
                    <a:pt x="43" y="31"/>
                  </a:lnTo>
                  <a:lnTo>
                    <a:pt x="5" y="116"/>
                  </a:lnTo>
                  <a:lnTo>
                    <a:pt x="5" y="129"/>
                  </a:lnTo>
                  <a:lnTo>
                    <a:pt x="20" y="125"/>
                  </a:lnTo>
                  <a:lnTo>
                    <a:pt x="47" y="99"/>
                  </a:lnTo>
                  <a:lnTo>
                    <a:pt x="32" y="89"/>
                  </a:lnTo>
                  <a:lnTo>
                    <a:pt x="51" y="46"/>
                  </a:lnTo>
                  <a:lnTo>
                    <a:pt x="83" y="8"/>
                  </a:lnTo>
                  <a:lnTo>
                    <a:pt x="83" y="0"/>
                  </a:lnTo>
                  <a:lnTo>
                    <a:pt x="39" y="86"/>
                  </a:lnTo>
                  <a:lnTo>
                    <a:pt x="55" y="105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2" name="Freeform 136"/>
            <p:cNvSpPr>
              <a:spLocks/>
            </p:cNvSpPr>
            <p:nvPr/>
          </p:nvSpPr>
          <p:spPr bwMode="auto">
            <a:xfrm>
              <a:off x="298" y="3929"/>
              <a:ext cx="31" cy="21"/>
            </a:xfrm>
            <a:custGeom>
              <a:avLst/>
              <a:gdLst>
                <a:gd name="T0" fmla="*/ 8 w 61"/>
                <a:gd name="T1" fmla="*/ 4 h 43"/>
                <a:gd name="T2" fmla="*/ 8 w 61"/>
                <a:gd name="T3" fmla="*/ 5 h 43"/>
                <a:gd name="T4" fmla="*/ 5 w 61"/>
                <a:gd name="T5" fmla="*/ 5 h 43"/>
                <a:gd name="T6" fmla="*/ 0 w 61"/>
                <a:gd name="T7" fmla="*/ 0 h 43"/>
                <a:gd name="T8" fmla="*/ 7 w 61"/>
                <a:gd name="T9" fmla="*/ 4 h 43"/>
                <a:gd name="T10" fmla="*/ 8 w 61"/>
                <a:gd name="T11" fmla="*/ 4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"/>
                <a:gd name="T19" fmla="*/ 0 h 43"/>
                <a:gd name="T20" fmla="*/ 61 w 61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" h="43">
                  <a:moveTo>
                    <a:pt x="61" y="39"/>
                  </a:moveTo>
                  <a:lnTo>
                    <a:pt x="57" y="43"/>
                  </a:lnTo>
                  <a:lnTo>
                    <a:pt x="37" y="43"/>
                  </a:lnTo>
                  <a:lnTo>
                    <a:pt x="0" y="0"/>
                  </a:lnTo>
                  <a:lnTo>
                    <a:pt x="49" y="39"/>
                  </a:lnTo>
                  <a:lnTo>
                    <a:pt x="61" y="3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3" name="Freeform 137"/>
            <p:cNvSpPr>
              <a:spLocks/>
            </p:cNvSpPr>
            <p:nvPr/>
          </p:nvSpPr>
          <p:spPr bwMode="auto">
            <a:xfrm>
              <a:off x="309" y="3959"/>
              <a:ext cx="30" cy="34"/>
            </a:xfrm>
            <a:custGeom>
              <a:avLst/>
              <a:gdLst>
                <a:gd name="T0" fmla="*/ 5 w 58"/>
                <a:gd name="T1" fmla="*/ 6 h 67"/>
                <a:gd name="T2" fmla="*/ 8 w 58"/>
                <a:gd name="T3" fmla="*/ 8 h 67"/>
                <a:gd name="T4" fmla="*/ 7 w 58"/>
                <a:gd name="T5" fmla="*/ 9 h 67"/>
                <a:gd name="T6" fmla="*/ 0 w 58"/>
                <a:gd name="T7" fmla="*/ 1 h 67"/>
                <a:gd name="T8" fmla="*/ 0 w 58"/>
                <a:gd name="T9" fmla="*/ 0 h 67"/>
                <a:gd name="T10" fmla="*/ 1 w 58"/>
                <a:gd name="T11" fmla="*/ 0 h 67"/>
                <a:gd name="T12" fmla="*/ 5 w 58"/>
                <a:gd name="T13" fmla="*/ 6 h 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67"/>
                <a:gd name="T23" fmla="*/ 58 w 58"/>
                <a:gd name="T24" fmla="*/ 67 h 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67">
                  <a:moveTo>
                    <a:pt x="35" y="42"/>
                  </a:moveTo>
                  <a:lnTo>
                    <a:pt x="58" y="62"/>
                  </a:lnTo>
                  <a:lnTo>
                    <a:pt x="54" y="67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35" y="4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4" name="Freeform 138"/>
            <p:cNvSpPr>
              <a:spLocks/>
            </p:cNvSpPr>
            <p:nvPr/>
          </p:nvSpPr>
          <p:spPr bwMode="auto">
            <a:xfrm>
              <a:off x="193" y="3973"/>
              <a:ext cx="11" cy="76"/>
            </a:xfrm>
            <a:custGeom>
              <a:avLst/>
              <a:gdLst>
                <a:gd name="T0" fmla="*/ 2 w 24"/>
                <a:gd name="T1" fmla="*/ 10 h 152"/>
                <a:gd name="T2" fmla="*/ 2 w 24"/>
                <a:gd name="T3" fmla="*/ 13 h 152"/>
                <a:gd name="T4" fmla="*/ 2 w 24"/>
                <a:gd name="T5" fmla="*/ 19 h 152"/>
                <a:gd name="T6" fmla="*/ 2 w 24"/>
                <a:gd name="T7" fmla="*/ 19 h 152"/>
                <a:gd name="T8" fmla="*/ 1 w 24"/>
                <a:gd name="T9" fmla="*/ 19 h 152"/>
                <a:gd name="T10" fmla="*/ 0 w 24"/>
                <a:gd name="T11" fmla="*/ 13 h 152"/>
                <a:gd name="T12" fmla="*/ 2 w 24"/>
                <a:gd name="T13" fmla="*/ 10 h 152"/>
                <a:gd name="T14" fmla="*/ 0 w 24"/>
                <a:gd name="T15" fmla="*/ 9 h 152"/>
                <a:gd name="T16" fmla="*/ 0 w 24"/>
                <a:gd name="T17" fmla="*/ 4 h 152"/>
                <a:gd name="T18" fmla="*/ 1 w 24"/>
                <a:gd name="T19" fmla="*/ 0 h 152"/>
                <a:gd name="T20" fmla="*/ 2 w 24"/>
                <a:gd name="T21" fmla="*/ 0 h 152"/>
                <a:gd name="T22" fmla="*/ 2 w 24"/>
                <a:gd name="T23" fmla="*/ 10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4"/>
                <a:gd name="T37" fmla="*/ 0 h 152"/>
                <a:gd name="T38" fmla="*/ 24 w 24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4" h="152">
                  <a:moveTo>
                    <a:pt x="24" y="78"/>
                  </a:moveTo>
                  <a:lnTo>
                    <a:pt x="17" y="106"/>
                  </a:lnTo>
                  <a:lnTo>
                    <a:pt x="24" y="148"/>
                  </a:lnTo>
                  <a:lnTo>
                    <a:pt x="21" y="152"/>
                  </a:lnTo>
                  <a:lnTo>
                    <a:pt x="11" y="152"/>
                  </a:lnTo>
                  <a:lnTo>
                    <a:pt x="4" y="109"/>
                  </a:lnTo>
                  <a:lnTo>
                    <a:pt x="17" y="74"/>
                  </a:lnTo>
                  <a:lnTo>
                    <a:pt x="0" y="70"/>
                  </a:lnTo>
                  <a:lnTo>
                    <a:pt x="0" y="32"/>
                  </a:lnTo>
                  <a:lnTo>
                    <a:pt x="11" y="0"/>
                  </a:lnTo>
                  <a:lnTo>
                    <a:pt x="24" y="0"/>
                  </a:lnTo>
                  <a:lnTo>
                    <a:pt x="24" y="7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5" name="Freeform 139"/>
            <p:cNvSpPr>
              <a:spLocks/>
            </p:cNvSpPr>
            <p:nvPr/>
          </p:nvSpPr>
          <p:spPr bwMode="auto">
            <a:xfrm>
              <a:off x="311" y="4010"/>
              <a:ext cx="41" cy="21"/>
            </a:xfrm>
            <a:custGeom>
              <a:avLst/>
              <a:gdLst>
                <a:gd name="T0" fmla="*/ 10 w 82"/>
                <a:gd name="T1" fmla="*/ 4 h 43"/>
                <a:gd name="T2" fmla="*/ 10 w 82"/>
                <a:gd name="T3" fmla="*/ 5 h 43"/>
                <a:gd name="T4" fmla="*/ 3 w 82"/>
                <a:gd name="T5" fmla="*/ 3 h 43"/>
                <a:gd name="T6" fmla="*/ 0 w 82"/>
                <a:gd name="T7" fmla="*/ 0 h 43"/>
                <a:gd name="T8" fmla="*/ 6 w 82"/>
                <a:gd name="T9" fmla="*/ 3 h 43"/>
                <a:gd name="T10" fmla="*/ 10 w 82"/>
                <a:gd name="T11" fmla="*/ 4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43"/>
                <a:gd name="T20" fmla="*/ 82 w 82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43">
                  <a:moveTo>
                    <a:pt x="74" y="32"/>
                  </a:moveTo>
                  <a:lnTo>
                    <a:pt x="82" y="43"/>
                  </a:lnTo>
                  <a:lnTo>
                    <a:pt x="23" y="28"/>
                  </a:lnTo>
                  <a:lnTo>
                    <a:pt x="0" y="0"/>
                  </a:lnTo>
                  <a:lnTo>
                    <a:pt x="54" y="28"/>
                  </a:lnTo>
                  <a:lnTo>
                    <a:pt x="74" y="3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6" name="Freeform 140"/>
            <p:cNvSpPr>
              <a:spLocks/>
            </p:cNvSpPr>
            <p:nvPr/>
          </p:nvSpPr>
          <p:spPr bwMode="auto">
            <a:xfrm>
              <a:off x="208" y="4014"/>
              <a:ext cx="18" cy="59"/>
            </a:xfrm>
            <a:custGeom>
              <a:avLst/>
              <a:gdLst>
                <a:gd name="T0" fmla="*/ 4 w 34"/>
                <a:gd name="T1" fmla="*/ 7 h 116"/>
                <a:gd name="T2" fmla="*/ 5 w 34"/>
                <a:gd name="T3" fmla="*/ 15 h 116"/>
                <a:gd name="T4" fmla="*/ 3 w 34"/>
                <a:gd name="T5" fmla="*/ 14 h 116"/>
                <a:gd name="T6" fmla="*/ 2 w 34"/>
                <a:gd name="T7" fmla="*/ 7 h 116"/>
                <a:gd name="T8" fmla="*/ 0 w 34"/>
                <a:gd name="T9" fmla="*/ 3 h 116"/>
                <a:gd name="T10" fmla="*/ 1 w 34"/>
                <a:gd name="T11" fmla="*/ 0 h 116"/>
                <a:gd name="T12" fmla="*/ 2 w 34"/>
                <a:gd name="T13" fmla="*/ 5 h 116"/>
                <a:gd name="T14" fmla="*/ 4 w 34"/>
                <a:gd name="T15" fmla="*/ 7 h 1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"/>
                <a:gd name="T25" fmla="*/ 0 h 116"/>
                <a:gd name="T26" fmla="*/ 34 w 34"/>
                <a:gd name="T27" fmla="*/ 116 h 1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" h="116">
                  <a:moveTo>
                    <a:pt x="27" y="53"/>
                  </a:moveTo>
                  <a:lnTo>
                    <a:pt x="34" y="116"/>
                  </a:lnTo>
                  <a:lnTo>
                    <a:pt x="23" y="104"/>
                  </a:lnTo>
                  <a:lnTo>
                    <a:pt x="11" y="50"/>
                  </a:lnTo>
                  <a:lnTo>
                    <a:pt x="0" y="23"/>
                  </a:lnTo>
                  <a:lnTo>
                    <a:pt x="4" y="0"/>
                  </a:lnTo>
                  <a:lnTo>
                    <a:pt x="15" y="38"/>
                  </a:lnTo>
                  <a:lnTo>
                    <a:pt x="27" y="5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7" name="Freeform 141"/>
            <p:cNvSpPr>
              <a:spLocks/>
            </p:cNvSpPr>
            <p:nvPr/>
          </p:nvSpPr>
          <p:spPr bwMode="auto">
            <a:xfrm>
              <a:off x="226" y="4027"/>
              <a:ext cx="27" cy="69"/>
            </a:xfrm>
            <a:custGeom>
              <a:avLst/>
              <a:gdLst>
                <a:gd name="T0" fmla="*/ 3 w 55"/>
                <a:gd name="T1" fmla="*/ 6 h 137"/>
                <a:gd name="T2" fmla="*/ 5 w 55"/>
                <a:gd name="T3" fmla="*/ 10 h 137"/>
                <a:gd name="T4" fmla="*/ 6 w 55"/>
                <a:gd name="T5" fmla="*/ 16 h 137"/>
                <a:gd name="T6" fmla="*/ 6 w 55"/>
                <a:gd name="T7" fmla="*/ 16 h 137"/>
                <a:gd name="T8" fmla="*/ 6 w 55"/>
                <a:gd name="T9" fmla="*/ 18 h 137"/>
                <a:gd name="T10" fmla="*/ 3 w 55"/>
                <a:gd name="T11" fmla="*/ 13 h 137"/>
                <a:gd name="T12" fmla="*/ 2 w 55"/>
                <a:gd name="T13" fmla="*/ 8 h 137"/>
                <a:gd name="T14" fmla="*/ 1 w 55"/>
                <a:gd name="T15" fmla="*/ 7 h 137"/>
                <a:gd name="T16" fmla="*/ 0 w 55"/>
                <a:gd name="T17" fmla="*/ 0 h 137"/>
                <a:gd name="T18" fmla="*/ 1 w 55"/>
                <a:gd name="T19" fmla="*/ 0 h 137"/>
                <a:gd name="T20" fmla="*/ 3 w 55"/>
                <a:gd name="T21" fmla="*/ 6 h 13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137"/>
                <a:gd name="T35" fmla="*/ 55 w 55"/>
                <a:gd name="T36" fmla="*/ 137 h 13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137">
                  <a:moveTo>
                    <a:pt x="24" y="48"/>
                  </a:moveTo>
                  <a:lnTo>
                    <a:pt x="40" y="74"/>
                  </a:lnTo>
                  <a:lnTo>
                    <a:pt x="51" y="126"/>
                  </a:lnTo>
                  <a:lnTo>
                    <a:pt x="55" y="128"/>
                  </a:lnTo>
                  <a:lnTo>
                    <a:pt x="55" y="137"/>
                  </a:lnTo>
                  <a:lnTo>
                    <a:pt x="28" y="98"/>
                  </a:lnTo>
                  <a:lnTo>
                    <a:pt x="19" y="63"/>
                  </a:lnTo>
                  <a:lnTo>
                    <a:pt x="8" y="52"/>
                  </a:lnTo>
                  <a:lnTo>
                    <a:pt x="0" y="0"/>
                  </a:lnTo>
                  <a:lnTo>
                    <a:pt x="13" y="0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8" name="Freeform 142"/>
            <p:cNvSpPr>
              <a:spLocks/>
            </p:cNvSpPr>
            <p:nvPr/>
          </p:nvSpPr>
          <p:spPr bwMode="auto">
            <a:xfrm>
              <a:off x="304" y="4041"/>
              <a:ext cx="53" cy="47"/>
            </a:xfrm>
            <a:custGeom>
              <a:avLst/>
              <a:gdLst>
                <a:gd name="T0" fmla="*/ 4 w 105"/>
                <a:gd name="T1" fmla="*/ 8 h 93"/>
                <a:gd name="T2" fmla="*/ 4 w 105"/>
                <a:gd name="T3" fmla="*/ 8 h 93"/>
                <a:gd name="T4" fmla="*/ 5 w 105"/>
                <a:gd name="T5" fmla="*/ 7 h 93"/>
                <a:gd name="T6" fmla="*/ 5 w 105"/>
                <a:gd name="T7" fmla="*/ 5 h 93"/>
                <a:gd name="T8" fmla="*/ 7 w 105"/>
                <a:gd name="T9" fmla="*/ 10 h 93"/>
                <a:gd name="T10" fmla="*/ 9 w 105"/>
                <a:gd name="T11" fmla="*/ 12 h 93"/>
                <a:gd name="T12" fmla="*/ 11 w 105"/>
                <a:gd name="T13" fmla="*/ 9 h 93"/>
                <a:gd name="T14" fmla="*/ 14 w 105"/>
                <a:gd name="T15" fmla="*/ 11 h 93"/>
                <a:gd name="T16" fmla="*/ 12 w 105"/>
                <a:gd name="T17" fmla="*/ 10 h 93"/>
                <a:gd name="T18" fmla="*/ 11 w 105"/>
                <a:gd name="T19" fmla="*/ 10 h 93"/>
                <a:gd name="T20" fmla="*/ 10 w 105"/>
                <a:gd name="T21" fmla="*/ 11 h 93"/>
                <a:gd name="T22" fmla="*/ 9 w 105"/>
                <a:gd name="T23" fmla="*/ 12 h 93"/>
                <a:gd name="T24" fmla="*/ 7 w 105"/>
                <a:gd name="T25" fmla="*/ 11 h 93"/>
                <a:gd name="T26" fmla="*/ 5 w 105"/>
                <a:gd name="T27" fmla="*/ 8 h 93"/>
                <a:gd name="T28" fmla="*/ 2 w 105"/>
                <a:gd name="T29" fmla="*/ 7 h 93"/>
                <a:gd name="T30" fmla="*/ 0 w 105"/>
                <a:gd name="T31" fmla="*/ 4 h 93"/>
                <a:gd name="T32" fmla="*/ 0 w 105"/>
                <a:gd name="T33" fmla="*/ 0 h 93"/>
                <a:gd name="T34" fmla="*/ 1 w 105"/>
                <a:gd name="T35" fmla="*/ 5 h 93"/>
                <a:gd name="T36" fmla="*/ 4 w 105"/>
                <a:gd name="T37" fmla="*/ 8 h 9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5"/>
                <a:gd name="T58" fmla="*/ 0 h 93"/>
                <a:gd name="T59" fmla="*/ 105 w 105"/>
                <a:gd name="T60" fmla="*/ 93 h 9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5" h="93">
                  <a:moveTo>
                    <a:pt x="26" y="59"/>
                  </a:moveTo>
                  <a:lnTo>
                    <a:pt x="31" y="59"/>
                  </a:lnTo>
                  <a:lnTo>
                    <a:pt x="34" y="55"/>
                  </a:lnTo>
                  <a:lnTo>
                    <a:pt x="34" y="40"/>
                  </a:lnTo>
                  <a:lnTo>
                    <a:pt x="53" y="78"/>
                  </a:lnTo>
                  <a:lnTo>
                    <a:pt x="69" y="89"/>
                  </a:lnTo>
                  <a:lnTo>
                    <a:pt x="85" y="71"/>
                  </a:lnTo>
                  <a:lnTo>
                    <a:pt x="105" y="86"/>
                  </a:lnTo>
                  <a:lnTo>
                    <a:pt x="89" y="78"/>
                  </a:lnTo>
                  <a:lnTo>
                    <a:pt x="85" y="74"/>
                  </a:lnTo>
                  <a:lnTo>
                    <a:pt x="78" y="86"/>
                  </a:lnTo>
                  <a:lnTo>
                    <a:pt x="69" y="93"/>
                  </a:lnTo>
                  <a:lnTo>
                    <a:pt x="50" y="82"/>
                  </a:lnTo>
                  <a:lnTo>
                    <a:pt x="34" y="59"/>
                  </a:lnTo>
                  <a:lnTo>
                    <a:pt x="15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6" y="40"/>
                  </a:lnTo>
                  <a:lnTo>
                    <a:pt x="26" y="5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9" name="Freeform 143"/>
            <p:cNvSpPr>
              <a:spLocks/>
            </p:cNvSpPr>
            <p:nvPr/>
          </p:nvSpPr>
          <p:spPr bwMode="auto">
            <a:xfrm>
              <a:off x="357" y="4057"/>
              <a:ext cx="71" cy="25"/>
            </a:xfrm>
            <a:custGeom>
              <a:avLst/>
              <a:gdLst>
                <a:gd name="T0" fmla="*/ 13 w 143"/>
                <a:gd name="T1" fmla="*/ 3 h 50"/>
                <a:gd name="T2" fmla="*/ 13 w 143"/>
                <a:gd name="T3" fmla="*/ 3 h 50"/>
                <a:gd name="T4" fmla="*/ 16 w 143"/>
                <a:gd name="T5" fmla="*/ 5 h 50"/>
                <a:gd name="T6" fmla="*/ 17 w 143"/>
                <a:gd name="T7" fmla="*/ 5 h 50"/>
                <a:gd name="T8" fmla="*/ 17 w 143"/>
                <a:gd name="T9" fmla="*/ 5 h 50"/>
                <a:gd name="T10" fmla="*/ 16 w 143"/>
                <a:gd name="T11" fmla="*/ 6 h 50"/>
                <a:gd name="T12" fmla="*/ 17 w 143"/>
                <a:gd name="T13" fmla="*/ 6 h 50"/>
                <a:gd name="T14" fmla="*/ 17 w 143"/>
                <a:gd name="T15" fmla="*/ 5 h 50"/>
                <a:gd name="T16" fmla="*/ 11 w 143"/>
                <a:gd name="T17" fmla="*/ 5 h 50"/>
                <a:gd name="T18" fmla="*/ 11 w 143"/>
                <a:gd name="T19" fmla="*/ 6 h 50"/>
                <a:gd name="T20" fmla="*/ 9 w 143"/>
                <a:gd name="T21" fmla="*/ 6 h 50"/>
                <a:gd name="T22" fmla="*/ 9 w 143"/>
                <a:gd name="T23" fmla="*/ 5 h 50"/>
                <a:gd name="T24" fmla="*/ 10 w 143"/>
                <a:gd name="T25" fmla="*/ 3 h 50"/>
                <a:gd name="T26" fmla="*/ 9 w 143"/>
                <a:gd name="T27" fmla="*/ 3 h 50"/>
                <a:gd name="T28" fmla="*/ 0 w 143"/>
                <a:gd name="T29" fmla="*/ 2 h 50"/>
                <a:gd name="T30" fmla="*/ 0 w 143"/>
                <a:gd name="T31" fmla="*/ 0 h 50"/>
                <a:gd name="T32" fmla="*/ 1 w 143"/>
                <a:gd name="T33" fmla="*/ 2 h 50"/>
                <a:gd name="T34" fmla="*/ 13 w 143"/>
                <a:gd name="T35" fmla="*/ 3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3"/>
                <a:gd name="T55" fmla="*/ 0 h 50"/>
                <a:gd name="T56" fmla="*/ 143 w 143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3" h="50">
                  <a:moveTo>
                    <a:pt x="104" y="23"/>
                  </a:moveTo>
                  <a:lnTo>
                    <a:pt x="104" y="27"/>
                  </a:lnTo>
                  <a:lnTo>
                    <a:pt x="132" y="35"/>
                  </a:lnTo>
                  <a:lnTo>
                    <a:pt x="139" y="35"/>
                  </a:lnTo>
                  <a:lnTo>
                    <a:pt x="143" y="39"/>
                  </a:lnTo>
                  <a:lnTo>
                    <a:pt x="132" y="50"/>
                  </a:lnTo>
                  <a:lnTo>
                    <a:pt x="136" y="42"/>
                  </a:lnTo>
                  <a:lnTo>
                    <a:pt x="136" y="39"/>
                  </a:lnTo>
                  <a:lnTo>
                    <a:pt x="93" y="39"/>
                  </a:lnTo>
                  <a:lnTo>
                    <a:pt x="89" y="42"/>
                  </a:lnTo>
                  <a:lnTo>
                    <a:pt x="77" y="42"/>
                  </a:lnTo>
                  <a:lnTo>
                    <a:pt x="77" y="35"/>
                  </a:lnTo>
                  <a:lnTo>
                    <a:pt x="81" y="31"/>
                  </a:lnTo>
                  <a:lnTo>
                    <a:pt x="74" y="23"/>
                  </a:lnTo>
                  <a:lnTo>
                    <a:pt x="0" y="15"/>
                  </a:lnTo>
                  <a:lnTo>
                    <a:pt x="0" y="0"/>
                  </a:lnTo>
                  <a:lnTo>
                    <a:pt x="15" y="12"/>
                  </a:lnTo>
                  <a:lnTo>
                    <a:pt x="104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0" name="Freeform 144"/>
            <p:cNvSpPr>
              <a:spLocks/>
            </p:cNvSpPr>
            <p:nvPr/>
          </p:nvSpPr>
          <p:spPr bwMode="auto">
            <a:xfrm>
              <a:off x="469" y="4061"/>
              <a:ext cx="68" cy="33"/>
            </a:xfrm>
            <a:custGeom>
              <a:avLst/>
              <a:gdLst>
                <a:gd name="T0" fmla="*/ 17 w 136"/>
                <a:gd name="T1" fmla="*/ 1 h 66"/>
                <a:gd name="T2" fmla="*/ 6 w 136"/>
                <a:gd name="T3" fmla="*/ 5 h 66"/>
                <a:gd name="T4" fmla="*/ 5 w 136"/>
                <a:gd name="T5" fmla="*/ 5 h 66"/>
                <a:gd name="T6" fmla="*/ 4 w 136"/>
                <a:gd name="T7" fmla="*/ 5 h 66"/>
                <a:gd name="T8" fmla="*/ 6 w 136"/>
                <a:gd name="T9" fmla="*/ 7 h 66"/>
                <a:gd name="T10" fmla="*/ 9 w 136"/>
                <a:gd name="T11" fmla="*/ 7 h 66"/>
                <a:gd name="T12" fmla="*/ 10 w 136"/>
                <a:gd name="T13" fmla="*/ 6 h 66"/>
                <a:gd name="T14" fmla="*/ 15 w 136"/>
                <a:gd name="T15" fmla="*/ 7 h 66"/>
                <a:gd name="T16" fmla="*/ 17 w 136"/>
                <a:gd name="T17" fmla="*/ 7 h 66"/>
                <a:gd name="T18" fmla="*/ 17 w 136"/>
                <a:gd name="T19" fmla="*/ 8 h 66"/>
                <a:gd name="T20" fmla="*/ 4 w 136"/>
                <a:gd name="T21" fmla="*/ 7 h 66"/>
                <a:gd name="T22" fmla="*/ 2 w 136"/>
                <a:gd name="T23" fmla="*/ 6 h 66"/>
                <a:gd name="T24" fmla="*/ 0 w 136"/>
                <a:gd name="T25" fmla="*/ 6 h 66"/>
                <a:gd name="T26" fmla="*/ 1 w 136"/>
                <a:gd name="T27" fmla="*/ 6 h 66"/>
                <a:gd name="T28" fmla="*/ 9 w 136"/>
                <a:gd name="T29" fmla="*/ 2 h 66"/>
                <a:gd name="T30" fmla="*/ 10 w 136"/>
                <a:gd name="T31" fmla="*/ 1 h 66"/>
                <a:gd name="T32" fmla="*/ 6 w 136"/>
                <a:gd name="T33" fmla="*/ 1 h 66"/>
                <a:gd name="T34" fmla="*/ 4 w 136"/>
                <a:gd name="T35" fmla="*/ 1 h 66"/>
                <a:gd name="T36" fmla="*/ 9 w 136"/>
                <a:gd name="T37" fmla="*/ 0 h 66"/>
                <a:gd name="T38" fmla="*/ 17 w 136"/>
                <a:gd name="T39" fmla="*/ 1 h 66"/>
                <a:gd name="T40" fmla="*/ 17 w 136"/>
                <a:gd name="T41" fmla="*/ 1 h 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6"/>
                <a:gd name="T64" fmla="*/ 0 h 66"/>
                <a:gd name="T65" fmla="*/ 136 w 136"/>
                <a:gd name="T66" fmla="*/ 66 h 6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6" h="66">
                  <a:moveTo>
                    <a:pt x="132" y="7"/>
                  </a:moveTo>
                  <a:lnTo>
                    <a:pt x="55" y="42"/>
                  </a:lnTo>
                  <a:lnTo>
                    <a:pt x="43" y="42"/>
                  </a:lnTo>
                  <a:lnTo>
                    <a:pt x="38" y="46"/>
                  </a:lnTo>
                  <a:lnTo>
                    <a:pt x="55" y="59"/>
                  </a:lnTo>
                  <a:lnTo>
                    <a:pt x="77" y="59"/>
                  </a:lnTo>
                  <a:lnTo>
                    <a:pt x="86" y="49"/>
                  </a:lnTo>
                  <a:lnTo>
                    <a:pt x="125" y="61"/>
                  </a:lnTo>
                  <a:lnTo>
                    <a:pt x="132" y="61"/>
                  </a:lnTo>
                  <a:lnTo>
                    <a:pt x="136" y="66"/>
                  </a:lnTo>
                  <a:lnTo>
                    <a:pt x="38" y="61"/>
                  </a:lnTo>
                  <a:lnTo>
                    <a:pt x="19" y="49"/>
                  </a:lnTo>
                  <a:lnTo>
                    <a:pt x="0" y="53"/>
                  </a:lnTo>
                  <a:lnTo>
                    <a:pt x="4" y="49"/>
                  </a:lnTo>
                  <a:lnTo>
                    <a:pt x="77" y="23"/>
                  </a:lnTo>
                  <a:lnTo>
                    <a:pt x="86" y="15"/>
                  </a:lnTo>
                  <a:lnTo>
                    <a:pt x="51" y="11"/>
                  </a:lnTo>
                  <a:lnTo>
                    <a:pt x="38" y="11"/>
                  </a:lnTo>
                  <a:lnTo>
                    <a:pt x="74" y="0"/>
                  </a:lnTo>
                  <a:lnTo>
                    <a:pt x="129" y="4"/>
                  </a:lnTo>
                  <a:lnTo>
                    <a:pt x="132" y="7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1" name="Freeform 145"/>
            <p:cNvSpPr>
              <a:spLocks/>
            </p:cNvSpPr>
            <p:nvPr/>
          </p:nvSpPr>
          <p:spPr bwMode="auto">
            <a:xfrm>
              <a:off x="253" y="4070"/>
              <a:ext cx="58" cy="49"/>
            </a:xfrm>
            <a:custGeom>
              <a:avLst/>
              <a:gdLst>
                <a:gd name="T0" fmla="*/ 14 w 117"/>
                <a:gd name="T1" fmla="*/ 8 h 97"/>
                <a:gd name="T2" fmla="*/ 5 w 117"/>
                <a:gd name="T3" fmla="*/ 4 h 97"/>
                <a:gd name="T4" fmla="*/ 5 w 117"/>
                <a:gd name="T5" fmla="*/ 5 h 97"/>
                <a:gd name="T6" fmla="*/ 5 w 117"/>
                <a:gd name="T7" fmla="*/ 7 h 97"/>
                <a:gd name="T8" fmla="*/ 9 w 117"/>
                <a:gd name="T9" fmla="*/ 12 h 97"/>
                <a:gd name="T10" fmla="*/ 8 w 117"/>
                <a:gd name="T11" fmla="*/ 13 h 97"/>
                <a:gd name="T12" fmla="*/ 0 w 117"/>
                <a:gd name="T13" fmla="*/ 1 h 97"/>
                <a:gd name="T14" fmla="*/ 2 w 117"/>
                <a:gd name="T15" fmla="*/ 3 h 97"/>
                <a:gd name="T16" fmla="*/ 3 w 117"/>
                <a:gd name="T17" fmla="*/ 0 h 97"/>
                <a:gd name="T18" fmla="*/ 12 w 117"/>
                <a:gd name="T19" fmla="*/ 6 h 97"/>
                <a:gd name="T20" fmla="*/ 14 w 117"/>
                <a:gd name="T21" fmla="*/ 8 h 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7"/>
                <a:gd name="T34" fmla="*/ 0 h 97"/>
                <a:gd name="T35" fmla="*/ 117 w 117"/>
                <a:gd name="T36" fmla="*/ 97 h 9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7" h="97">
                  <a:moveTo>
                    <a:pt x="117" y="58"/>
                  </a:moveTo>
                  <a:lnTo>
                    <a:pt x="47" y="27"/>
                  </a:lnTo>
                  <a:lnTo>
                    <a:pt x="43" y="40"/>
                  </a:lnTo>
                  <a:lnTo>
                    <a:pt x="43" y="51"/>
                  </a:lnTo>
                  <a:lnTo>
                    <a:pt x="74" y="93"/>
                  </a:lnTo>
                  <a:lnTo>
                    <a:pt x="70" y="97"/>
                  </a:lnTo>
                  <a:lnTo>
                    <a:pt x="0" y="8"/>
                  </a:lnTo>
                  <a:lnTo>
                    <a:pt x="17" y="19"/>
                  </a:lnTo>
                  <a:lnTo>
                    <a:pt x="27" y="0"/>
                  </a:lnTo>
                  <a:lnTo>
                    <a:pt x="102" y="42"/>
                  </a:lnTo>
                  <a:lnTo>
                    <a:pt x="117" y="5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2" name="Freeform 146"/>
            <p:cNvSpPr>
              <a:spLocks/>
            </p:cNvSpPr>
            <p:nvPr/>
          </p:nvSpPr>
          <p:spPr bwMode="auto">
            <a:xfrm>
              <a:off x="315" y="4090"/>
              <a:ext cx="80" cy="60"/>
            </a:xfrm>
            <a:custGeom>
              <a:avLst/>
              <a:gdLst>
                <a:gd name="T0" fmla="*/ 5 w 159"/>
                <a:gd name="T1" fmla="*/ 4 h 119"/>
                <a:gd name="T2" fmla="*/ 6 w 159"/>
                <a:gd name="T3" fmla="*/ 6 h 119"/>
                <a:gd name="T4" fmla="*/ 8 w 159"/>
                <a:gd name="T5" fmla="*/ 8 h 119"/>
                <a:gd name="T6" fmla="*/ 9 w 159"/>
                <a:gd name="T7" fmla="*/ 7 h 119"/>
                <a:gd name="T8" fmla="*/ 6 w 159"/>
                <a:gd name="T9" fmla="*/ 3 h 119"/>
                <a:gd name="T10" fmla="*/ 6 w 159"/>
                <a:gd name="T11" fmla="*/ 3 h 119"/>
                <a:gd name="T12" fmla="*/ 14 w 159"/>
                <a:gd name="T13" fmla="*/ 7 h 119"/>
                <a:gd name="T14" fmla="*/ 15 w 159"/>
                <a:gd name="T15" fmla="*/ 7 h 119"/>
                <a:gd name="T16" fmla="*/ 16 w 159"/>
                <a:gd name="T17" fmla="*/ 6 h 119"/>
                <a:gd name="T18" fmla="*/ 20 w 159"/>
                <a:gd name="T19" fmla="*/ 7 h 119"/>
                <a:gd name="T20" fmla="*/ 20 w 159"/>
                <a:gd name="T21" fmla="*/ 7 h 119"/>
                <a:gd name="T22" fmla="*/ 20 w 159"/>
                <a:gd name="T23" fmla="*/ 8 h 119"/>
                <a:gd name="T24" fmla="*/ 18 w 159"/>
                <a:gd name="T25" fmla="*/ 8 h 119"/>
                <a:gd name="T26" fmla="*/ 17 w 159"/>
                <a:gd name="T27" fmla="*/ 9 h 119"/>
                <a:gd name="T28" fmla="*/ 12 w 159"/>
                <a:gd name="T29" fmla="*/ 8 h 119"/>
                <a:gd name="T30" fmla="*/ 12 w 159"/>
                <a:gd name="T31" fmla="*/ 8 h 119"/>
                <a:gd name="T32" fmla="*/ 11 w 159"/>
                <a:gd name="T33" fmla="*/ 8 h 119"/>
                <a:gd name="T34" fmla="*/ 19 w 159"/>
                <a:gd name="T35" fmla="*/ 14 h 119"/>
                <a:gd name="T36" fmla="*/ 20 w 159"/>
                <a:gd name="T37" fmla="*/ 14 h 119"/>
                <a:gd name="T38" fmla="*/ 20 w 159"/>
                <a:gd name="T39" fmla="*/ 14 h 119"/>
                <a:gd name="T40" fmla="*/ 20 w 159"/>
                <a:gd name="T41" fmla="*/ 15 h 119"/>
                <a:gd name="T42" fmla="*/ 18 w 159"/>
                <a:gd name="T43" fmla="*/ 15 h 119"/>
                <a:gd name="T44" fmla="*/ 13 w 159"/>
                <a:gd name="T45" fmla="*/ 11 h 119"/>
                <a:gd name="T46" fmla="*/ 12 w 159"/>
                <a:gd name="T47" fmla="*/ 11 h 119"/>
                <a:gd name="T48" fmla="*/ 13 w 159"/>
                <a:gd name="T49" fmla="*/ 14 h 119"/>
                <a:gd name="T50" fmla="*/ 12 w 159"/>
                <a:gd name="T51" fmla="*/ 14 h 119"/>
                <a:gd name="T52" fmla="*/ 0 w 159"/>
                <a:gd name="T53" fmla="*/ 1 h 119"/>
                <a:gd name="T54" fmla="*/ 0 w 159"/>
                <a:gd name="T55" fmla="*/ 0 h 119"/>
                <a:gd name="T56" fmla="*/ 2 w 159"/>
                <a:gd name="T57" fmla="*/ 0 h 119"/>
                <a:gd name="T58" fmla="*/ 5 w 159"/>
                <a:gd name="T59" fmla="*/ 4 h 11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9"/>
                <a:gd name="T91" fmla="*/ 0 h 119"/>
                <a:gd name="T92" fmla="*/ 159 w 159"/>
                <a:gd name="T93" fmla="*/ 119 h 11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9" h="119">
                  <a:moveTo>
                    <a:pt x="34" y="30"/>
                  </a:moveTo>
                  <a:lnTo>
                    <a:pt x="42" y="45"/>
                  </a:lnTo>
                  <a:lnTo>
                    <a:pt x="57" y="61"/>
                  </a:lnTo>
                  <a:lnTo>
                    <a:pt x="66" y="53"/>
                  </a:lnTo>
                  <a:lnTo>
                    <a:pt x="46" y="22"/>
                  </a:lnTo>
                  <a:lnTo>
                    <a:pt x="42" y="18"/>
                  </a:lnTo>
                  <a:lnTo>
                    <a:pt x="108" y="53"/>
                  </a:lnTo>
                  <a:lnTo>
                    <a:pt x="116" y="53"/>
                  </a:lnTo>
                  <a:lnTo>
                    <a:pt x="121" y="42"/>
                  </a:lnTo>
                  <a:lnTo>
                    <a:pt x="156" y="49"/>
                  </a:lnTo>
                  <a:lnTo>
                    <a:pt x="159" y="53"/>
                  </a:lnTo>
                  <a:lnTo>
                    <a:pt x="159" y="61"/>
                  </a:lnTo>
                  <a:lnTo>
                    <a:pt x="144" y="57"/>
                  </a:lnTo>
                  <a:lnTo>
                    <a:pt x="136" y="68"/>
                  </a:lnTo>
                  <a:lnTo>
                    <a:pt x="93" y="61"/>
                  </a:lnTo>
                  <a:lnTo>
                    <a:pt x="89" y="57"/>
                  </a:lnTo>
                  <a:lnTo>
                    <a:pt x="85" y="61"/>
                  </a:lnTo>
                  <a:lnTo>
                    <a:pt x="151" y="108"/>
                  </a:lnTo>
                  <a:lnTo>
                    <a:pt x="156" y="108"/>
                  </a:lnTo>
                  <a:lnTo>
                    <a:pt x="159" y="111"/>
                  </a:lnTo>
                  <a:lnTo>
                    <a:pt x="159" y="119"/>
                  </a:lnTo>
                  <a:lnTo>
                    <a:pt x="140" y="116"/>
                  </a:lnTo>
                  <a:lnTo>
                    <a:pt x="97" y="85"/>
                  </a:lnTo>
                  <a:lnTo>
                    <a:pt x="93" y="85"/>
                  </a:lnTo>
                  <a:lnTo>
                    <a:pt x="101" y="111"/>
                  </a:lnTo>
                  <a:lnTo>
                    <a:pt x="89" y="111"/>
                  </a:lnTo>
                  <a:lnTo>
                    <a:pt x="0" y="7"/>
                  </a:lnTo>
                  <a:lnTo>
                    <a:pt x="0" y="0"/>
                  </a:lnTo>
                  <a:lnTo>
                    <a:pt x="11" y="0"/>
                  </a:lnTo>
                  <a:lnTo>
                    <a:pt x="34" y="3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3" name="Freeform 147"/>
            <p:cNvSpPr>
              <a:spLocks/>
            </p:cNvSpPr>
            <p:nvPr/>
          </p:nvSpPr>
          <p:spPr bwMode="auto">
            <a:xfrm>
              <a:off x="401" y="4096"/>
              <a:ext cx="128" cy="49"/>
            </a:xfrm>
            <a:custGeom>
              <a:avLst/>
              <a:gdLst>
                <a:gd name="T0" fmla="*/ 28 w 257"/>
                <a:gd name="T1" fmla="*/ 2 h 97"/>
                <a:gd name="T2" fmla="*/ 29 w 257"/>
                <a:gd name="T3" fmla="*/ 2 h 97"/>
                <a:gd name="T4" fmla="*/ 31 w 257"/>
                <a:gd name="T5" fmla="*/ 1 h 97"/>
                <a:gd name="T6" fmla="*/ 32 w 257"/>
                <a:gd name="T7" fmla="*/ 3 h 97"/>
                <a:gd name="T8" fmla="*/ 30 w 257"/>
                <a:gd name="T9" fmla="*/ 4 h 97"/>
                <a:gd name="T10" fmla="*/ 24 w 257"/>
                <a:gd name="T11" fmla="*/ 2 h 97"/>
                <a:gd name="T12" fmla="*/ 15 w 257"/>
                <a:gd name="T13" fmla="*/ 3 h 97"/>
                <a:gd name="T14" fmla="*/ 21 w 257"/>
                <a:gd name="T15" fmla="*/ 6 h 97"/>
                <a:gd name="T16" fmla="*/ 24 w 257"/>
                <a:gd name="T17" fmla="*/ 7 h 97"/>
                <a:gd name="T18" fmla="*/ 25 w 257"/>
                <a:gd name="T19" fmla="*/ 7 h 97"/>
                <a:gd name="T20" fmla="*/ 25 w 257"/>
                <a:gd name="T21" fmla="*/ 7 h 97"/>
                <a:gd name="T22" fmla="*/ 21 w 257"/>
                <a:gd name="T23" fmla="*/ 7 h 97"/>
                <a:gd name="T24" fmla="*/ 16 w 257"/>
                <a:gd name="T25" fmla="*/ 5 h 97"/>
                <a:gd name="T26" fmla="*/ 7 w 257"/>
                <a:gd name="T27" fmla="*/ 3 h 97"/>
                <a:gd name="T28" fmla="*/ 7 w 257"/>
                <a:gd name="T29" fmla="*/ 8 h 97"/>
                <a:gd name="T30" fmla="*/ 2 w 257"/>
                <a:gd name="T31" fmla="*/ 9 h 97"/>
                <a:gd name="T32" fmla="*/ 6 w 257"/>
                <a:gd name="T33" fmla="*/ 13 h 97"/>
                <a:gd name="T34" fmla="*/ 2 w 257"/>
                <a:gd name="T35" fmla="*/ 11 h 97"/>
                <a:gd name="T36" fmla="*/ 0 w 257"/>
                <a:gd name="T37" fmla="*/ 7 h 97"/>
                <a:gd name="T38" fmla="*/ 0 w 257"/>
                <a:gd name="T39" fmla="*/ 6 h 97"/>
                <a:gd name="T40" fmla="*/ 1 w 257"/>
                <a:gd name="T41" fmla="*/ 6 h 97"/>
                <a:gd name="T42" fmla="*/ 4 w 257"/>
                <a:gd name="T43" fmla="*/ 7 h 97"/>
                <a:gd name="T44" fmla="*/ 6 w 257"/>
                <a:gd name="T45" fmla="*/ 7 h 97"/>
                <a:gd name="T46" fmla="*/ 6 w 257"/>
                <a:gd name="T47" fmla="*/ 3 h 97"/>
                <a:gd name="T48" fmla="*/ 5 w 257"/>
                <a:gd name="T49" fmla="*/ 2 h 97"/>
                <a:gd name="T50" fmla="*/ 5 w 257"/>
                <a:gd name="T51" fmla="*/ 1 h 97"/>
                <a:gd name="T52" fmla="*/ 13 w 257"/>
                <a:gd name="T53" fmla="*/ 4 h 97"/>
                <a:gd name="T54" fmla="*/ 13 w 257"/>
                <a:gd name="T55" fmla="*/ 3 h 97"/>
                <a:gd name="T56" fmla="*/ 10 w 257"/>
                <a:gd name="T57" fmla="*/ 1 h 97"/>
                <a:gd name="T58" fmla="*/ 10 w 257"/>
                <a:gd name="T59" fmla="*/ 0 h 97"/>
                <a:gd name="T60" fmla="*/ 22 w 257"/>
                <a:gd name="T61" fmla="*/ 1 h 97"/>
                <a:gd name="T62" fmla="*/ 28 w 257"/>
                <a:gd name="T63" fmla="*/ 2 h 9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7"/>
                <a:gd name="T97" fmla="*/ 0 h 97"/>
                <a:gd name="T98" fmla="*/ 257 w 257"/>
                <a:gd name="T99" fmla="*/ 97 h 9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7" h="97">
                  <a:moveTo>
                    <a:pt x="225" y="11"/>
                  </a:moveTo>
                  <a:lnTo>
                    <a:pt x="238" y="15"/>
                  </a:lnTo>
                  <a:lnTo>
                    <a:pt x="249" y="7"/>
                  </a:lnTo>
                  <a:lnTo>
                    <a:pt x="257" y="19"/>
                  </a:lnTo>
                  <a:lnTo>
                    <a:pt x="244" y="27"/>
                  </a:lnTo>
                  <a:lnTo>
                    <a:pt x="198" y="15"/>
                  </a:lnTo>
                  <a:lnTo>
                    <a:pt x="124" y="19"/>
                  </a:lnTo>
                  <a:lnTo>
                    <a:pt x="174" y="46"/>
                  </a:lnTo>
                  <a:lnTo>
                    <a:pt x="195" y="50"/>
                  </a:lnTo>
                  <a:lnTo>
                    <a:pt x="206" y="50"/>
                  </a:lnTo>
                  <a:lnTo>
                    <a:pt x="206" y="53"/>
                  </a:lnTo>
                  <a:lnTo>
                    <a:pt x="170" y="53"/>
                  </a:lnTo>
                  <a:lnTo>
                    <a:pt x="128" y="38"/>
                  </a:lnTo>
                  <a:lnTo>
                    <a:pt x="58" y="23"/>
                  </a:lnTo>
                  <a:lnTo>
                    <a:pt x="58" y="61"/>
                  </a:lnTo>
                  <a:lnTo>
                    <a:pt x="19" y="65"/>
                  </a:lnTo>
                  <a:lnTo>
                    <a:pt x="54" y="97"/>
                  </a:lnTo>
                  <a:lnTo>
                    <a:pt x="22" y="85"/>
                  </a:lnTo>
                  <a:lnTo>
                    <a:pt x="4" y="50"/>
                  </a:lnTo>
                  <a:lnTo>
                    <a:pt x="0" y="46"/>
                  </a:lnTo>
                  <a:lnTo>
                    <a:pt x="15" y="46"/>
                  </a:lnTo>
                  <a:lnTo>
                    <a:pt x="35" y="53"/>
                  </a:lnTo>
                  <a:lnTo>
                    <a:pt x="50" y="53"/>
                  </a:lnTo>
                  <a:lnTo>
                    <a:pt x="50" y="23"/>
                  </a:lnTo>
                  <a:lnTo>
                    <a:pt x="43" y="11"/>
                  </a:lnTo>
                  <a:lnTo>
                    <a:pt x="43" y="4"/>
                  </a:lnTo>
                  <a:lnTo>
                    <a:pt x="105" y="27"/>
                  </a:lnTo>
                  <a:lnTo>
                    <a:pt x="109" y="23"/>
                  </a:lnTo>
                  <a:lnTo>
                    <a:pt x="85" y="7"/>
                  </a:lnTo>
                  <a:lnTo>
                    <a:pt x="85" y="0"/>
                  </a:lnTo>
                  <a:lnTo>
                    <a:pt x="183" y="7"/>
                  </a:lnTo>
                  <a:lnTo>
                    <a:pt x="225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4" name="Freeform 148"/>
            <p:cNvSpPr>
              <a:spLocks/>
            </p:cNvSpPr>
            <p:nvPr/>
          </p:nvSpPr>
          <p:spPr bwMode="auto">
            <a:xfrm>
              <a:off x="436" y="4115"/>
              <a:ext cx="37" cy="25"/>
            </a:xfrm>
            <a:custGeom>
              <a:avLst/>
              <a:gdLst>
                <a:gd name="T0" fmla="*/ 9 w 74"/>
                <a:gd name="T1" fmla="*/ 6 h 51"/>
                <a:gd name="T2" fmla="*/ 5 w 74"/>
                <a:gd name="T3" fmla="*/ 5 h 51"/>
                <a:gd name="T4" fmla="*/ 1 w 74"/>
                <a:gd name="T5" fmla="*/ 2 h 51"/>
                <a:gd name="T6" fmla="*/ 0 w 74"/>
                <a:gd name="T7" fmla="*/ 0 h 51"/>
                <a:gd name="T8" fmla="*/ 7 w 74"/>
                <a:gd name="T9" fmla="*/ 5 h 51"/>
                <a:gd name="T10" fmla="*/ 9 w 74"/>
                <a:gd name="T11" fmla="*/ 6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51"/>
                <a:gd name="T20" fmla="*/ 74 w 74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51">
                  <a:moveTo>
                    <a:pt x="74" y="51"/>
                  </a:moveTo>
                  <a:lnTo>
                    <a:pt x="39" y="43"/>
                  </a:lnTo>
                  <a:lnTo>
                    <a:pt x="11" y="23"/>
                  </a:lnTo>
                  <a:lnTo>
                    <a:pt x="0" y="0"/>
                  </a:lnTo>
                  <a:lnTo>
                    <a:pt x="62" y="47"/>
                  </a:lnTo>
                  <a:lnTo>
                    <a:pt x="74" y="5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5" name="Freeform 149"/>
            <p:cNvSpPr>
              <a:spLocks/>
            </p:cNvSpPr>
            <p:nvPr/>
          </p:nvSpPr>
          <p:spPr bwMode="auto">
            <a:xfrm>
              <a:off x="890" y="3426"/>
              <a:ext cx="163" cy="176"/>
            </a:xfrm>
            <a:custGeom>
              <a:avLst/>
              <a:gdLst>
                <a:gd name="T0" fmla="*/ 30 w 325"/>
                <a:gd name="T1" fmla="*/ 5 h 351"/>
                <a:gd name="T2" fmla="*/ 31 w 325"/>
                <a:gd name="T3" fmla="*/ 11 h 351"/>
                <a:gd name="T4" fmla="*/ 29 w 325"/>
                <a:gd name="T5" fmla="*/ 9 h 351"/>
                <a:gd name="T6" fmla="*/ 28 w 325"/>
                <a:gd name="T7" fmla="*/ 9 h 351"/>
                <a:gd name="T8" fmla="*/ 30 w 325"/>
                <a:gd name="T9" fmla="*/ 12 h 351"/>
                <a:gd name="T10" fmla="*/ 26 w 325"/>
                <a:gd name="T11" fmla="*/ 11 h 351"/>
                <a:gd name="T12" fmla="*/ 22 w 325"/>
                <a:gd name="T13" fmla="*/ 11 h 351"/>
                <a:gd name="T14" fmla="*/ 24 w 325"/>
                <a:gd name="T15" fmla="*/ 16 h 351"/>
                <a:gd name="T16" fmla="*/ 20 w 325"/>
                <a:gd name="T17" fmla="*/ 14 h 351"/>
                <a:gd name="T18" fmla="*/ 15 w 325"/>
                <a:gd name="T19" fmla="*/ 12 h 351"/>
                <a:gd name="T20" fmla="*/ 12 w 325"/>
                <a:gd name="T21" fmla="*/ 15 h 351"/>
                <a:gd name="T22" fmla="*/ 14 w 325"/>
                <a:gd name="T23" fmla="*/ 18 h 351"/>
                <a:gd name="T24" fmla="*/ 14 w 325"/>
                <a:gd name="T25" fmla="*/ 18 h 351"/>
                <a:gd name="T26" fmla="*/ 12 w 325"/>
                <a:gd name="T27" fmla="*/ 17 h 351"/>
                <a:gd name="T28" fmla="*/ 14 w 325"/>
                <a:gd name="T29" fmla="*/ 21 h 351"/>
                <a:gd name="T30" fmla="*/ 11 w 325"/>
                <a:gd name="T31" fmla="*/ 25 h 351"/>
                <a:gd name="T32" fmla="*/ 13 w 325"/>
                <a:gd name="T33" fmla="*/ 26 h 351"/>
                <a:gd name="T34" fmla="*/ 13 w 325"/>
                <a:gd name="T35" fmla="*/ 27 h 351"/>
                <a:gd name="T36" fmla="*/ 7 w 325"/>
                <a:gd name="T37" fmla="*/ 29 h 351"/>
                <a:gd name="T38" fmla="*/ 7 w 325"/>
                <a:gd name="T39" fmla="*/ 30 h 351"/>
                <a:gd name="T40" fmla="*/ 8 w 325"/>
                <a:gd name="T41" fmla="*/ 32 h 351"/>
                <a:gd name="T42" fmla="*/ 3 w 325"/>
                <a:gd name="T43" fmla="*/ 35 h 351"/>
                <a:gd name="T44" fmla="*/ 2 w 325"/>
                <a:gd name="T45" fmla="*/ 36 h 351"/>
                <a:gd name="T46" fmla="*/ 5 w 325"/>
                <a:gd name="T47" fmla="*/ 37 h 351"/>
                <a:gd name="T48" fmla="*/ 4 w 325"/>
                <a:gd name="T49" fmla="*/ 39 h 351"/>
                <a:gd name="T50" fmla="*/ 3 w 325"/>
                <a:gd name="T51" fmla="*/ 41 h 351"/>
                <a:gd name="T52" fmla="*/ 5 w 325"/>
                <a:gd name="T53" fmla="*/ 42 h 351"/>
                <a:gd name="T54" fmla="*/ 5 w 325"/>
                <a:gd name="T55" fmla="*/ 44 h 351"/>
                <a:gd name="T56" fmla="*/ 10 w 325"/>
                <a:gd name="T57" fmla="*/ 43 h 351"/>
                <a:gd name="T58" fmla="*/ 10 w 325"/>
                <a:gd name="T59" fmla="*/ 40 h 351"/>
                <a:gd name="T60" fmla="*/ 3 w 325"/>
                <a:gd name="T61" fmla="*/ 34 h 351"/>
                <a:gd name="T62" fmla="*/ 10 w 325"/>
                <a:gd name="T63" fmla="*/ 37 h 351"/>
                <a:gd name="T64" fmla="*/ 13 w 325"/>
                <a:gd name="T65" fmla="*/ 37 h 351"/>
                <a:gd name="T66" fmla="*/ 13 w 325"/>
                <a:gd name="T67" fmla="*/ 36 h 351"/>
                <a:gd name="T68" fmla="*/ 17 w 325"/>
                <a:gd name="T69" fmla="*/ 36 h 351"/>
                <a:gd name="T70" fmla="*/ 21 w 325"/>
                <a:gd name="T71" fmla="*/ 36 h 351"/>
                <a:gd name="T72" fmla="*/ 14 w 325"/>
                <a:gd name="T73" fmla="*/ 26 h 351"/>
                <a:gd name="T74" fmla="*/ 13 w 325"/>
                <a:gd name="T75" fmla="*/ 24 h 351"/>
                <a:gd name="T76" fmla="*/ 19 w 325"/>
                <a:gd name="T77" fmla="*/ 25 h 351"/>
                <a:gd name="T78" fmla="*/ 21 w 325"/>
                <a:gd name="T79" fmla="*/ 20 h 351"/>
                <a:gd name="T80" fmla="*/ 20 w 325"/>
                <a:gd name="T81" fmla="*/ 16 h 351"/>
                <a:gd name="T82" fmla="*/ 24 w 325"/>
                <a:gd name="T83" fmla="*/ 18 h 351"/>
                <a:gd name="T84" fmla="*/ 30 w 325"/>
                <a:gd name="T85" fmla="*/ 23 h 351"/>
                <a:gd name="T86" fmla="*/ 29 w 325"/>
                <a:gd name="T87" fmla="*/ 18 h 351"/>
                <a:gd name="T88" fmla="*/ 30 w 325"/>
                <a:gd name="T89" fmla="*/ 16 h 351"/>
                <a:gd name="T90" fmla="*/ 33 w 325"/>
                <a:gd name="T91" fmla="*/ 18 h 351"/>
                <a:gd name="T92" fmla="*/ 33 w 325"/>
                <a:gd name="T93" fmla="*/ 15 h 351"/>
                <a:gd name="T94" fmla="*/ 32 w 325"/>
                <a:gd name="T95" fmla="*/ 11 h 351"/>
                <a:gd name="T96" fmla="*/ 34 w 325"/>
                <a:gd name="T97" fmla="*/ 12 h 351"/>
                <a:gd name="T98" fmla="*/ 35 w 325"/>
                <a:gd name="T99" fmla="*/ 11 h 351"/>
                <a:gd name="T100" fmla="*/ 39 w 325"/>
                <a:gd name="T101" fmla="*/ 10 h 35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25"/>
                <a:gd name="T154" fmla="*/ 0 h 351"/>
                <a:gd name="T155" fmla="*/ 325 w 325"/>
                <a:gd name="T156" fmla="*/ 351 h 35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25" h="351">
                  <a:moveTo>
                    <a:pt x="299" y="72"/>
                  </a:moveTo>
                  <a:lnTo>
                    <a:pt x="228" y="0"/>
                  </a:lnTo>
                  <a:lnTo>
                    <a:pt x="228" y="10"/>
                  </a:lnTo>
                  <a:lnTo>
                    <a:pt x="231" y="21"/>
                  </a:lnTo>
                  <a:lnTo>
                    <a:pt x="233" y="35"/>
                  </a:lnTo>
                  <a:lnTo>
                    <a:pt x="237" y="48"/>
                  </a:lnTo>
                  <a:lnTo>
                    <a:pt x="240" y="61"/>
                  </a:lnTo>
                  <a:lnTo>
                    <a:pt x="244" y="72"/>
                  </a:lnTo>
                  <a:lnTo>
                    <a:pt x="246" y="80"/>
                  </a:lnTo>
                  <a:lnTo>
                    <a:pt x="247" y="85"/>
                  </a:lnTo>
                  <a:lnTo>
                    <a:pt x="244" y="83"/>
                  </a:lnTo>
                  <a:lnTo>
                    <a:pt x="240" y="80"/>
                  </a:lnTo>
                  <a:lnTo>
                    <a:pt x="236" y="76"/>
                  </a:lnTo>
                  <a:lnTo>
                    <a:pt x="231" y="72"/>
                  </a:lnTo>
                  <a:lnTo>
                    <a:pt x="226" y="69"/>
                  </a:lnTo>
                  <a:lnTo>
                    <a:pt x="221" y="65"/>
                  </a:lnTo>
                  <a:lnTo>
                    <a:pt x="217" y="62"/>
                  </a:lnTo>
                  <a:lnTo>
                    <a:pt x="214" y="59"/>
                  </a:lnTo>
                  <a:lnTo>
                    <a:pt x="217" y="62"/>
                  </a:lnTo>
                  <a:lnTo>
                    <a:pt x="220" y="66"/>
                  </a:lnTo>
                  <a:lnTo>
                    <a:pt x="224" y="70"/>
                  </a:lnTo>
                  <a:lnTo>
                    <a:pt x="226" y="76"/>
                  </a:lnTo>
                  <a:lnTo>
                    <a:pt x="229" y="81"/>
                  </a:lnTo>
                  <a:lnTo>
                    <a:pt x="232" y="88"/>
                  </a:lnTo>
                  <a:lnTo>
                    <a:pt x="233" y="94"/>
                  </a:lnTo>
                  <a:lnTo>
                    <a:pt x="233" y="98"/>
                  </a:lnTo>
                  <a:lnTo>
                    <a:pt x="228" y="95"/>
                  </a:lnTo>
                  <a:lnTo>
                    <a:pt x="221" y="92"/>
                  </a:lnTo>
                  <a:lnTo>
                    <a:pt x="213" y="89"/>
                  </a:lnTo>
                  <a:lnTo>
                    <a:pt x="204" y="85"/>
                  </a:lnTo>
                  <a:lnTo>
                    <a:pt x="196" y="83"/>
                  </a:lnTo>
                  <a:lnTo>
                    <a:pt x="188" y="81"/>
                  </a:lnTo>
                  <a:lnTo>
                    <a:pt x="181" y="80"/>
                  </a:lnTo>
                  <a:lnTo>
                    <a:pt x="176" y="78"/>
                  </a:lnTo>
                  <a:lnTo>
                    <a:pt x="176" y="87"/>
                  </a:lnTo>
                  <a:lnTo>
                    <a:pt x="177" y="94"/>
                  </a:lnTo>
                  <a:lnTo>
                    <a:pt x="180" y="103"/>
                  </a:lnTo>
                  <a:lnTo>
                    <a:pt x="183" y="111"/>
                  </a:lnTo>
                  <a:lnTo>
                    <a:pt x="184" y="120"/>
                  </a:lnTo>
                  <a:lnTo>
                    <a:pt x="187" y="128"/>
                  </a:lnTo>
                  <a:lnTo>
                    <a:pt x="188" y="136"/>
                  </a:lnTo>
                  <a:lnTo>
                    <a:pt x="188" y="143"/>
                  </a:lnTo>
                  <a:lnTo>
                    <a:pt x="178" y="129"/>
                  </a:lnTo>
                  <a:lnTo>
                    <a:pt x="169" y="118"/>
                  </a:lnTo>
                  <a:lnTo>
                    <a:pt x="158" y="109"/>
                  </a:lnTo>
                  <a:lnTo>
                    <a:pt x="147" y="102"/>
                  </a:lnTo>
                  <a:lnTo>
                    <a:pt x="140" y="99"/>
                  </a:lnTo>
                  <a:lnTo>
                    <a:pt x="133" y="96"/>
                  </a:lnTo>
                  <a:lnTo>
                    <a:pt x="126" y="95"/>
                  </a:lnTo>
                  <a:lnTo>
                    <a:pt x="119" y="94"/>
                  </a:lnTo>
                  <a:lnTo>
                    <a:pt x="103" y="95"/>
                  </a:lnTo>
                  <a:lnTo>
                    <a:pt x="85" y="98"/>
                  </a:lnTo>
                  <a:lnTo>
                    <a:pt x="104" y="117"/>
                  </a:lnTo>
                  <a:lnTo>
                    <a:pt x="97" y="117"/>
                  </a:lnTo>
                  <a:lnTo>
                    <a:pt x="91" y="117"/>
                  </a:lnTo>
                  <a:lnTo>
                    <a:pt x="93" y="121"/>
                  </a:lnTo>
                  <a:lnTo>
                    <a:pt x="97" y="124"/>
                  </a:lnTo>
                  <a:lnTo>
                    <a:pt x="100" y="129"/>
                  </a:lnTo>
                  <a:lnTo>
                    <a:pt x="104" y="133"/>
                  </a:lnTo>
                  <a:lnTo>
                    <a:pt x="108" y="139"/>
                  </a:lnTo>
                  <a:lnTo>
                    <a:pt x="111" y="143"/>
                  </a:lnTo>
                  <a:lnTo>
                    <a:pt x="114" y="147"/>
                  </a:lnTo>
                  <a:lnTo>
                    <a:pt x="117" y="150"/>
                  </a:lnTo>
                  <a:lnTo>
                    <a:pt x="114" y="147"/>
                  </a:lnTo>
                  <a:lnTo>
                    <a:pt x="111" y="144"/>
                  </a:lnTo>
                  <a:lnTo>
                    <a:pt x="108" y="141"/>
                  </a:lnTo>
                  <a:lnTo>
                    <a:pt x="104" y="137"/>
                  </a:lnTo>
                  <a:lnTo>
                    <a:pt x="100" y="135"/>
                  </a:lnTo>
                  <a:lnTo>
                    <a:pt x="97" y="132"/>
                  </a:lnTo>
                  <a:lnTo>
                    <a:pt x="93" y="131"/>
                  </a:lnTo>
                  <a:lnTo>
                    <a:pt x="91" y="131"/>
                  </a:lnTo>
                  <a:lnTo>
                    <a:pt x="92" y="140"/>
                  </a:lnTo>
                  <a:lnTo>
                    <a:pt x="96" y="148"/>
                  </a:lnTo>
                  <a:lnTo>
                    <a:pt x="102" y="155"/>
                  </a:lnTo>
                  <a:lnTo>
                    <a:pt x="107" y="163"/>
                  </a:lnTo>
                  <a:lnTo>
                    <a:pt x="114" y="170"/>
                  </a:lnTo>
                  <a:lnTo>
                    <a:pt x="118" y="177"/>
                  </a:lnTo>
                  <a:lnTo>
                    <a:pt x="122" y="185"/>
                  </a:lnTo>
                  <a:lnTo>
                    <a:pt x="124" y="195"/>
                  </a:lnTo>
                  <a:lnTo>
                    <a:pt x="85" y="195"/>
                  </a:lnTo>
                  <a:lnTo>
                    <a:pt x="85" y="198"/>
                  </a:lnTo>
                  <a:lnTo>
                    <a:pt x="88" y="200"/>
                  </a:lnTo>
                  <a:lnTo>
                    <a:pt x="91" y="202"/>
                  </a:lnTo>
                  <a:lnTo>
                    <a:pt x="95" y="205"/>
                  </a:lnTo>
                  <a:lnTo>
                    <a:pt x="100" y="206"/>
                  </a:lnTo>
                  <a:lnTo>
                    <a:pt x="104" y="207"/>
                  </a:lnTo>
                  <a:lnTo>
                    <a:pt x="107" y="207"/>
                  </a:lnTo>
                  <a:lnTo>
                    <a:pt x="111" y="209"/>
                  </a:lnTo>
                  <a:lnTo>
                    <a:pt x="107" y="211"/>
                  </a:lnTo>
                  <a:lnTo>
                    <a:pt x="100" y="214"/>
                  </a:lnTo>
                  <a:lnTo>
                    <a:pt x="92" y="217"/>
                  </a:lnTo>
                  <a:lnTo>
                    <a:pt x="84" y="220"/>
                  </a:lnTo>
                  <a:lnTo>
                    <a:pt x="73" y="224"/>
                  </a:lnTo>
                  <a:lnTo>
                    <a:pt x="63" y="225"/>
                  </a:lnTo>
                  <a:lnTo>
                    <a:pt x="54" y="226"/>
                  </a:lnTo>
                  <a:lnTo>
                    <a:pt x="45" y="228"/>
                  </a:lnTo>
                  <a:lnTo>
                    <a:pt x="47" y="231"/>
                  </a:lnTo>
                  <a:lnTo>
                    <a:pt x="48" y="232"/>
                  </a:lnTo>
                  <a:lnTo>
                    <a:pt x="51" y="235"/>
                  </a:lnTo>
                  <a:lnTo>
                    <a:pt x="54" y="237"/>
                  </a:lnTo>
                  <a:lnTo>
                    <a:pt x="56" y="240"/>
                  </a:lnTo>
                  <a:lnTo>
                    <a:pt x="59" y="242"/>
                  </a:lnTo>
                  <a:lnTo>
                    <a:pt x="63" y="244"/>
                  </a:lnTo>
                  <a:lnTo>
                    <a:pt x="66" y="247"/>
                  </a:lnTo>
                  <a:lnTo>
                    <a:pt x="62" y="253"/>
                  </a:lnTo>
                  <a:lnTo>
                    <a:pt x="55" y="257"/>
                  </a:lnTo>
                  <a:lnTo>
                    <a:pt x="47" y="261"/>
                  </a:lnTo>
                  <a:lnTo>
                    <a:pt x="37" y="266"/>
                  </a:lnTo>
                  <a:lnTo>
                    <a:pt x="28" y="270"/>
                  </a:lnTo>
                  <a:lnTo>
                    <a:pt x="18" y="273"/>
                  </a:lnTo>
                  <a:lnTo>
                    <a:pt x="8" y="277"/>
                  </a:lnTo>
                  <a:lnTo>
                    <a:pt x="0" y="280"/>
                  </a:lnTo>
                  <a:lnTo>
                    <a:pt x="6" y="280"/>
                  </a:lnTo>
                  <a:lnTo>
                    <a:pt x="10" y="281"/>
                  </a:lnTo>
                  <a:lnTo>
                    <a:pt x="15" y="284"/>
                  </a:lnTo>
                  <a:lnTo>
                    <a:pt x="19" y="285"/>
                  </a:lnTo>
                  <a:lnTo>
                    <a:pt x="25" y="288"/>
                  </a:lnTo>
                  <a:lnTo>
                    <a:pt x="30" y="291"/>
                  </a:lnTo>
                  <a:lnTo>
                    <a:pt x="34" y="292"/>
                  </a:lnTo>
                  <a:lnTo>
                    <a:pt x="40" y="292"/>
                  </a:lnTo>
                  <a:lnTo>
                    <a:pt x="39" y="295"/>
                  </a:lnTo>
                  <a:lnTo>
                    <a:pt x="37" y="298"/>
                  </a:lnTo>
                  <a:lnTo>
                    <a:pt x="34" y="299"/>
                  </a:lnTo>
                  <a:lnTo>
                    <a:pt x="32" y="302"/>
                  </a:lnTo>
                  <a:lnTo>
                    <a:pt x="29" y="305"/>
                  </a:lnTo>
                  <a:lnTo>
                    <a:pt x="26" y="307"/>
                  </a:lnTo>
                  <a:lnTo>
                    <a:pt x="22" y="309"/>
                  </a:lnTo>
                  <a:lnTo>
                    <a:pt x="19" y="311"/>
                  </a:lnTo>
                  <a:lnTo>
                    <a:pt x="19" y="318"/>
                  </a:lnTo>
                  <a:lnTo>
                    <a:pt x="19" y="325"/>
                  </a:lnTo>
                  <a:lnTo>
                    <a:pt x="22" y="325"/>
                  </a:lnTo>
                  <a:lnTo>
                    <a:pt x="26" y="325"/>
                  </a:lnTo>
                  <a:lnTo>
                    <a:pt x="29" y="327"/>
                  </a:lnTo>
                  <a:lnTo>
                    <a:pt x="33" y="328"/>
                  </a:lnTo>
                  <a:lnTo>
                    <a:pt x="37" y="329"/>
                  </a:lnTo>
                  <a:lnTo>
                    <a:pt x="40" y="331"/>
                  </a:lnTo>
                  <a:lnTo>
                    <a:pt x="43" y="331"/>
                  </a:lnTo>
                  <a:lnTo>
                    <a:pt x="45" y="331"/>
                  </a:lnTo>
                  <a:lnTo>
                    <a:pt x="26" y="351"/>
                  </a:lnTo>
                  <a:lnTo>
                    <a:pt x="34" y="350"/>
                  </a:lnTo>
                  <a:lnTo>
                    <a:pt x="43" y="349"/>
                  </a:lnTo>
                  <a:lnTo>
                    <a:pt x="51" y="347"/>
                  </a:lnTo>
                  <a:lnTo>
                    <a:pt x="59" y="344"/>
                  </a:lnTo>
                  <a:lnTo>
                    <a:pt x="67" y="342"/>
                  </a:lnTo>
                  <a:lnTo>
                    <a:pt x="76" y="340"/>
                  </a:lnTo>
                  <a:lnTo>
                    <a:pt x="84" y="339"/>
                  </a:lnTo>
                  <a:lnTo>
                    <a:pt x="91" y="338"/>
                  </a:lnTo>
                  <a:lnTo>
                    <a:pt x="89" y="332"/>
                  </a:lnTo>
                  <a:lnTo>
                    <a:pt x="82" y="325"/>
                  </a:lnTo>
                  <a:lnTo>
                    <a:pt x="74" y="317"/>
                  </a:lnTo>
                  <a:lnTo>
                    <a:pt x="63" y="307"/>
                  </a:lnTo>
                  <a:lnTo>
                    <a:pt x="51" y="296"/>
                  </a:lnTo>
                  <a:lnTo>
                    <a:pt x="40" y="287"/>
                  </a:lnTo>
                  <a:lnTo>
                    <a:pt x="29" y="276"/>
                  </a:lnTo>
                  <a:lnTo>
                    <a:pt x="19" y="266"/>
                  </a:lnTo>
                  <a:lnTo>
                    <a:pt x="26" y="272"/>
                  </a:lnTo>
                  <a:lnTo>
                    <a:pt x="36" y="277"/>
                  </a:lnTo>
                  <a:lnTo>
                    <a:pt x="47" y="283"/>
                  </a:lnTo>
                  <a:lnTo>
                    <a:pt x="59" y="288"/>
                  </a:lnTo>
                  <a:lnTo>
                    <a:pt x="73" y="292"/>
                  </a:lnTo>
                  <a:lnTo>
                    <a:pt x="85" y="295"/>
                  </a:lnTo>
                  <a:lnTo>
                    <a:pt x="96" y="298"/>
                  </a:lnTo>
                  <a:lnTo>
                    <a:pt x="104" y="299"/>
                  </a:lnTo>
                  <a:lnTo>
                    <a:pt x="104" y="296"/>
                  </a:lnTo>
                  <a:lnTo>
                    <a:pt x="103" y="294"/>
                  </a:lnTo>
                  <a:lnTo>
                    <a:pt x="102" y="291"/>
                  </a:lnTo>
                  <a:lnTo>
                    <a:pt x="102" y="290"/>
                  </a:lnTo>
                  <a:lnTo>
                    <a:pt x="100" y="287"/>
                  </a:lnTo>
                  <a:lnTo>
                    <a:pt x="99" y="284"/>
                  </a:lnTo>
                  <a:lnTo>
                    <a:pt x="97" y="281"/>
                  </a:lnTo>
                  <a:lnTo>
                    <a:pt x="97" y="280"/>
                  </a:lnTo>
                  <a:lnTo>
                    <a:pt x="106" y="280"/>
                  </a:lnTo>
                  <a:lnTo>
                    <a:pt x="115" y="281"/>
                  </a:lnTo>
                  <a:lnTo>
                    <a:pt x="125" y="283"/>
                  </a:lnTo>
                  <a:lnTo>
                    <a:pt x="136" y="284"/>
                  </a:lnTo>
                  <a:lnTo>
                    <a:pt x="145" y="287"/>
                  </a:lnTo>
                  <a:lnTo>
                    <a:pt x="155" y="291"/>
                  </a:lnTo>
                  <a:lnTo>
                    <a:pt x="163" y="294"/>
                  </a:lnTo>
                  <a:lnTo>
                    <a:pt x="169" y="299"/>
                  </a:lnTo>
                  <a:lnTo>
                    <a:pt x="161" y="285"/>
                  </a:lnTo>
                  <a:lnTo>
                    <a:pt x="152" y="268"/>
                  </a:lnTo>
                  <a:lnTo>
                    <a:pt x="143" y="250"/>
                  </a:lnTo>
                  <a:lnTo>
                    <a:pt x="133" y="232"/>
                  </a:lnTo>
                  <a:lnTo>
                    <a:pt x="122" y="216"/>
                  </a:lnTo>
                  <a:lnTo>
                    <a:pt x="111" y="202"/>
                  </a:lnTo>
                  <a:lnTo>
                    <a:pt x="106" y="196"/>
                  </a:lnTo>
                  <a:lnTo>
                    <a:pt x="102" y="192"/>
                  </a:lnTo>
                  <a:lnTo>
                    <a:pt x="96" y="189"/>
                  </a:lnTo>
                  <a:lnTo>
                    <a:pt x="91" y="188"/>
                  </a:lnTo>
                  <a:lnTo>
                    <a:pt x="99" y="189"/>
                  </a:lnTo>
                  <a:lnTo>
                    <a:pt x="108" y="191"/>
                  </a:lnTo>
                  <a:lnTo>
                    <a:pt x="117" y="192"/>
                  </a:lnTo>
                  <a:lnTo>
                    <a:pt x="126" y="195"/>
                  </a:lnTo>
                  <a:lnTo>
                    <a:pt x="136" y="198"/>
                  </a:lnTo>
                  <a:lnTo>
                    <a:pt x="145" y="199"/>
                  </a:lnTo>
                  <a:lnTo>
                    <a:pt x="155" y="200"/>
                  </a:lnTo>
                  <a:lnTo>
                    <a:pt x="162" y="202"/>
                  </a:lnTo>
                  <a:lnTo>
                    <a:pt x="162" y="181"/>
                  </a:lnTo>
                  <a:lnTo>
                    <a:pt x="162" y="166"/>
                  </a:lnTo>
                  <a:lnTo>
                    <a:pt x="161" y="155"/>
                  </a:lnTo>
                  <a:lnTo>
                    <a:pt x="159" y="148"/>
                  </a:lnTo>
                  <a:lnTo>
                    <a:pt x="158" y="143"/>
                  </a:lnTo>
                  <a:lnTo>
                    <a:pt x="156" y="137"/>
                  </a:lnTo>
                  <a:lnTo>
                    <a:pt x="156" y="132"/>
                  </a:lnTo>
                  <a:lnTo>
                    <a:pt x="156" y="124"/>
                  </a:lnTo>
                  <a:lnTo>
                    <a:pt x="162" y="124"/>
                  </a:lnTo>
                  <a:lnTo>
                    <a:pt x="169" y="125"/>
                  </a:lnTo>
                  <a:lnTo>
                    <a:pt x="174" y="128"/>
                  </a:lnTo>
                  <a:lnTo>
                    <a:pt x="180" y="131"/>
                  </a:lnTo>
                  <a:lnTo>
                    <a:pt x="192" y="137"/>
                  </a:lnTo>
                  <a:lnTo>
                    <a:pt x="203" y="146"/>
                  </a:lnTo>
                  <a:lnTo>
                    <a:pt x="214" y="155"/>
                  </a:lnTo>
                  <a:lnTo>
                    <a:pt x="224" y="165"/>
                  </a:lnTo>
                  <a:lnTo>
                    <a:pt x="232" y="174"/>
                  </a:lnTo>
                  <a:lnTo>
                    <a:pt x="240" y="183"/>
                  </a:lnTo>
                  <a:lnTo>
                    <a:pt x="240" y="177"/>
                  </a:lnTo>
                  <a:lnTo>
                    <a:pt x="239" y="169"/>
                  </a:lnTo>
                  <a:lnTo>
                    <a:pt x="236" y="162"/>
                  </a:lnTo>
                  <a:lnTo>
                    <a:pt x="233" y="152"/>
                  </a:lnTo>
                  <a:lnTo>
                    <a:pt x="232" y="144"/>
                  </a:lnTo>
                  <a:lnTo>
                    <a:pt x="229" y="136"/>
                  </a:lnTo>
                  <a:lnTo>
                    <a:pt x="228" y="129"/>
                  </a:lnTo>
                  <a:lnTo>
                    <a:pt x="228" y="124"/>
                  </a:lnTo>
                  <a:lnTo>
                    <a:pt x="231" y="125"/>
                  </a:lnTo>
                  <a:lnTo>
                    <a:pt x="235" y="126"/>
                  </a:lnTo>
                  <a:lnTo>
                    <a:pt x="241" y="131"/>
                  </a:lnTo>
                  <a:lnTo>
                    <a:pt x="247" y="133"/>
                  </a:lnTo>
                  <a:lnTo>
                    <a:pt x="252" y="137"/>
                  </a:lnTo>
                  <a:lnTo>
                    <a:pt x="258" y="140"/>
                  </a:lnTo>
                  <a:lnTo>
                    <a:pt x="263" y="143"/>
                  </a:lnTo>
                  <a:lnTo>
                    <a:pt x="266" y="143"/>
                  </a:lnTo>
                  <a:lnTo>
                    <a:pt x="263" y="137"/>
                  </a:lnTo>
                  <a:lnTo>
                    <a:pt x="262" y="132"/>
                  </a:lnTo>
                  <a:lnTo>
                    <a:pt x="259" y="124"/>
                  </a:lnTo>
                  <a:lnTo>
                    <a:pt x="258" y="117"/>
                  </a:lnTo>
                  <a:lnTo>
                    <a:pt x="255" y="109"/>
                  </a:lnTo>
                  <a:lnTo>
                    <a:pt x="254" y="100"/>
                  </a:lnTo>
                  <a:lnTo>
                    <a:pt x="254" y="92"/>
                  </a:lnTo>
                  <a:lnTo>
                    <a:pt x="254" y="85"/>
                  </a:lnTo>
                  <a:lnTo>
                    <a:pt x="255" y="85"/>
                  </a:lnTo>
                  <a:lnTo>
                    <a:pt x="258" y="87"/>
                  </a:lnTo>
                  <a:lnTo>
                    <a:pt x="261" y="87"/>
                  </a:lnTo>
                  <a:lnTo>
                    <a:pt x="263" y="88"/>
                  </a:lnTo>
                  <a:lnTo>
                    <a:pt x="265" y="89"/>
                  </a:lnTo>
                  <a:lnTo>
                    <a:pt x="268" y="91"/>
                  </a:lnTo>
                  <a:lnTo>
                    <a:pt x="270" y="91"/>
                  </a:lnTo>
                  <a:lnTo>
                    <a:pt x="273" y="92"/>
                  </a:lnTo>
                  <a:lnTo>
                    <a:pt x="273" y="88"/>
                  </a:lnTo>
                  <a:lnTo>
                    <a:pt x="274" y="85"/>
                  </a:lnTo>
                  <a:lnTo>
                    <a:pt x="276" y="83"/>
                  </a:lnTo>
                  <a:lnTo>
                    <a:pt x="279" y="81"/>
                  </a:lnTo>
                  <a:lnTo>
                    <a:pt x="284" y="78"/>
                  </a:lnTo>
                  <a:lnTo>
                    <a:pt x="291" y="77"/>
                  </a:lnTo>
                  <a:lnTo>
                    <a:pt x="298" y="77"/>
                  </a:lnTo>
                  <a:lnTo>
                    <a:pt x="306" y="78"/>
                  </a:lnTo>
                  <a:lnTo>
                    <a:pt x="313" y="78"/>
                  </a:lnTo>
                  <a:lnTo>
                    <a:pt x="318" y="78"/>
                  </a:lnTo>
                  <a:lnTo>
                    <a:pt x="325" y="85"/>
                  </a:lnTo>
                  <a:lnTo>
                    <a:pt x="299" y="72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6" name="Freeform 150"/>
            <p:cNvSpPr>
              <a:spLocks/>
            </p:cNvSpPr>
            <p:nvPr/>
          </p:nvSpPr>
          <p:spPr bwMode="auto">
            <a:xfrm>
              <a:off x="544" y="3334"/>
              <a:ext cx="269" cy="291"/>
            </a:xfrm>
            <a:custGeom>
              <a:avLst/>
              <a:gdLst>
                <a:gd name="T0" fmla="*/ 56 w 537"/>
                <a:gd name="T1" fmla="*/ 5 h 583"/>
                <a:gd name="T2" fmla="*/ 61 w 537"/>
                <a:gd name="T3" fmla="*/ 7 h 583"/>
                <a:gd name="T4" fmla="*/ 62 w 537"/>
                <a:gd name="T5" fmla="*/ 9 h 583"/>
                <a:gd name="T6" fmla="*/ 65 w 537"/>
                <a:gd name="T7" fmla="*/ 10 h 583"/>
                <a:gd name="T8" fmla="*/ 66 w 537"/>
                <a:gd name="T9" fmla="*/ 11 h 583"/>
                <a:gd name="T10" fmla="*/ 67 w 537"/>
                <a:gd name="T11" fmla="*/ 12 h 583"/>
                <a:gd name="T12" fmla="*/ 67 w 537"/>
                <a:gd name="T13" fmla="*/ 12 h 583"/>
                <a:gd name="T14" fmla="*/ 67 w 537"/>
                <a:gd name="T15" fmla="*/ 14 h 583"/>
                <a:gd name="T16" fmla="*/ 66 w 537"/>
                <a:gd name="T17" fmla="*/ 14 h 583"/>
                <a:gd name="T18" fmla="*/ 66 w 537"/>
                <a:gd name="T19" fmla="*/ 15 h 583"/>
                <a:gd name="T20" fmla="*/ 61 w 537"/>
                <a:gd name="T21" fmla="*/ 14 h 583"/>
                <a:gd name="T22" fmla="*/ 54 w 537"/>
                <a:gd name="T23" fmla="*/ 22 h 583"/>
                <a:gd name="T24" fmla="*/ 51 w 537"/>
                <a:gd name="T25" fmla="*/ 22 h 583"/>
                <a:gd name="T26" fmla="*/ 48 w 537"/>
                <a:gd name="T27" fmla="*/ 21 h 583"/>
                <a:gd name="T28" fmla="*/ 47 w 537"/>
                <a:gd name="T29" fmla="*/ 23 h 583"/>
                <a:gd name="T30" fmla="*/ 46 w 537"/>
                <a:gd name="T31" fmla="*/ 26 h 583"/>
                <a:gd name="T32" fmla="*/ 44 w 537"/>
                <a:gd name="T33" fmla="*/ 28 h 583"/>
                <a:gd name="T34" fmla="*/ 40 w 537"/>
                <a:gd name="T35" fmla="*/ 31 h 583"/>
                <a:gd name="T36" fmla="*/ 38 w 537"/>
                <a:gd name="T37" fmla="*/ 35 h 583"/>
                <a:gd name="T38" fmla="*/ 35 w 537"/>
                <a:gd name="T39" fmla="*/ 41 h 583"/>
                <a:gd name="T40" fmla="*/ 33 w 537"/>
                <a:gd name="T41" fmla="*/ 48 h 583"/>
                <a:gd name="T42" fmla="*/ 26 w 537"/>
                <a:gd name="T43" fmla="*/ 59 h 583"/>
                <a:gd name="T44" fmla="*/ 16 w 537"/>
                <a:gd name="T45" fmla="*/ 69 h 583"/>
                <a:gd name="T46" fmla="*/ 12 w 537"/>
                <a:gd name="T47" fmla="*/ 72 h 583"/>
                <a:gd name="T48" fmla="*/ 11 w 537"/>
                <a:gd name="T49" fmla="*/ 71 h 583"/>
                <a:gd name="T50" fmla="*/ 10 w 537"/>
                <a:gd name="T51" fmla="*/ 70 h 583"/>
                <a:gd name="T52" fmla="*/ 9 w 537"/>
                <a:gd name="T53" fmla="*/ 69 h 583"/>
                <a:gd name="T54" fmla="*/ 5 w 537"/>
                <a:gd name="T55" fmla="*/ 70 h 583"/>
                <a:gd name="T56" fmla="*/ 2 w 537"/>
                <a:gd name="T57" fmla="*/ 72 h 583"/>
                <a:gd name="T58" fmla="*/ 0 w 537"/>
                <a:gd name="T59" fmla="*/ 70 h 583"/>
                <a:gd name="T60" fmla="*/ 1 w 537"/>
                <a:gd name="T61" fmla="*/ 64 h 583"/>
                <a:gd name="T62" fmla="*/ 3 w 537"/>
                <a:gd name="T63" fmla="*/ 56 h 583"/>
                <a:gd name="T64" fmla="*/ 2 w 537"/>
                <a:gd name="T65" fmla="*/ 50 h 583"/>
                <a:gd name="T66" fmla="*/ 3 w 537"/>
                <a:gd name="T67" fmla="*/ 43 h 583"/>
                <a:gd name="T68" fmla="*/ 3 w 537"/>
                <a:gd name="T69" fmla="*/ 35 h 583"/>
                <a:gd name="T70" fmla="*/ 3 w 537"/>
                <a:gd name="T71" fmla="*/ 32 h 583"/>
                <a:gd name="T72" fmla="*/ 6 w 537"/>
                <a:gd name="T73" fmla="*/ 25 h 583"/>
                <a:gd name="T74" fmla="*/ 9 w 537"/>
                <a:gd name="T75" fmla="*/ 21 h 583"/>
                <a:gd name="T76" fmla="*/ 11 w 537"/>
                <a:gd name="T77" fmla="*/ 19 h 583"/>
                <a:gd name="T78" fmla="*/ 19 w 537"/>
                <a:gd name="T79" fmla="*/ 9 h 583"/>
                <a:gd name="T80" fmla="*/ 23 w 537"/>
                <a:gd name="T81" fmla="*/ 9 h 583"/>
                <a:gd name="T82" fmla="*/ 25 w 537"/>
                <a:gd name="T83" fmla="*/ 8 h 583"/>
                <a:gd name="T84" fmla="*/ 27 w 537"/>
                <a:gd name="T85" fmla="*/ 6 h 583"/>
                <a:gd name="T86" fmla="*/ 26 w 537"/>
                <a:gd name="T87" fmla="*/ 5 h 583"/>
                <a:gd name="T88" fmla="*/ 26 w 537"/>
                <a:gd name="T89" fmla="*/ 4 h 583"/>
                <a:gd name="T90" fmla="*/ 27 w 537"/>
                <a:gd name="T91" fmla="*/ 2 h 583"/>
                <a:gd name="T92" fmla="*/ 29 w 537"/>
                <a:gd name="T93" fmla="*/ 1 h 583"/>
                <a:gd name="T94" fmla="*/ 32 w 537"/>
                <a:gd name="T95" fmla="*/ 1 h 583"/>
                <a:gd name="T96" fmla="*/ 39 w 537"/>
                <a:gd name="T97" fmla="*/ 2 h 583"/>
                <a:gd name="T98" fmla="*/ 41 w 537"/>
                <a:gd name="T99" fmla="*/ 3 h 583"/>
                <a:gd name="T100" fmla="*/ 40 w 537"/>
                <a:gd name="T101" fmla="*/ 1 h 583"/>
                <a:gd name="T102" fmla="*/ 40 w 537"/>
                <a:gd name="T103" fmla="*/ 0 h 583"/>
                <a:gd name="T104" fmla="*/ 51 w 537"/>
                <a:gd name="T105" fmla="*/ 1 h 583"/>
                <a:gd name="T106" fmla="*/ 51 w 537"/>
                <a:gd name="T107" fmla="*/ 0 h 583"/>
                <a:gd name="T108" fmla="*/ 51 w 537"/>
                <a:gd name="T109" fmla="*/ 0 h 583"/>
                <a:gd name="T110" fmla="*/ 55 w 537"/>
                <a:gd name="T111" fmla="*/ 1 h 583"/>
                <a:gd name="T112" fmla="*/ 58 w 537"/>
                <a:gd name="T113" fmla="*/ 4 h 583"/>
                <a:gd name="T114" fmla="*/ 60 w 537"/>
                <a:gd name="T115" fmla="*/ 5 h 583"/>
                <a:gd name="T116" fmla="*/ 58 w 537"/>
                <a:gd name="T117" fmla="*/ 6 h 583"/>
                <a:gd name="T118" fmla="*/ 57 w 537"/>
                <a:gd name="T119" fmla="*/ 6 h 58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37"/>
                <a:gd name="T181" fmla="*/ 0 h 583"/>
                <a:gd name="T182" fmla="*/ 537 w 537"/>
                <a:gd name="T183" fmla="*/ 583 h 58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37" h="583">
                  <a:moveTo>
                    <a:pt x="444" y="66"/>
                  </a:moveTo>
                  <a:lnTo>
                    <a:pt x="440" y="52"/>
                  </a:lnTo>
                  <a:lnTo>
                    <a:pt x="448" y="47"/>
                  </a:lnTo>
                  <a:lnTo>
                    <a:pt x="480" y="52"/>
                  </a:lnTo>
                  <a:lnTo>
                    <a:pt x="480" y="56"/>
                  </a:lnTo>
                  <a:lnTo>
                    <a:pt x="481" y="59"/>
                  </a:lnTo>
                  <a:lnTo>
                    <a:pt x="482" y="63"/>
                  </a:lnTo>
                  <a:lnTo>
                    <a:pt x="484" y="66"/>
                  </a:lnTo>
                  <a:lnTo>
                    <a:pt x="489" y="72"/>
                  </a:lnTo>
                  <a:lnTo>
                    <a:pt x="497" y="77"/>
                  </a:lnTo>
                  <a:lnTo>
                    <a:pt x="506" y="81"/>
                  </a:lnTo>
                  <a:lnTo>
                    <a:pt x="514" y="84"/>
                  </a:lnTo>
                  <a:lnTo>
                    <a:pt x="521" y="87"/>
                  </a:lnTo>
                  <a:lnTo>
                    <a:pt x="526" y="88"/>
                  </a:lnTo>
                  <a:lnTo>
                    <a:pt x="526" y="89"/>
                  </a:lnTo>
                  <a:lnTo>
                    <a:pt x="526" y="92"/>
                  </a:lnTo>
                  <a:lnTo>
                    <a:pt x="528" y="95"/>
                  </a:lnTo>
                  <a:lnTo>
                    <a:pt x="529" y="98"/>
                  </a:lnTo>
                  <a:lnTo>
                    <a:pt x="530" y="99"/>
                  </a:lnTo>
                  <a:lnTo>
                    <a:pt x="532" y="100"/>
                  </a:lnTo>
                  <a:lnTo>
                    <a:pt x="534" y="102"/>
                  </a:lnTo>
                  <a:lnTo>
                    <a:pt x="537" y="103"/>
                  </a:lnTo>
                  <a:lnTo>
                    <a:pt x="536" y="109"/>
                  </a:lnTo>
                  <a:lnTo>
                    <a:pt x="534" y="115"/>
                  </a:lnTo>
                  <a:lnTo>
                    <a:pt x="532" y="115"/>
                  </a:lnTo>
                  <a:lnTo>
                    <a:pt x="530" y="115"/>
                  </a:lnTo>
                  <a:lnTo>
                    <a:pt x="528" y="117"/>
                  </a:lnTo>
                  <a:lnTo>
                    <a:pt x="525" y="118"/>
                  </a:lnTo>
                  <a:lnTo>
                    <a:pt x="523" y="119"/>
                  </a:lnTo>
                  <a:lnTo>
                    <a:pt x="522" y="121"/>
                  </a:lnTo>
                  <a:lnTo>
                    <a:pt x="521" y="124"/>
                  </a:lnTo>
                  <a:lnTo>
                    <a:pt x="519" y="126"/>
                  </a:lnTo>
                  <a:lnTo>
                    <a:pt x="481" y="119"/>
                  </a:lnTo>
                  <a:lnTo>
                    <a:pt x="444" y="178"/>
                  </a:lnTo>
                  <a:lnTo>
                    <a:pt x="437" y="177"/>
                  </a:lnTo>
                  <a:lnTo>
                    <a:pt x="429" y="177"/>
                  </a:lnTo>
                  <a:lnTo>
                    <a:pt x="421" y="176"/>
                  </a:lnTo>
                  <a:lnTo>
                    <a:pt x="412" y="176"/>
                  </a:lnTo>
                  <a:lnTo>
                    <a:pt x="403" y="176"/>
                  </a:lnTo>
                  <a:lnTo>
                    <a:pt x="395" y="176"/>
                  </a:lnTo>
                  <a:lnTo>
                    <a:pt x="386" y="174"/>
                  </a:lnTo>
                  <a:lnTo>
                    <a:pt x="379" y="173"/>
                  </a:lnTo>
                  <a:lnTo>
                    <a:pt x="378" y="178"/>
                  </a:lnTo>
                  <a:lnTo>
                    <a:pt x="377" y="185"/>
                  </a:lnTo>
                  <a:lnTo>
                    <a:pt x="374" y="191"/>
                  </a:lnTo>
                  <a:lnTo>
                    <a:pt x="371" y="198"/>
                  </a:lnTo>
                  <a:lnTo>
                    <a:pt x="368" y="204"/>
                  </a:lnTo>
                  <a:lnTo>
                    <a:pt x="367" y="211"/>
                  </a:lnTo>
                  <a:lnTo>
                    <a:pt x="364" y="218"/>
                  </a:lnTo>
                  <a:lnTo>
                    <a:pt x="364" y="224"/>
                  </a:lnTo>
                  <a:lnTo>
                    <a:pt x="351" y="229"/>
                  </a:lnTo>
                  <a:lnTo>
                    <a:pt x="338" y="236"/>
                  </a:lnTo>
                  <a:lnTo>
                    <a:pt x="327" y="244"/>
                  </a:lnTo>
                  <a:lnTo>
                    <a:pt x="318" y="252"/>
                  </a:lnTo>
                  <a:lnTo>
                    <a:pt x="309" y="261"/>
                  </a:lnTo>
                  <a:lnTo>
                    <a:pt x="303" y="270"/>
                  </a:lnTo>
                  <a:lnTo>
                    <a:pt x="297" y="280"/>
                  </a:lnTo>
                  <a:lnTo>
                    <a:pt x="292" y="289"/>
                  </a:lnTo>
                  <a:lnTo>
                    <a:pt x="283" y="311"/>
                  </a:lnTo>
                  <a:lnTo>
                    <a:pt x="278" y="333"/>
                  </a:lnTo>
                  <a:lnTo>
                    <a:pt x="274" y="358"/>
                  </a:lnTo>
                  <a:lnTo>
                    <a:pt x="270" y="384"/>
                  </a:lnTo>
                  <a:lnTo>
                    <a:pt x="263" y="391"/>
                  </a:lnTo>
                  <a:lnTo>
                    <a:pt x="248" y="410"/>
                  </a:lnTo>
                  <a:lnTo>
                    <a:pt x="226" y="439"/>
                  </a:lnTo>
                  <a:lnTo>
                    <a:pt x="201" y="472"/>
                  </a:lnTo>
                  <a:lnTo>
                    <a:pt x="172" y="507"/>
                  </a:lnTo>
                  <a:lnTo>
                    <a:pt x="144" y="539"/>
                  </a:lnTo>
                  <a:lnTo>
                    <a:pt x="128" y="554"/>
                  </a:lnTo>
                  <a:lnTo>
                    <a:pt x="115" y="566"/>
                  </a:lnTo>
                  <a:lnTo>
                    <a:pt x="101" y="576"/>
                  </a:lnTo>
                  <a:lnTo>
                    <a:pt x="89" y="583"/>
                  </a:lnTo>
                  <a:lnTo>
                    <a:pt x="89" y="580"/>
                  </a:lnTo>
                  <a:lnTo>
                    <a:pt x="87" y="576"/>
                  </a:lnTo>
                  <a:lnTo>
                    <a:pt x="85" y="572"/>
                  </a:lnTo>
                  <a:lnTo>
                    <a:pt x="82" y="568"/>
                  </a:lnTo>
                  <a:lnTo>
                    <a:pt x="79" y="564"/>
                  </a:lnTo>
                  <a:lnTo>
                    <a:pt x="76" y="560"/>
                  </a:lnTo>
                  <a:lnTo>
                    <a:pt x="75" y="557"/>
                  </a:lnTo>
                  <a:lnTo>
                    <a:pt x="75" y="554"/>
                  </a:lnTo>
                  <a:lnTo>
                    <a:pt x="65" y="557"/>
                  </a:lnTo>
                  <a:lnTo>
                    <a:pt x="56" y="560"/>
                  </a:lnTo>
                  <a:lnTo>
                    <a:pt x="46" y="564"/>
                  </a:lnTo>
                  <a:lnTo>
                    <a:pt x="37" y="566"/>
                  </a:lnTo>
                  <a:lnTo>
                    <a:pt x="27" y="569"/>
                  </a:lnTo>
                  <a:lnTo>
                    <a:pt x="19" y="573"/>
                  </a:lnTo>
                  <a:lnTo>
                    <a:pt x="11" y="576"/>
                  </a:lnTo>
                  <a:lnTo>
                    <a:pt x="4" y="580"/>
                  </a:lnTo>
                  <a:lnTo>
                    <a:pt x="1" y="571"/>
                  </a:lnTo>
                  <a:lnTo>
                    <a:pt x="0" y="560"/>
                  </a:lnTo>
                  <a:lnTo>
                    <a:pt x="0" y="549"/>
                  </a:lnTo>
                  <a:lnTo>
                    <a:pt x="0" y="538"/>
                  </a:lnTo>
                  <a:lnTo>
                    <a:pt x="4" y="517"/>
                  </a:lnTo>
                  <a:lnTo>
                    <a:pt x="8" y="495"/>
                  </a:lnTo>
                  <a:lnTo>
                    <a:pt x="15" y="473"/>
                  </a:lnTo>
                  <a:lnTo>
                    <a:pt x="20" y="451"/>
                  </a:lnTo>
                  <a:lnTo>
                    <a:pt x="26" y="429"/>
                  </a:lnTo>
                  <a:lnTo>
                    <a:pt x="28" y="407"/>
                  </a:lnTo>
                  <a:lnTo>
                    <a:pt x="9" y="403"/>
                  </a:lnTo>
                  <a:lnTo>
                    <a:pt x="12" y="387"/>
                  </a:lnTo>
                  <a:lnTo>
                    <a:pt x="16" y="368"/>
                  </a:lnTo>
                  <a:lnTo>
                    <a:pt x="20" y="347"/>
                  </a:lnTo>
                  <a:lnTo>
                    <a:pt x="23" y="325"/>
                  </a:lnTo>
                  <a:lnTo>
                    <a:pt x="24" y="305"/>
                  </a:lnTo>
                  <a:lnTo>
                    <a:pt x="24" y="284"/>
                  </a:lnTo>
                  <a:lnTo>
                    <a:pt x="24" y="276"/>
                  </a:lnTo>
                  <a:lnTo>
                    <a:pt x="21" y="268"/>
                  </a:lnTo>
                  <a:lnTo>
                    <a:pt x="19" y="259"/>
                  </a:lnTo>
                  <a:lnTo>
                    <a:pt x="16" y="254"/>
                  </a:lnTo>
                  <a:lnTo>
                    <a:pt x="34" y="226"/>
                  </a:lnTo>
                  <a:lnTo>
                    <a:pt x="46" y="206"/>
                  </a:lnTo>
                  <a:lnTo>
                    <a:pt x="54" y="191"/>
                  </a:lnTo>
                  <a:lnTo>
                    <a:pt x="61" y="177"/>
                  </a:lnTo>
                  <a:lnTo>
                    <a:pt x="65" y="172"/>
                  </a:lnTo>
                  <a:lnTo>
                    <a:pt x="71" y="166"/>
                  </a:lnTo>
                  <a:lnTo>
                    <a:pt x="76" y="159"/>
                  </a:lnTo>
                  <a:lnTo>
                    <a:pt x="85" y="152"/>
                  </a:lnTo>
                  <a:lnTo>
                    <a:pt x="107" y="137"/>
                  </a:lnTo>
                  <a:lnTo>
                    <a:pt x="139" y="117"/>
                  </a:lnTo>
                  <a:lnTo>
                    <a:pt x="146" y="73"/>
                  </a:lnTo>
                  <a:lnTo>
                    <a:pt x="160" y="73"/>
                  </a:lnTo>
                  <a:lnTo>
                    <a:pt x="170" y="73"/>
                  </a:lnTo>
                  <a:lnTo>
                    <a:pt x="178" y="72"/>
                  </a:lnTo>
                  <a:lnTo>
                    <a:pt x="185" y="72"/>
                  </a:lnTo>
                  <a:lnTo>
                    <a:pt x="190" y="69"/>
                  </a:lnTo>
                  <a:lnTo>
                    <a:pt x="196" y="66"/>
                  </a:lnTo>
                  <a:lnTo>
                    <a:pt x="201" y="62"/>
                  </a:lnTo>
                  <a:lnTo>
                    <a:pt x="209" y="58"/>
                  </a:lnTo>
                  <a:lnTo>
                    <a:pt x="209" y="55"/>
                  </a:lnTo>
                  <a:lnTo>
                    <a:pt x="209" y="51"/>
                  </a:lnTo>
                  <a:lnTo>
                    <a:pt x="208" y="48"/>
                  </a:lnTo>
                  <a:lnTo>
                    <a:pt x="207" y="44"/>
                  </a:lnTo>
                  <a:lnTo>
                    <a:pt x="205" y="41"/>
                  </a:lnTo>
                  <a:lnTo>
                    <a:pt x="204" y="39"/>
                  </a:lnTo>
                  <a:lnTo>
                    <a:pt x="203" y="37"/>
                  </a:lnTo>
                  <a:lnTo>
                    <a:pt x="200" y="36"/>
                  </a:lnTo>
                  <a:lnTo>
                    <a:pt x="204" y="28"/>
                  </a:lnTo>
                  <a:lnTo>
                    <a:pt x="209" y="21"/>
                  </a:lnTo>
                  <a:lnTo>
                    <a:pt x="215" y="17"/>
                  </a:lnTo>
                  <a:lnTo>
                    <a:pt x="222" y="13"/>
                  </a:lnTo>
                  <a:lnTo>
                    <a:pt x="229" y="10"/>
                  </a:lnTo>
                  <a:lnTo>
                    <a:pt x="235" y="8"/>
                  </a:lnTo>
                  <a:lnTo>
                    <a:pt x="244" y="8"/>
                  </a:lnTo>
                  <a:lnTo>
                    <a:pt x="252" y="8"/>
                  </a:lnTo>
                  <a:lnTo>
                    <a:pt x="270" y="13"/>
                  </a:lnTo>
                  <a:lnTo>
                    <a:pt x="289" y="17"/>
                  </a:lnTo>
                  <a:lnTo>
                    <a:pt x="307" y="22"/>
                  </a:lnTo>
                  <a:lnTo>
                    <a:pt x="326" y="26"/>
                  </a:lnTo>
                  <a:lnTo>
                    <a:pt x="326" y="25"/>
                  </a:lnTo>
                  <a:lnTo>
                    <a:pt x="325" y="24"/>
                  </a:lnTo>
                  <a:lnTo>
                    <a:pt x="323" y="21"/>
                  </a:lnTo>
                  <a:lnTo>
                    <a:pt x="322" y="17"/>
                  </a:lnTo>
                  <a:lnTo>
                    <a:pt x="319" y="14"/>
                  </a:lnTo>
                  <a:lnTo>
                    <a:pt x="318" y="10"/>
                  </a:lnTo>
                  <a:lnTo>
                    <a:pt x="318" y="7"/>
                  </a:lnTo>
                  <a:lnTo>
                    <a:pt x="318" y="4"/>
                  </a:lnTo>
                  <a:lnTo>
                    <a:pt x="407" y="21"/>
                  </a:lnTo>
                  <a:lnTo>
                    <a:pt x="407" y="18"/>
                  </a:lnTo>
                  <a:lnTo>
                    <a:pt x="407" y="15"/>
                  </a:lnTo>
                  <a:lnTo>
                    <a:pt x="405" y="13"/>
                  </a:lnTo>
                  <a:lnTo>
                    <a:pt x="405" y="10"/>
                  </a:lnTo>
                  <a:lnTo>
                    <a:pt x="404" y="7"/>
                  </a:lnTo>
                  <a:lnTo>
                    <a:pt x="404" y="4"/>
                  </a:lnTo>
                  <a:lnTo>
                    <a:pt x="404" y="3"/>
                  </a:lnTo>
                  <a:lnTo>
                    <a:pt x="404" y="0"/>
                  </a:lnTo>
                  <a:lnTo>
                    <a:pt x="414" y="3"/>
                  </a:lnTo>
                  <a:lnTo>
                    <a:pt x="423" y="7"/>
                  </a:lnTo>
                  <a:lnTo>
                    <a:pt x="433" y="13"/>
                  </a:lnTo>
                  <a:lnTo>
                    <a:pt x="443" y="18"/>
                  </a:lnTo>
                  <a:lnTo>
                    <a:pt x="453" y="25"/>
                  </a:lnTo>
                  <a:lnTo>
                    <a:pt x="463" y="33"/>
                  </a:lnTo>
                  <a:lnTo>
                    <a:pt x="471" y="40"/>
                  </a:lnTo>
                  <a:lnTo>
                    <a:pt x="481" y="47"/>
                  </a:lnTo>
                  <a:lnTo>
                    <a:pt x="478" y="47"/>
                  </a:lnTo>
                  <a:lnTo>
                    <a:pt x="474" y="47"/>
                  </a:lnTo>
                  <a:lnTo>
                    <a:pt x="469" y="48"/>
                  </a:lnTo>
                  <a:lnTo>
                    <a:pt x="464" y="50"/>
                  </a:lnTo>
                  <a:lnTo>
                    <a:pt x="459" y="51"/>
                  </a:lnTo>
                  <a:lnTo>
                    <a:pt x="453" y="52"/>
                  </a:lnTo>
                  <a:lnTo>
                    <a:pt x="449" y="54"/>
                  </a:lnTo>
                  <a:lnTo>
                    <a:pt x="447" y="54"/>
                  </a:lnTo>
                  <a:lnTo>
                    <a:pt x="444" y="66"/>
                  </a:lnTo>
                  <a:close/>
                </a:path>
              </a:pathLst>
            </a:custGeom>
            <a:solidFill>
              <a:srgbClr val="7F6D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7" name="Freeform 151"/>
            <p:cNvSpPr>
              <a:spLocks/>
            </p:cNvSpPr>
            <p:nvPr/>
          </p:nvSpPr>
          <p:spPr bwMode="auto">
            <a:xfrm>
              <a:off x="557" y="3337"/>
              <a:ext cx="241" cy="261"/>
            </a:xfrm>
            <a:custGeom>
              <a:avLst/>
              <a:gdLst>
                <a:gd name="T0" fmla="*/ 50 w 481"/>
                <a:gd name="T1" fmla="*/ 7 h 521"/>
                <a:gd name="T2" fmla="*/ 50 w 481"/>
                <a:gd name="T3" fmla="*/ 6 h 521"/>
                <a:gd name="T4" fmla="*/ 50 w 481"/>
                <a:gd name="T5" fmla="*/ 6 h 521"/>
                <a:gd name="T6" fmla="*/ 52 w 481"/>
                <a:gd name="T7" fmla="*/ 6 h 521"/>
                <a:gd name="T8" fmla="*/ 54 w 481"/>
                <a:gd name="T9" fmla="*/ 6 h 521"/>
                <a:gd name="T10" fmla="*/ 55 w 481"/>
                <a:gd name="T11" fmla="*/ 8 h 521"/>
                <a:gd name="T12" fmla="*/ 59 w 481"/>
                <a:gd name="T13" fmla="*/ 10 h 521"/>
                <a:gd name="T14" fmla="*/ 60 w 481"/>
                <a:gd name="T15" fmla="*/ 11 h 521"/>
                <a:gd name="T16" fmla="*/ 61 w 481"/>
                <a:gd name="T17" fmla="*/ 12 h 521"/>
                <a:gd name="T18" fmla="*/ 60 w 481"/>
                <a:gd name="T19" fmla="*/ 12 h 521"/>
                <a:gd name="T20" fmla="*/ 60 w 481"/>
                <a:gd name="T21" fmla="*/ 13 h 521"/>
                <a:gd name="T22" fmla="*/ 60 w 481"/>
                <a:gd name="T23" fmla="*/ 13 h 521"/>
                <a:gd name="T24" fmla="*/ 59 w 481"/>
                <a:gd name="T25" fmla="*/ 14 h 521"/>
                <a:gd name="T26" fmla="*/ 57 w 481"/>
                <a:gd name="T27" fmla="*/ 14 h 521"/>
                <a:gd name="T28" fmla="*/ 54 w 481"/>
                <a:gd name="T29" fmla="*/ 14 h 521"/>
                <a:gd name="T30" fmla="*/ 52 w 481"/>
                <a:gd name="T31" fmla="*/ 18 h 521"/>
                <a:gd name="T32" fmla="*/ 48 w 481"/>
                <a:gd name="T33" fmla="*/ 20 h 521"/>
                <a:gd name="T34" fmla="*/ 44 w 481"/>
                <a:gd name="T35" fmla="*/ 20 h 521"/>
                <a:gd name="T36" fmla="*/ 42 w 481"/>
                <a:gd name="T37" fmla="*/ 23 h 521"/>
                <a:gd name="T38" fmla="*/ 40 w 481"/>
                <a:gd name="T39" fmla="*/ 26 h 521"/>
                <a:gd name="T40" fmla="*/ 34 w 481"/>
                <a:gd name="T41" fmla="*/ 31 h 521"/>
                <a:gd name="T42" fmla="*/ 31 w 481"/>
                <a:gd name="T43" fmla="*/ 41 h 521"/>
                <a:gd name="T44" fmla="*/ 23 w 481"/>
                <a:gd name="T45" fmla="*/ 53 h 521"/>
                <a:gd name="T46" fmla="*/ 12 w 481"/>
                <a:gd name="T47" fmla="*/ 65 h 521"/>
                <a:gd name="T48" fmla="*/ 10 w 481"/>
                <a:gd name="T49" fmla="*/ 64 h 521"/>
                <a:gd name="T50" fmla="*/ 8 w 481"/>
                <a:gd name="T51" fmla="*/ 63 h 521"/>
                <a:gd name="T52" fmla="*/ 2 w 481"/>
                <a:gd name="T53" fmla="*/ 65 h 521"/>
                <a:gd name="T54" fmla="*/ 0 w 481"/>
                <a:gd name="T55" fmla="*/ 62 h 521"/>
                <a:gd name="T56" fmla="*/ 3 w 481"/>
                <a:gd name="T57" fmla="*/ 51 h 521"/>
                <a:gd name="T58" fmla="*/ 3 w 481"/>
                <a:gd name="T59" fmla="*/ 46 h 521"/>
                <a:gd name="T60" fmla="*/ 1 w 481"/>
                <a:gd name="T61" fmla="*/ 46 h 521"/>
                <a:gd name="T62" fmla="*/ 3 w 481"/>
                <a:gd name="T63" fmla="*/ 34 h 521"/>
                <a:gd name="T64" fmla="*/ 2 w 481"/>
                <a:gd name="T65" fmla="*/ 29 h 521"/>
                <a:gd name="T66" fmla="*/ 8 w 481"/>
                <a:gd name="T67" fmla="*/ 19 h 521"/>
                <a:gd name="T68" fmla="*/ 16 w 481"/>
                <a:gd name="T69" fmla="*/ 12 h 521"/>
                <a:gd name="T70" fmla="*/ 17 w 481"/>
                <a:gd name="T71" fmla="*/ 9 h 521"/>
                <a:gd name="T72" fmla="*/ 21 w 481"/>
                <a:gd name="T73" fmla="*/ 8 h 521"/>
                <a:gd name="T74" fmla="*/ 24 w 481"/>
                <a:gd name="T75" fmla="*/ 6 h 521"/>
                <a:gd name="T76" fmla="*/ 23 w 481"/>
                <a:gd name="T77" fmla="*/ 5 h 521"/>
                <a:gd name="T78" fmla="*/ 25 w 481"/>
                <a:gd name="T79" fmla="*/ 2 h 521"/>
                <a:gd name="T80" fmla="*/ 29 w 481"/>
                <a:gd name="T81" fmla="*/ 1 h 521"/>
                <a:gd name="T82" fmla="*/ 37 w 481"/>
                <a:gd name="T83" fmla="*/ 3 h 521"/>
                <a:gd name="T84" fmla="*/ 36 w 481"/>
                <a:gd name="T85" fmla="*/ 1 h 521"/>
                <a:gd name="T86" fmla="*/ 40 w 481"/>
                <a:gd name="T87" fmla="*/ 1 h 521"/>
                <a:gd name="T88" fmla="*/ 46 w 481"/>
                <a:gd name="T89" fmla="*/ 3 h 521"/>
                <a:gd name="T90" fmla="*/ 46 w 481"/>
                <a:gd name="T91" fmla="*/ 1 h 521"/>
                <a:gd name="T92" fmla="*/ 48 w 481"/>
                <a:gd name="T93" fmla="*/ 1 h 521"/>
                <a:gd name="T94" fmla="*/ 53 w 481"/>
                <a:gd name="T95" fmla="*/ 5 h 521"/>
                <a:gd name="T96" fmla="*/ 52 w 481"/>
                <a:gd name="T97" fmla="*/ 6 h 521"/>
                <a:gd name="T98" fmla="*/ 50 w 481"/>
                <a:gd name="T99" fmla="*/ 7 h 521"/>
                <a:gd name="T100" fmla="*/ 50 w 481"/>
                <a:gd name="T101" fmla="*/ 7 h 52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81"/>
                <a:gd name="T154" fmla="*/ 0 h 521"/>
                <a:gd name="T155" fmla="*/ 481 w 481"/>
                <a:gd name="T156" fmla="*/ 521 h 52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81" h="521">
                  <a:moveTo>
                    <a:pt x="399" y="59"/>
                  </a:moveTo>
                  <a:lnTo>
                    <a:pt x="398" y="58"/>
                  </a:lnTo>
                  <a:lnTo>
                    <a:pt x="398" y="56"/>
                  </a:lnTo>
                  <a:lnTo>
                    <a:pt x="398" y="55"/>
                  </a:lnTo>
                  <a:lnTo>
                    <a:pt x="396" y="52"/>
                  </a:lnTo>
                  <a:lnTo>
                    <a:pt x="396" y="51"/>
                  </a:lnTo>
                  <a:lnTo>
                    <a:pt x="396" y="49"/>
                  </a:lnTo>
                  <a:lnTo>
                    <a:pt x="395" y="48"/>
                  </a:lnTo>
                  <a:lnTo>
                    <a:pt x="395" y="47"/>
                  </a:lnTo>
                  <a:lnTo>
                    <a:pt x="395" y="45"/>
                  </a:lnTo>
                  <a:lnTo>
                    <a:pt x="396" y="45"/>
                  </a:lnTo>
                  <a:lnTo>
                    <a:pt x="398" y="45"/>
                  </a:lnTo>
                  <a:lnTo>
                    <a:pt x="398" y="44"/>
                  </a:lnTo>
                  <a:lnTo>
                    <a:pt x="399" y="44"/>
                  </a:lnTo>
                  <a:lnTo>
                    <a:pt x="400" y="43"/>
                  </a:lnTo>
                  <a:lnTo>
                    <a:pt x="402" y="41"/>
                  </a:lnTo>
                  <a:lnTo>
                    <a:pt x="405" y="43"/>
                  </a:lnTo>
                  <a:lnTo>
                    <a:pt x="409" y="43"/>
                  </a:lnTo>
                  <a:lnTo>
                    <a:pt x="413" y="44"/>
                  </a:lnTo>
                  <a:lnTo>
                    <a:pt x="416" y="44"/>
                  </a:lnTo>
                  <a:lnTo>
                    <a:pt x="420" y="45"/>
                  </a:lnTo>
                  <a:lnTo>
                    <a:pt x="422" y="45"/>
                  </a:lnTo>
                  <a:lnTo>
                    <a:pt x="426" y="47"/>
                  </a:lnTo>
                  <a:lnTo>
                    <a:pt x="431" y="47"/>
                  </a:lnTo>
                  <a:lnTo>
                    <a:pt x="429" y="49"/>
                  </a:lnTo>
                  <a:lnTo>
                    <a:pt x="431" y="54"/>
                  </a:lnTo>
                  <a:lnTo>
                    <a:pt x="432" y="56"/>
                  </a:lnTo>
                  <a:lnTo>
                    <a:pt x="433" y="59"/>
                  </a:lnTo>
                  <a:lnTo>
                    <a:pt x="439" y="63"/>
                  </a:lnTo>
                  <a:lnTo>
                    <a:pt x="446" y="69"/>
                  </a:lnTo>
                  <a:lnTo>
                    <a:pt x="453" y="71"/>
                  </a:lnTo>
                  <a:lnTo>
                    <a:pt x="459" y="74"/>
                  </a:lnTo>
                  <a:lnTo>
                    <a:pt x="466" y="77"/>
                  </a:lnTo>
                  <a:lnTo>
                    <a:pt x="472" y="78"/>
                  </a:lnTo>
                  <a:lnTo>
                    <a:pt x="472" y="80"/>
                  </a:lnTo>
                  <a:lnTo>
                    <a:pt x="472" y="82"/>
                  </a:lnTo>
                  <a:lnTo>
                    <a:pt x="473" y="85"/>
                  </a:lnTo>
                  <a:lnTo>
                    <a:pt x="474" y="86"/>
                  </a:lnTo>
                  <a:lnTo>
                    <a:pt x="476" y="88"/>
                  </a:lnTo>
                  <a:lnTo>
                    <a:pt x="477" y="89"/>
                  </a:lnTo>
                  <a:lnTo>
                    <a:pt x="479" y="91"/>
                  </a:lnTo>
                  <a:lnTo>
                    <a:pt x="481" y="92"/>
                  </a:lnTo>
                  <a:lnTo>
                    <a:pt x="481" y="93"/>
                  </a:lnTo>
                  <a:lnTo>
                    <a:pt x="480" y="95"/>
                  </a:lnTo>
                  <a:lnTo>
                    <a:pt x="480" y="96"/>
                  </a:lnTo>
                  <a:lnTo>
                    <a:pt x="480" y="97"/>
                  </a:lnTo>
                  <a:lnTo>
                    <a:pt x="480" y="99"/>
                  </a:lnTo>
                  <a:lnTo>
                    <a:pt x="480" y="100"/>
                  </a:lnTo>
                  <a:lnTo>
                    <a:pt x="479" y="102"/>
                  </a:lnTo>
                  <a:lnTo>
                    <a:pt x="479" y="103"/>
                  </a:lnTo>
                  <a:lnTo>
                    <a:pt x="477" y="103"/>
                  </a:lnTo>
                  <a:lnTo>
                    <a:pt x="474" y="103"/>
                  </a:lnTo>
                  <a:lnTo>
                    <a:pt x="473" y="104"/>
                  </a:lnTo>
                  <a:lnTo>
                    <a:pt x="470" y="106"/>
                  </a:lnTo>
                  <a:lnTo>
                    <a:pt x="469" y="107"/>
                  </a:lnTo>
                  <a:lnTo>
                    <a:pt x="468" y="108"/>
                  </a:lnTo>
                  <a:lnTo>
                    <a:pt x="466" y="110"/>
                  </a:lnTo>
                  <a:lnTo>
                    <a:pt x="465" y="112"/>
                  </a:lnTo>
                  <a:lnTo>
                    <a:pt x="461" y="111"/>
                  </a:lnTo>
                  <a:lnTo>
                    <a:pt x="457" y="111"/>
                  </a:lnTo>
                  <a:lnTo>
                    <a:pt x="453" y="110"/>
                  </a:lnTo>
                  <a:lnTo>
                    <a:pt x="448" y="110"/>
                  </a:lnTo>
                  <a:lnTo>
                    <a:pt x="444" y="108"/>
                  </a:lnTo>
                  <a:lnTo>
                    <a:pt x="440" y="107"/>
                  </a:lnTo>
                  <a:lnTo>
                    <a:pt x="436" y="107"/>
                  </a:lnTo>
                  <a:lnTo>
                    <a:pt x="431" y="106"/>
                  </a:lnTo>
                  <a:lnTo>
                    <a:pt x="426" y="112"/>
                  </a:lnTo>
                  <a:lnTo>
                    <a:pt x="422" y="119"/>
                  </a:lnTo>
                  <a:lnTo>
                    <a:pt x="418" y="126"/>
                  </a:lnTo>
                  <a:lnTo>
                    <a:pt x="414" y="133"/>
                  </a:lnTo>
                  <a:lnTo>
                    <a:pt x="410" y="140"/>
                  </a:lnTo>
                  <a:lnTo>
                    <a:pt x="406" y="145"/>
                  </a:lnTo>
                  <a:lnTo>
                    <a:pt x="402" y="152"/>
                  </a:lnTo>
                  <a:lnTo>
                    <a:pt x="398" y="159"/>
                  </a:lnTo>
                  <a:lnTo>
                    <a:pt x="392" y="158"/>
                  </a:lnTo>
                  <a:lnTo>
                    <a:pt x="384" y="158"/>
                  </a:lnTo>
                  <a:lnTo>
                    <a:pt x="377" y="158"/>
                  </a:lnTo>
                  <a:lnTo>
                    <a:pt x="369" y="156"/>
                  </a:lnTo>
                  <a:lnTo>
                    <a:pt x="362" y="156"/>
                  </a:lnTo>
                  <a:lnTo>
                    <a:pt x="354" y="156"/>
                  </a:lnTo>
                  <a:lnTo>
                    <a:pt x="347" y="155"/>
                  </a:lnTo>
                  <a:lnTo>
                    <a:pt x="340" y="155"/>
                  </a:lnTo>
                  <a:lnTo>
                    <a:pt x="339" y="159"/>
                  </a:lnTo>
                  <a:lnTo>
                    <a:pt x="337" y="165"/>
                  </a:lnTo>
                  <a:lnTo>
                    <a:pt x="336" y="171"/>
                  </a:lnTo>
                  <a:lnTo>
                    <a:pt x="333" y="177"/>
                  </a:lnTo>
                  <a:lnTo>
                    <a:pt x="330" y="184"/>
                  </a:lnTo>
                  <a:lnTo>
                    <a:pt x="329" y="189"/>
                  </a:lnTo>
                  <a:lnTo>
                    <a:pt x="328" y="195"/>
                  </a:lnTo>
                  <a:lnTo>
                    <a:pt x="326" y="199"/>
                  </a:lnTo>
                  <a:lnTo>
                    <a:pt x="314" y="204"/>
                  </a:lnTo>
                  <a:lnTo>
                    <a:pt x="303" y="211"/>
                  </a:lnTo>
                  <a:lnTo>
                    <a:pt x="293" y="218"/>
                  </a:lnTo>
                  <a:lnTo>
                    <a:pt x="285" y="225"/>
                  </a:lnTo>
                  <a:lnTo>
                    <a:pt x="278" y="233"/>
                  </a:lnTo>
                  <a:lnTo>
                    <a:pt x="272" y="241"/>
                  </a:lnTo>
                  <a:lnTo>
                    <a:pt x="266" y="250"/>
                  </a:lnTo>
                  <a:lnTo>
                    <a:pt x="262" y="259"/>
                  </a:lnTo>
                  <a:lnTo>
                    <a:pt x="255" y="278"/>
                  </a:lnTo>
                  <a:lnTo>
                    <a:pt x="250" y="299"/>
                  </a:lnTo>
                  <a:lnTo>
                    <a:pt x="245" y="321"/>
                  </a:lnTo>
                  <a:lnTo>
                    <a:pt x="241" y="343"/>
                  </a:lnTo>
                  <a:lnTo>
                    <a:pt x="236" y="350"/>
                  </a:lnTo>
                  <a:lnTo>
                    <a:pt x="222" y="367"/>
                  </a:lnTo>
                  <a:lnTo>
                    <a:pt x="203" y="392"/>
                  </a:lnTo>
                  <a:lnTo>
                    <a:pt x="181" y="422"/>
                  </a:lnTo>
                  <a:lnTo>
                    <a:pt x="155" y="454"/>
                  </a:lnTo>
                  <a:lnTo>
                    <a:pt x="129" y="483"/>
                  </a:lnTo>
                  <a:lnTo>
                    <a:pt x="117" y="495"/>
                  </a:lnTo>
                  <a:lnTo>
                    <a:pt x="103" y="506"/>
                  </a:lnTo>
                  <a:lnTo>
                    <a:pt x="92" y="514"/>
                  </a:lnTo>
                  <a:lnTo>
                    <a:pt x="81" y="521"/>
                  </a:lnTo>
                  <a:lnTo>
                    <a:pt x="80" y="518"/>
                  </a:lnTo>
                  <a:lnTo>
                    <a:pt x="78" y="516"/>
                  </a:lnTo>
                  <a:lnTo>
                    <a:pt x="77" y="511"/>
                  </a:lnTo>
                  <a:lnTo>
                    <a:pt x="74" y="507"/>
                  </a:lnTo>
                  <a:lnTo>
                    <a:pt x="71" y="505"/>
                  </a:lnTo>
                  <a:lnTo>
                    <a:pt x="69" y="500"/>
                  </a:lnTo>
                  <a:lnTo>
                    <a:pt x="67" y="498"/>
                  </a:lnTo>
                  <a:lnTo>
                    <a:pt x="67" y="495"/>
                  </a:lnTo>
                  <a:lnTo>
                    <a:pt x="59" y="498"/>
                  </a:lnTo>
                  <a:lnTo>
                    <a:pt x="51" y="500"/>
                  </a:lnTo>
                  <a:lnTo>
                    <a:pt x="42" y="503"/>
                  </a:lnTo>
                  <a:lnTo>
                    <a:pt x="33" y="506"/>
                  </a:lnTo>
                  <a:lnTo>
                    <a:pt x="25" y="510"/>
                  </a:lnTo>
                  <a:lnTo>
                    <a:pt x="16" y="513"/>
                  </a:lnTo>
                  <a:lnTo>
                    <a:pt x="10" y="516"/>
                  </a:lnTo>
                  <a:lnTo>
                    <a:pt x="4" y="518"/>
                  </a:lnTo>
                  <a:lnTo>
                    <a:pt x="1" y="510"/>
                  </a:lnTo>
                  <a:lnTo>
                    <a:pt x="0" y="500"/>
                  </a:lnTo>
                  <a:lnTo>
                    <a:pt x="0" y="491"/>
                  </a:lnTo>
                  <a:lnTo>
                    <a:pt x="1" y="481"/>
                  </a:lnTo>
                  <a:lnTo>
                    <a:pt x="4" y="462"/>
                  </a:lnTo>
                  <a:lnTo>
                    <a:pt x="8" y="443"/>
                  </a:lnTo>
                  <a:lnTo>
                    <a:pt x="14" y="422"/>
                  </a:lnTo>
                  <a:lnTo>
                    <a:pt x="19" y="403"/>
                  </a:lnTo>
                  <a:lnTo>
                    <a:pt x="23" y="384"/>
                  </a:lnTo>
                  <a:lnTo>
                    <a:pt x="26" y="363"/>
                  </a:lnTo>
                  <a:lnTo>
                    <a:pt x="23" y="363"/>
                  </a:lnTo>
                  <a:lnTo>
                    <a:pt x="22" y="363"/>
                  </a:lnTo>
                  <a:lnTo>
                    <a:pt x="19" y="362"/>
                  </a:lnTo>
                  <a:lnTo>
                    <a:pt x="18" y="362"/>
                  </a:lnTo>
                  <a:lnTo>
                    <a:pt x="15" y="362"/>
                  </a:lnTo>
                  <a:lnTo>
                    <a:pt x="12" y="362"/>
                  </a:lnTo>
                  <a:lnTo>
                    <a:pt x="11" y="361"/>
                  </a:lnTo>
                  <a:lnTo>
                    <a:pt x="8" y="361"/>
                  </a:lnTo>
                  <a:lnTo>
                    <a:pt x="11" y="346"/>
                  </a:lnTo>
                  <a:lnTo>
                    <a:pt x="15" y="329"/>
                  </a:lnTo>
                  <a:lnTo>
                    <a:pt x="18" y="310"/>
                  </a:lnTo>
                  <a:lnTo>
                    <a:pt x="21" y="291"/>
                  </a:lnTo>
                  <a:lnTo>
                    <a:pt x="23" y="272"/>
                  </a:lnTo>
                  <a:lnTo>
                    <a:pt x="23" y="254"/>
                  </a:lnTo>
                  <a:lnTo>
                    <a:pt x="22" y="245"/>
                  </a:lnTo>
                  <a:lnTo>
                    <a:pt x="21" y="239"/>
                  </a:lnTo>
                  <a:lnTo>
                    <a:pt x="18" y="232"/>
                  </a:lnTo>
                  <a:lnTo>
                    <a:pt x="15" y="226"/>
                  </a:lnTo>
                  <a:lnTo>
                    <a:pt x="32" y="203"/>
                  </a:lnTo>
                  <a:lnTo>
                    <a:pt x="42" y="184"/>
                  </a:lnTo>
                  <a:lnTo>
                    <a:pt x="49" y="170"/>
                  </a:lnTo>
                  <a:lnTo>
                    <a:pt x="56" y="159"/>
                  </a:lnTo>
                  <a:lnTo>
                    <a:pt x="64" y="148"/>
                  </a:lnTo>
                  <a:lnTo>
                    <a:pt x="77" y="136"/>
                  </a:lnTo>
                  <a:lnTo>
                    <a:pt x="96" y="122"/>
                  </a:lnTo>
                  <a:lnTo>
                    <a:pt x="125" y="104"/>
                  </a:lnTo>
                  <a:lnTo>
                    <a:pt x="126" y="100"/>
                  </a:lnTo>
                  <a:lnTo>
                    <a:pt x="126" y="95"/>
                  </a:lnTo>
                  <a:lnTo>
                    <a:pt x="128" y="89"/>
                  </a:lnTo>
                  <a:lnTo>
                    <a:pt x="129" y="85"/>
                  </a:lnTo>
                  <a:lnTo>
                    <a:pt x="129" y="80"/>
                  </a:lnTo>
                  <a:lnTo>
                    <a:pt x="130" y="74"/>
                  </a:lnTo>
                  <a:lnTo>
                    <a:pt x="132" y="70"/>
                  </a:lnTo>
                  <a:lnTo>
                    <a:pt x="132" y="65"/>
                  </a:lnTo>
                  <a:lnTo>
                    <a:pt x="144" y="65"/>
                  </a:lnTo>
                  <a:lnTo>
                    <a:pt x="152" y="65"/>
                  </a:lnTo>
                  <a:lnTo>
                    <a:pt x="160" y="65"/>
                  </a:lnTo>
                  <a:lnTo>
                    <a:pt x="166" y="63"/>
                  </a:lnTo>
                  <a:lnTo>
                    <a:pt x="170" y="62"/>
                  </a:lnTo>
                  <a:lnTo>
                    <a:pt x="176" y="59"/>
                  </a:lnTo>
                  <a:lnTo>
                    <a:pt x="181" y="55"/>
                  </a:lnTo>
                  <a:lnTo>
                    <a:pt x="188" y="51"/>
                  </a:lnTo>
                  <a:lnTo>
                    <a:pt x="188" y="48"/>
                  </a:lnTo>
                  <a:lnTo>
                    <a:pt x="188" y="45"/>
                  </a:lnTo>
                  <a:lnTo>
                    <a:pt x="186" y="43"/>
                  </a:lnTo>
                  <a:lnTo>
                    <a:pt x="186" y="40"/>
                  </a:lnTo>
                  <a:lnTo>
                    <a:pt x="185" y="37"/>
                  </a:lnTo>
                  <a:lnTo>
                    <a:pt x="184" y="34"/>
                  </a:lnTo>
                  <a:lnTo>
                    <a:pt x="181" y="33"/>
                  </a:lnTo>
                  <a:lnTo>
                    <a:pt x="180" y="32"/>
                  </a:lnTo>
                  <a:lnTo>
                    <a:pt x="184" y="25"/>
                  </a:lnTo>
                  <a:lnTo>
                    <a:pt x="188" y="18"/>
                  </a:lnTo>
                  <a:lnTo>
                    <a:pt x="193" y="14"/>
                  </a:lnTo>
                  <a:lnTo>
                    <a:pt x="199" y="11"/>
                  </a:lnTo>
                  <a:lnTo>
                    <a:pt x="206" y="8"/>
                  </a:lnTo>
                  <a:lnTo>
                    <a:pt x="211" y="7"/>
                  </a:lnTo>
                  <a:lnTo>
                    <a:pt x="219" y="7"/>
                  </a:lnTo>
                  <a:lnTo>
                    <a:pt x="226" y="8"/>
                  </a:lnTo>
                  <a:lnTo>
                    <a:pt x="243" y="10"/>
                  </a:lnTo>
                  <a:lnTo>
                    <a:pt x="259" y="14"/>
                  </a:lnTo>
                  <a:lnTo>
                    <a:pt x="276" y="19"/>
                  </a:lnTo>
                  <a:lnTo>
                    <a:pt x="293" y="22"/>
                  </a:lnTo>
                  <a:lnTo>
                    <a:pt x="292" y="22"/>
                  </a:lnTo>
                  <a:lnTo>
                    <a:pt x="292" y="21"/>
                  </a:lnTo>
                  <a:lnTo>
                    <a:pt x="289" y="18"/>
                  </a:lnTo>
                  <a:lnTo>
                    <a:pt x="288" y="15"/>
                  </a:lnTo>
                  <a:lnTo>
                    <a:pt x="287" y="12"/>
                  </a:lnTo>
                  <a:lnTo>
                    <a:pt x="285" y="8"/>
                  </a:lnTo>
                  <a:lnTo>
                    <a:pt x="285" y="6"/>
                  </a:lnTo>
                  <a:lnTo>
                    <a:pt x="285" y="3"/>
                  </a:lnTo>
                  <a:lnTo>
                    <a:pt x="295" y="6"/>
                  </a:lnTo>
                  <a:lnTo>
                    <a:pt x="304" y="7"/>
                  </a:lnTo>
                  <a:lnTo>
                    <a:pt x="314" y="8"/>
                  </a:lnTo>
                  <a:lnTo>
                    <a:pt x="325" y="11"/>
                  </a:lnTo>
                  <a:lnTo>
                    <a:pt x="335" y="12"/>
                  </a:lnTo>
                  <a:lnTo>
                    <a:pt x="344" y="14"/>
                  </a:lnTo>
                  <a:lnTo>
                    <a:pt x="355" y="15"/>
                  </a:lnTo>
                  <a:lnTo>
                    <a:pt x="365" y="18"/>
                  </a:lnTo>
                  <a:lnTo>
                    <a:pt x="365" y="15"/>
                  </a:lnTo>
                  <a:lnTo>
                    <a:pt x="365" y="14"/>
                  </a:lnTo>
                  <a:lnTo>
                    <a:pt x="363" y="11"/>
                  </a:lnTo>
                  <a:lnTo>
                    <a:pt x="363" y="8"/>
                  </a:lnTo>
                  <a:lnTo>
                    <a:pt x="362" y="6"/>
                  </a:lnTo>
                  <a:lnTo>
                    <a:pt x="362" y="4"/>
                  </a:lnTo>
                  <a:lnTo>
                    <a:pt x="362" y="1"/>
                  </a:lnTo>
                  <a:lnTo>
                    <a:pt x="362" y="0"/>
                  </a:lnTo>
                  <a:lnTo>
                    <a:pt x="370" y="1"/>
                  </a:lnTo>
                  <a:lnTo>
                    <a:pt x="380" y="6"/>
                  </a:lnTo>
                  <a:lnTo>
                    <a:pt x="388" y="11"/>
                  </a:lnTo>
                  <a:lnTo>
                    <a:pt x="398" y="17"/>
                  </a:lnTo>
                  <a:lnTo>
                    <a:pt x="406" y="22"/>
                  </a:lnTo>
                  <a:lnTo>
                    <a:pt x="414" y="29"/>
                  </a:lnTo>
                  <a:lnTo>
                    <a:pt x="422" y="36"/>
                  </a:lnTo>
                  <a:lnTo>
                    <a:pt x="431" y="41"/>
                  </a:lnTo>
                  <a:lnTo>
                    <a:pt x="428" y="41"/>
                  </a:lnTo>
                  <a:lnTo>
                    <a:pt x="425" y="43"/>
                  </a:lnTo>
                  <a:lnTo>
                    <a:pt x="421" y="43"/>
                  </a:lnTo>
                  <a:lnTo>
                    <a:pt x="416" y="44"/>
                  </a:lnTo>
                  <a:lnTo>
                    <a:pt x="411" y="45"/>
                  </a:lnTo>
                  <a:lnTo>
                    <a:pt x="407" y="47"/>
                  </a:lnTo>
                  <a:lnTo>
                    <a:pt x="403" y="48"/>
                  </a:lnTo>
                  <a:lnTo>
                    <a:pt x="400" y="48"/>
                  </a:lnTo>
                  <a:lnTo>
                    <a:pt x="400" y="49"/>
                  </a:lnTo>
                  <a:lnTo>
                    <a:pt x="400" y="51"/>
                  </a:lnTo>
                  <a:lnTo>
                    <a:pt x="399" y="52"/>
                  </a:lnTo>
                  <a:lnTo>
                    <a:pt x="399" y="54"/>
                  </a:lnTo>
                  <a:lnTo>
                    <a:pt x="399" y="55"/>
                  </a:lnTo>
                  <a:lnTo>
                    <a:pt x="399" y="56"/>
                  </a:lnTo>
                  <a:lnTo>
                    <a:pt x="399" y="58"/>
                  </a:lnTo>
                  <a:lnTo>
                    <a:pt x="399" y="59"/>
                  </a:lnTo>
                  <a:close/>
                </a:path>
              </a:pathLst>
            </a:custGeom>
            <a:solidFill>
              <a:srgbClr val="8472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8" name="Freeform 152"/>
            <p:cNvSpPr>
              <a:spLocks/>
            </p:cNvSpPr>
            <p:nvPr/>
          </p:nvSpPr>
          <p:spPr bwMode="auto">
            <a:xfrm>
              <a:off x="571" y="3340"/>
              <a:ext cx="213" cy="230"/>
            </a:xfrm>
            <a:custGeom>
              <a:avLst/>
              <a:gdLst>
                <a:gd name="T0" fmla="*/ 44 w 426"/>
                <a:gd name="T1" fmla="*/ 7 h 460"/>
                <a:gd name="T2" fmla="*/ 44 w 426"/>
                <a:gd name="T3" fmla="*/ 6 h 460"/>
                <a:gd name="T4" fmla="*/ 44 w 426"/>
                <a:gd name="T5" fmla="*/ 6 h 460"/>
                <a:gd name="T6" fmla="*/ 45 w 426"/>
                <a:gd name="T7" fmla="*/ 5 h 460"/>
                <a:gd name="T8" fmla="*/ 46 w 426"/>
                <a:gd name="T9" fmla="*/ 5 h 460"/>
                <a:gd name="T10" fmla="*/ 48 w 426"/>
                <a:gd name="T11" fmla="*/ 6 h 460"/>
                <a:gd name="T12" fmla="*/ 49 w 426"/>
                <a:gd name="T13" fmla="*/ 7 h 460"/>
                <a:gd name="T14" fmla="*/ 52 w 426"/>
                <a:gd name="T15" fmla="*/ 9 h 460"/>
                <a:gd name="T16" fmla="*/ 53 w 426"/>
                <a:gd name="T17" fmla="*/ 10 h 460"/>
                <a:gd name="T18" fmla="*/ 53 w 426"/>
                <a:gd name="T19" fmla="*/ 10 h 460"/>
                <a:gd name="T20" fmla="*/ 53 w 426"/>
                <a:gd name="T21" fmla="*/ 11 h 460"/>
                <a:gd name="T22" fmla="*/ 53 w 426"/>
                <a:gd name="T23" fmla="*/ 11 h 460"/>
                <a:gd name="T24" fmla="*/ 53 w 426"/>
                <a:gd name="T25" fmla="*/ 12 h 460"/>
                <a:gd name="T26" fmla="*/ 53 w 426"/>
                <a:gd name="T27" fmla="*/ 12 h 460"/>
                <a:gd name="T28" fmla="*/ 53 w 426"/>
                <a:gd name="T29" fmla="*/ 12 h 460"/>
                <a:gd name="T30" fmla="*/ 52 w 426"/>
                <a:gd name="T31" fmla="*/ 13 h 460"/>
                <a:gd name="T32" fmla="*/ 51 w 426"/>
                <a:gd name="T33" fmla="*/ 13 h 460"/>
                <a:gd name="T34" fmla="*/ 49 w 426"/>
                <a:gd name="T35" fmla="*/ 12 h 460"/>
                <a:gd name="T36" fmla="*/ 47 w 426"/>
                <a:gd name="T37" fmla="*/ 14 h 460"/>
                <a:gd name="T38" fmla="*/ 45 w 426"/>
                <a:gd name="T39" fmla="*/ 17 h 460"/>
                <a:gd name="T40" fmla="*/ 42 w 426"/>
                <a:gd name="T41" fmla="*/ 18 h 460"/>
                <a:gd name="T42" fmla="*/ 39 w 426"/>
                <a:gd name="T43" fmla="*/ 18 h 460"/>
                <a:gd name="T44" fmla="*/ 38 w 426"/>
                <a:gd name="T45" fmla="*/ 19 h 460"/>
                <a:gd name="T46" fmla="*/ 37 w 426"/>
                <a:gd name="T47" fmla="*/ 22 h 460"/>
                <a:gd name="T48" fmla="*/ 33 w 426"/>
                <a:gd name="T49" fmla="*/ 25 h 460"/>
                <a:gd name="T50" fmla="*/ 29 w 426"/>
                <a:gd name="T51" fmla="*/ 28 h 460"/>
                <a:gd name="T52" fmla="*/ 27 w 426"/>
                <a:gd name="T53" fmla="*/ 36 h 460"/>
                <a:gd name="T54" fmla="*/ 23 w 426"/>
                <a:gd name="T55" fmla="*/ 44 h 460"/>
                <a:gd name="T56" fmla="*/ 13 w 426"/>
                <a:gd name="T57" fmla="*/ 55 h 460"/>
                <a:gd name="T58" fmla="*/ 9 w 426"/>
                <a:gd name="T59" fmla="*/ 58 h 460"/>
                <a:gd name="T60" fmla="*/ 7 w 426"/>
                <a:gd name="T61" fmla="*/ 56 h 460"/>
                <a:gd name="T62" fmla="*/ 7 w 426"/>
                <a:gd name="T63" fmla="*/ 55 h 460"/>
                <a:gd name="T64" fmla="*/ 3 w 426"/>
                <a:gd name="T65" fmla="*/ 57 h 460"/>
                <a:gd name="T66" fmla="*/ 1 w 426"/>
                <a:gd name="T67" fmla="*/ 57 h 460"/>
                <a:gd name="T68" fmla="*/ 1 w 426"/>
                <a:gd name="T69" fmla="*/ 51 h 460"/>
                <a:gd name="T70" fmla="*/ 3 w 426"/>
                <a:gd name="T71" fmla="*/ 43 h 460"/>
                <a:gd name="T72" fmla="*/ 3 w 426"/>
                <a:gd name="T73" fmla="*/ 40 h 460"/>
                <a:gd name="T74" fmla="*/ 2 w 426"/>
                <a:gd name="T75" fmla="*/ 40 h 460"/>
                <a:gd name="T76" fmla="*/ 3 w 426"/>
                <a:gd name="T77" fmla="*/ 35 h 460"/>
                <a:gd name="T78" fmla="*/ 3 w 426"/>
                <a:gd name="T79" fmla="*/ 28 h 460"/>
                <a:gd name="T80" fmla="*/ 3 w 426"/>
                <a:gd name="T81" fmla="*/ 23 h 460"/>
                <a:gd name="T82" fmla="*/ 7 w 426"/>
                <a:gd name="T83" fmla="*/ 17 h 460"/>
                <a:gd name="T84" fmla="*/ 13 w 426"/>
                <a:gd name="T85" fmla="*/ 12 h 460"/>
                <a:gd name="T86" fmla="*/ 14 w 426"/>
                <a:gd name="T87" fmla="*/ 9 h 460"/>
                <a:gd name="T88" fmla="*/ 16 w 426"/>
                <a:gd name="T89" fmla="*/ 7 h 460"/>
                <a:gd name="T90" fmla="*/ 19 w 426"/>
                <a:gd name="T91" fmla="*/ 7 h 460"/>
                <a:gd name="T92" fmla="*/ 21 w 426"/>
                <a:gd name="T93" fmla="*/ 6 h 460"/>
                <a:gd name="T94" fmla="*/ 21 w 426"/>
                <a:gd name="T95" fmla="*/ 4 h 460"/>
                <a:gd name="T96" fmla="*/ 21 w 426"/>
                <a:gd name="T97" fmla="*/ 3 h 460"/>
                <a:gd name="T98" fmla="*/ 23 w 426"/>
                <a:gd name="T99" fmla="*/ 1 h 460"/>
                <a:gd name="T100" fmla="*/ 27 w 426"/>
                <a:gd name="T101" fmla="*/ 2 h 460"/>
                <a:gd name="T102" fmla="*/ 33 w 426"/>
                <a:gd name="T103" fmla="*/ 3 h 460"/>
                <a:gd name="T104" fmla="*/ 31 w 426"/>
                <a:gd name="T105" fmla="*/ 2 h 460"/>
                <a:gd name="T106" fmla="*/ 33 w 426"/>
                <a:gd name="T107" fmla="*/ 1 h 460"/>
                <a:gd name="T108" fmla="*/ 38 w 426"/>
                <a:gd name="T109" fmla="*/ 2 h 460"/>
                <a:gd name="T110" fmla="*/ 41 w 426"/>
                <a:gd name="T111" fmla="*/ 2 h 460"/>
                <a:gd name="T112" fmla="*/ 41 w 426"/>
                <a:gd name="T113" fmla="*/ 1 h 460"/>
                <a:gd name="T114" fmla="*/ 41 w 426"/>
                <a:gd name="T115" fmla="*/ 1 h 460"/>
                <a:gd name="T116" fmla="*/ 45 w 426"/>
                <a:gd name="T117" fmla="*/ 3 h 460"/>
                <a:gd name="T118" fmla="*/ 48 w 426"/>
                <a:gd name="T119" fmla="*/ 5 h 460"/>
                <a:gd name="T120" fmla="*/ 46 w 426"/>
                <a:gd name="T121" fmla="*/ 6 h 460"/>
                <a:gd name="T122" fmla="*/ 45 w 426"/>
                <a:gd name="T123" fmla="*/ 6 h 460"/>
                <a:gd name="T124" fmla="*/ 45 w 426"/>
                <a:gd name="T125" fmla="*/ 7 h 46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26"/>
                <a:gd name="T190" fmla="*/ 0 h 460"/>
                <a:gd name="T191" fmla="*/ 426 w 426"/>
                <a:gd name="T192" fmla="*/ 460 h 46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26" h="460">
                  <a:moveTo>
                    <a:pt x="353" y="53"/>
                  </a:moveTo>
                  <a:lnTo>
                    <a:pt x="351" y="52"/>
                  </a:lnTo>
                  <a:lnTo>
                    <a:pt x="351" y="50"/>
                  </a:lnTo>
                  <a:lnTo>
                    <a:pt x="351" y="49"/>
                  </a:lnTo>
                  <a:lnTo>
                    <a:pt x="350" y="48"/>
                  </a:lnTo>
                  <a:lnTo>
                    <a:pt x="350" y="46"/>
                  </a:lnTo>
                  <a:lnTo>
                    <a:pt x="350" y="45"/>
                  </a:lnTo>
                  <a:lnTo>
                    <a:pt x="350" y="43"/>
                  </a:lnTo>
                  <a:lnTo>
                    <a:pt x="349" y="42"/>
                  </a:lnTo>
                  <a:lnTo>
                    <a:pt x="350" y="41"/>
                  </a:lnTo>
                  <a:lnTo>
                    <a:pt x="351" y="41"/>
                  </a:lnTo>
                  <a:lnTo>
                    <a:pt x="351" y="39"/>
                  </a:lnTo>
                  <a:lnTo>
                    <a:pt x="353" y="39"/>
                  </a:lnTo>
                  <a:lnTo>
                    <a:pt x="354" y="38"/>
                  </a:lnTo>
                  <a:lnTo>
                    <a:pt x="356" y="38"/>
                  </a:lnTo>
                  <a:lnTo>
                    <a:pt x="358" y="38"/>
                  </a:lnTo>
                  <a:lnTo>
                    <a:pt x="361" y="38"/>
                  </a:lnTo>
                  <a:lnTo>
                    <a:pt x="365" y="39"/>
                  </a:lnTo>
                  <a:lnTo>
                    <a:pt x="368" y="39"/>
                  </a:lnTo>
                  <a:lnTo>
                    <a:pt x="371" y="41"/>
                  </a:lnTo>
                  <a:lnTo>
                    <a:pt x="373" y="41"/>
                  </a:lnTo>
                  <a:lnTo>
                    <a:pt x="378" y="42"/>
                  </a:lnTo>
                  <a:lnTo>
                    <a:pt x="380" y="42"/>
                  </a:lnTo>
                  <a:lnTo>
                    <a:pt x="380" y="48"/>
                  </a:lnTo>
                  <a:lnTo>
                    <a:pt x="383" y="53"/>
                  </a:lnTo>
                  <a:lnTo>
                    <a:pt x="389" y="57"/>
                  </a:lnTo>
                  <a:lnTo>
                    <a:pt x="394" y="61"/>
                  </a:lnTo>
                  <a:lnTo>
                    <a:pt x="401" y="64"/>
                  </a:lnTo>
                  <a:lnTo>
                    <a:pt x="406" y="67"/>
                  </a:lnTo>
                  <a:lnTo>
                    <a:pt x="412" y="68"/>
                  </a:lnTo>
                  <a:lnTo>
                    <a:pt x="417" y="69"/>
                  </a:lnTo>
                  <a:lnTo>
                    <a:pt x="417" y="71"/>
                  </a:lnTo>
                  <a:lnTo>
                    <a:pt x="417" y="74"/>
                  </a:lnTo>
                  <a:lnTo>
                    <a:pt x="417" y="75"/>
                  </a:lnTo>
                  <a:lnTo>
                    <a:pt x="419" y="76"/>
                  </a:lnTo>
                  <a:lnTo>
                    <a:pt x="420" y="78"/>
                  </a:lnTo>
                  <a:lnTo>
                    <a:pt x="421" y="79"/>
                  </a:lnTo>
                  <a:lnTo>
                    <a:pt x="423" y="80"/>
                  </a:lnTo>
                  <a:lnTo>
                    <a:pt x="426" y="82"/>
                  </a:lnTo>
                  <a:lnTo>
                    <a:pt x="426" y="83"/>
                  </a:lnTo>
                  <a:lnTo>
                    <a:pt x="424" y="83"/>
                  </a:lnTo>
                  <a:lnTo>
                    <a:pt x="424" y="85"/>
                  </a:lnTo>
                  <a:lnTo>
                    <a:pt x="424" y="86"/>
                  </a:lnTo>
                  <a:lnTo>
                    <a:pt x="424" y="87"/>
                  </a:lnTo>
                  <a:lnTo>
                    <a:pt x="424" y="89"/>
                  </a:lnTo>
                  <a:lnTo>
                    <a:pt x="424" y="90"/>
                  </a:lnTo>
                  <a:lnTo>
                    <a:pt x="424" y="91"/>
                  </a:lnTo>
                  <a:lnTo>
                    <a:pt x="421" y="91"/>
                  </a:lnTo>
                  <a:lnTo>
                    <a:pt x="420" y="91"/>
                  </a:lnTo>
                  <a:lnTo>
                    <a:pt x="417" y="93"/>
                  </a:lnTo>
                  <a:lnTo>
                    <a:pt x="416" y="93"/>
                  </a:lnTo>
                  <a:lnTo>
                    <a:pt x="415" y="94"/>
                  </a:lnTo>
                  <a:lnTo>
                    <a:pt x="413" y="96"/>
                  </a:lnTo>
                  <a:lnTo>
                    <a:pt x="412" y="98"/>
                  </a:lnTo>
                  <a:lnTo>
                    <a:pt x="412" y="100"/>
                  </a:lnTo>
                  <a:lnTo>
                    <a:pt x="408" y="98"/>
                  </a:lnTo>
                  <a:lnTo>
                    <a:pt x="404" y="98"/>
                  </a:lnTo>
                  <a:lnTo>
                    <a:pt x="401" y="97"/>
                  </a:lnTo>
                  <a:lnTo>
                    <a:pt x="397" y="97"/>
                  </a:lnTo>
                  <a:lnTo>
                    <a:pt x="393" y="96"/>
                  </a:lnTo>
                  <a:lnTo>
                    <a:pt x="389" y="96"/>
                  </a:lnTo>
                  <a:lnTo>
                    <a:pt x="386" y="94"/>
                  </a:lnTo>
                  <a:lnTo>
                    <a:pt x="382" y="94"/>
                  </a:lnTo>
                  <a:lnTo>
                    <a:pt x="378" y="100"/>
                  </a:lnTo>
                  <a:lnTo>
                    <a:pt x="373" y="106"/>
                  </a:lnTo>
                  <a:lnTo>
                    <a:pt x="371" y="112"/>
                  </a:lnTo>
                  <a:lnTo>
                    <a:pt x="367" y="117"/>
                  </a:lnTo>
                  <a:lnTo>
                    <a:pt x="364" y="123"/>
                  </a:lnTo>
                  <a:lnTo>
                    <a:pt x="360" y="130"/>
                  </a:lnTo>
                  <a:lnTo>
                    <a:pt x="356" y="135"/>
                  </a:lnTo>
                  <a:lnTo>
                    <a:pt x="353" y="141"/>
                  </a:lnTo>
                  <a:lnTo>
                    <a:pt x="346" y="141"/>
                  </a:lnTo>
                  <a:lnTo>
                    <a:pt x="341" y="139"/>
                  </a:lnTo>
                  <a:lnTo>
                    <a:pt x="334" y="139"/>
                  </a:lnTo>
                  <a:lnTo>
                    <a:pt x="327" y="139"/>
                  </a:lnTo>
                  <a:lnTo>
                    <a:pt x="320" y="139"/>
                  </a:lnTo>
                  <a:lnTo>
                    <a:pt x="313" y="138"/>
                  </a:lnTo>
                  <a:lnTo>
                    <a:pt x="306" y="138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8" y="146"/>
                  </a:lnTo>
                  <a:lnTo>
                    <a:pt x="297" y="152"/>
                  </a:lnTo>
                  <a:lnTo>
                    <a:pt x="295" y="157"/>
                  </a:lnTo>
                  <a:lnTo>
                    <a:pt x="293" y="163"/>
                  </a:lnTo>
                  <a:lnTo>
                    <a:pt x="291" y="167"/>
                  </a:lnTo>
                  <a:lnTo>
                    <a:pt x="290" y="172"/>
                  </a:lnTo>
                  <a:lnTo>
                    <a:pt x="288" y="176"/>
                  </a:lnTo>
                  <a:lnTo>
                    <a:pt x="277" y="182"/>
                  </a:lnTo>
                  <a:lnTo>
                    <a:pt x="268" y="187"/>
                  </a:lnTo>
                  <a:lnTo>
                    <a:pt x="260" y="193"/>
                  </a:lnTo>
                  <a:lnTo>
                    <a:pt x="253" y="200"/>
                  </a:lnTo>
                  <a:lnTo>
                    <a:pt x="246" y="207"/>
                  </a:lnTo>
                  <a:lnTo>
                    <a:pt x="240" y="213"/>
                  </a:lnTo>
                  <a:lnTo>
                    <a:pt x="236" y="220"/>
                  </a:lnTo>
                  <a:lnTo>
                    <a:pt x="232" y="229"/>
                  </a:lnTo>
                  <a:lnTo>
                    <a:pt x="225" y="246"/>
                  </a:lnTo>
                  <a:lnTo>
                    <a:pt x="221" y="264"/>
                  </a:lnTo>
                  <a:lnTo>
                    <a:pt x="217" y="283"/>
                  </a:lnTo>
                  <a:lnTo>
                    <a:pt x="214" y="304"/>
                  </a:lnTo>
                  <a:lnTo>
                    <a:pt x="209" y="309"/>
                  </a:lnTo>
                  <a:lnTo>
                    <a:pt x="197" y="324"/>
                  </a:lnTo>
                  <a:lnTo>
                    <a:pt x="180" y="346"/>
                  </a:lnTo>
                  <a:lnTo>
                    <a:pt x="159" y="374"/>
                  </a:lnTo>
                  <a:lnTo>
                    <a:pt x="138" y="401"/>
                  </a:lnTo>
                  <a:lnTo>
                    <a:pt x="114" y="426"/>
                  </a:lnTo>
                  <a:lnTo>
                    <a:pt x="103" y="437"/>
                  </a:lnTo>
                  <a:lnTo>
                    <a:pt x="92" y="446"/>
                  </a:lnTo>
                  <a:lnTo>
                    <a:pt x="81" y="455"/>
                  </a:lnTo>
                  <a:lnTo>
                    <a:pt x="72" y="460"/>
                  </a:lnTo>
                  <a:lnTo>
                    <a:pt x="72" y="457"/>
                  </a:lnTo>
                  <a:lnTo>
                    <a:pt x="70" y="455"/>
                  </a:lnTo>
                  <a:lnTo>
                    <a:pt x="68" y="452"/>
                  </a:lnTo>
                  <a:lnTo>
                    <a:pt x="66" y="449"/>
                  </a:lnTo>
                  <a:lnTo>
                    <a:pt x="63" y="445"/>
                  </a:lnTo>
                  <a:lnTo>
                    <a:pt x="62" y="442"/>
                  </a:lnTo>
                  <a:lnTo>
                    <a:pt x="61" y="440"/>
                  </a:lnTo>
                  <a:lnTo>
                    <a:pt x="59" y="437"/>
                  </a:lnTo>
                  <a:lnTo>
                    <a:pt x="54" y="440"/>
                  </a:lnTo>
                  <a:lnTo>
                    <a:pt x="46" y="442"/>
                  </a:lnTo>
                  <a:lnTo>
                    <a:pt x="37" y="445"/>
                  </a:lnTo>
                  <a:lnTo>
                    <a:pt x="31" y="448"/>
                  </a:lnTo>
                  <a:lnTo>
                    <a:pt x="22" y="451"/>
                  </a:lnTo>
                  <a:lnTo>
                    <a:pt x="15" y="453"/>
                  </a:lnTo>
                  <a:lnTo>
                    <a:pt x="10" y="456"/>
                  </a:lnTo>
                  <a:lnTo>
                    <a:pt x="5" y="459"/>
                  </a:lnTo>
                  <a:lnTo>
                    <a:pt x="2" y="451"/>
                  </a:lnTo>
                  <a:lnTo>
                    <a:pt x="2" y="442"/>
                  </a:lnTo>
                  <a:lnTo>
                    <a:pt x="0" y="434"/>
                  </a:lnTo>
                  <a:lnTo>
                    <a:pt x="2" y="425"/>
                  </a:lnTo>
                  <a:lnTo>
                    <a:pt x="3" y="408"/>
                  </a:lnTo>
                  <a:lnTo>
                    <a:pt x="7" y="390"/>
                  </a:lnTo>
                  <a:lnTo>
                    <a:pt x="13" y="374"/>
                  </a:lnTo>
                  <a:lnTo>
                    <a:pt x="17" y="356"/>
                  </a:lnTo>
                  <a:lnTo>
                    <a:pt x="21" y="340"/>
                  </a:lnTo>
                  <a:lnTo>
                    <a:pt x="24" y="322"/>
                  </a:lnTo>
                  <a:lnTo>
                    <a:pt x="21" y="322"/>
                  </a:lnTo>
                  <a:lnTo>
                    <a:pt x="20" y="320"/>
                  </a:lnTo>
                  <a:lnTo>
                    <a:pt x="18" y="320"/>
                  </a:lnTo>
                  <a:lnTo>
                    <a:pt x="15" y="320"/>
                  </a:lnTo>
                  <a:lnTo>
                    <a:pt x="14" y="320"/>
                  </a:lnTo>
                  <a:lnTo>
                    <a:pt x="13" y="319"/>
                  </a:lnTo>
                  <a:lnTo>
                    <a:pt x="10" y="319"/>
                  </a:lnTo>
                  <a:lnTo>
                    <a:pt x="9" y="319"/>
                  </a:lnTo>
                  <a:lnTo>
                    <a:pt x="11" y="307"/>
                  </a:lnTo>
                  <a:lnTo>
                    <a:pt x="14" y="292"/>
                  </a:lnTo>
                  <a:lnTo>
                    <a:pt x="17" y="274"/>
                  </a:lnTo>
                  <a:lnTo>
                    <a:pt x="20" y="257"/>
                  </a:lnTo>
                  <a:lnTo>
                    <a:pt x="21" y="241"/>
                  </a:lnTo>
                  <a:lnTo>
                    <a:pt x="21" y="224"/>
                  </a:lnTo>
                  <a:lnTo>
                    <a:pt x="20" y="218"/>
                  </a:lnTo>
                  <a:lnTo>
                    <a:pt x="18" y="211"/>
                  </a:lnTo>
                  <a:lnTo>
                    <a:pt x="17" y="205"/>
                  </a:lnTo>
                  <a:lnTo>
                    <a:pt x="14" y="200"/>
                  </a:lnTo>
                  <a:lnTo>
                    <a:pt x="28" y="179"/>
                  </a:lnTo>
                  <a:lnTo>
                    <a:pt x="37" y="163"/>
                  </a:lnTo>
                  <a:lnTo>
                    <a:pt x="44" y="150"/>
                  </a:lnTo>
                  <a:lnTo>
                    <a:pt x="50" y="141"/>
                  </a:lnTo>
                  <a:lnTo>
                    <a:pt x="57" y="131"/>
                  </a:lnTo>
                  <a:lnTo>
                    <a:pt x="68" y="120"/>
                  </a:lnTo>
                  <a:lnTo>
                    <a:pt x="85" y="108"/>
                  </a:lnTo>
                  <a:lnTo>
                    <a:pt x="111" y="93"/>
                  </a:lnTo>
                  <a:lnTo>
                    <a:pt x="111" y="89"/>
                  </a:lnTo>
                  <a:lnTo>
                    <a:pt x="113" y="85"/>
                  </a:lnTo>
                  <a:lnTo>
                    <a:pt x="113" y="79"/>
                  </a:lnTo>
                  <a:lnTo>
                    <a:pt x="114" y="75"/>
                  </a:lnTo>
                  <a:lnTo>
                    <a:pt x="116" y="71"/>
                  </a:lnTo>
                  <a:lnTo>
                    <a:pt x="116" y="67"/>
                  </a:lnTo>
                  <a:lnTo>
                    <a:pt x="117" y="61"/>
                  </a:lnTo>
                  <a:lnTo>
                    <a:pt x="117" y="57"/>
                  </a:lnTo>
                  <a:lnTo>
                    <a:pt x="128" y="57"/>
                  </a:lnTo>
                  <a:lnTo>
                    <a:pt x="136" y="57"/>
                  </a:lnTo>
                  <a:lnTo>
                    <a:pt x="142" y="57"/>
                  </a:lnTo>
                  <a:lnTo>
                    <a:pt x="147" y="56"/>
                  </a:lnTo>
                  <a:lnTo>
                    <a:pt x="151" y="54"/>
                  </a:lnTo>
                  <a:lnTo>
                    <a:pt x="155" y="53"/>
                  </a:lnTo>
                  <a:lnTo>
                    <a:pt x="161" y="49"/>
                  </a:lnTo>
                  <a:lnTo>
                    <a:pt x="166" y="45"/>
                  </a:lnTo>
                  <a:lnTo>
                    <a:pt x="166" y="43"/>
                  </a:lnTo>
                  <a:lnTo>
                    <a:pt x="166" y="41"/>
                  </a:lnTo>
                  <a:lnTo>
                    <a:pt x="166" y="38"/>
                  </a:lnTo>
                  <a:lnTo>
                    <a:pt x="165" y="35"/>
                  </a:lnTo>
                  <a:lnTo>
                    <a:pt x="164" y="32"/>
                  </a:lnTo>
                  <a:lnTo>
                    <a:pt x="162" y="31"/>
                  </a:lnTo>
                  <a:lnTo>
                    <a:pt x="161" y="30"/>
                  </a:lnTo>
                  <a:lnTo>
                    <a:pt x="159" y="28"/>
                  </a:lnTo>
                  <a:lnTo>
                    <a:pt x="162" y="21"/>
                  </a:lnTo>
                  <a:lnTo>
                    <a:pt x="166" y="17"/>
                  </a:lnTo>
                  <a:lnTo>
                    <a:pt x="172" y="13"/>
                  </a:lnTo>
                  <a:lnTo>
                    <a:pt x="176" y="11"/>
                  </a:lnTo>
                  <a:lnTo>
                    <a:pt x="181" y="8"/>
                  </a:lnTo>
                  <a:lnTo>
                    <a:pt x="188" y="8"/>
                  </a:lnTo>
                  <a:lnTo>
                    <a:pt x="194" y="6"/>
                  </a:lnTo>
                  <a:lnTo>
                    <a:pt x="201" y="8"/>
                  </a:lnTo>
                  <a:lnTo>
                    <a:pt x="214" y="9"/>
                  </a:lnTo>
                  <a:lnTo>
                    <a:pt x="229" y="13"/>
                  </a:lnTo>
                  <a:lnTo>
                    <a:pt x="245" y="17"/>
                  </a:lnTo>
                  <a:lnTo>
                    <a:pt x="260" y="20"/>
                  </a:lnTo>
                  <a:lnTo>
                    <a:pt x="258" y="20"/>
                  </a:lnTo>
                  <a:lnTo>
                    <a:pt x="258" y="19"/>
                  </a:lnTo>
                  <a:lnTo>
                    <a:pt x="257" y="16"/>
                  </a:lnTo>
                  <a:lnTo>
                    <a:pt x="255" y="13"/>
                  </a:lnTo>
                  <a:lnTo>
                    <a:pt x="254" y="11"/>
                  </a:lnTo>
                  <a:lnTo>
                    <a:pt x="253" y="8"/>
                  </a:lnTo>
                  <a:lnTo>
                    <a:pt x="251" y="5"/>
                  </a:lnTo>
                  <a:lnTo>
                    <a:pt x="251" y="4"/>
                  </a:lnTo>
                  <a:lnTo>
                    <a:pt x="261" y="5"/>
                  </a:lnTo>
                  <a:lnTo>
                    <a:pt x="269" y="6"/>
                  </a:lnTo>
                  <a:lnTo>
                    <a:pt x="279" y="8"/>
                  </a:lnTo>
                  <a:lnTo>
                    <a:pt x="287" y="9"/>
                  </a:lnTo>
                  <a:lnTo>
                    <a:pt x="297" y="12"/>
                  </a:lnTo>
                  <a:lnTo>
                    <a:pt x="305" y="13"/>
                  </a:lnTo>
                  <a:lnTo>
                    <a:pt x="313" y="15"/>
                  </a:lnTo>
                  <a:lnTo>
                    <a:pt x="323" y="16"/>
                  </a:lnTo>
                  <a:lnTo>
                    <a:pt x="323" y="15"/>
                  </a:lnTo>
                  <a:lnTo>
                    <a:pt x="323" y="12"/>
                  </a:lnTo>
                  <a:lnTo>
                    <a:pt x="321" y="11"/>
                  </a:lnTo>
                  <a:lnTo>
                    <a:pt x="321" y="8"/>
                  </a:lnTo>
                  <a:lnTo>
                    <a:pt x="321" y="6"/>
                  </a:lnTo>
                  <a:lnTo>
                    <a:pt x="320" y="4"/>
                  </a:lnTo>
                  <a:lnTo>
                    <a:pt x="320" y="2"/>
                  </a:lnTo>
                  <a:lnTo>
                    <a:pt x="320" y="0"/>
                  </a:lnTo>
                  <a:lnTo>
                    <a:pt x="328" y="2"/>
                  </a:lnTo>
                  <a:lnTo>
                    <a:pt x="335" y="5"/>
                  </a:lnTo>
                  <a:lnTo>
                    <a:pt x="343" y="9"/>
                  </a:lnTo>
                  <a:lnTo>
                    <a:pt x="351" y="15"/>
                  </a:lnTo>
                  <a:lnTo>
                    <a:pt x="360" y="20"/>
                  </a:lnTo>
                  <a:lnTo>
                    <a:pt x="367" y="26"/>
                  </a:lnTo>
                  <a:lnTo>
                    <a:pt x="373" y="31"/>
                  </a:lnTo>
                  <a:lnTo>
                    <a:pt x="382" y="37"/>
                  </a:lnTo>
                  <a:lnTo>
                    <a:pt x="379" y="37"/>
                  </a:lnTo>
                  <a:lnTo>
                    <a:pt x="376" y="38"/>
                  </a:lnTo>
                  <a:lnTo>
                    <a:pt x="372" y="38"/>
                  </a:lnTo>
                  <a:lnTo>
                    <a:pt x="368" y="39"/>
                  </a:lnTo>
                  <a:lnTo>
                    <a:pt x="364" y="41"/>
                  </a:lnTo>
                  <a:lnTo>
                    <a:pt x="360" y="42"/>
                  </a:lnTo>
                  <a:lnTo>
                    <a:pt x="357" y="42"/>
                  </a:lnTo>
                  <a:lnTo>
                    <a:pt x="354" y="42"/>
                  </a:lnTo>
                  <a:lnTo>
                    <a:pt x="354" y="43"/>
                  </a:lnTo>
                  <a:lnTo>
                    <a:pt x="354" y="45"/>
                  </a:lnTo>
                  <a:lnTo>
                    <a:pt x="353" y="46"/>
                  </a:lnTo>
                  <a:lnTo>
                    <a:pt x="353" y="48"/>
                  </a:lnTo>
                  <a:lnTo>
                    <a:pt x="353" y="49"/>
                  </a:lnTo>
                  <a:lnTo>
                    <a:pt x="353" y="50"/>
                  </a:lnTo>
                  <a:lnTo>
                    <a:pt x="353" y="52"/>
                  </a:lnTo>
                  <a:lnTo>
                    <a:pt x="353" y="53"/>
                  </a:lnTo>
                  <a:close/>
                </a:path>
              </a:pathLst>
            </a:custGeom>
            <a:solidFill>
              <a:srgbClr val="8876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9" name="Freeform 153"/>
            <p:cNvSpPr>
              <a:spLocks/>
            </p:cNvSpPr>
            <p:nvPr/>
          </p:nvSpPr>
          <p:spPr bwMode="auto">
            <a:xfrm>
              <a:off x="586" y="3343"/>
              <a:ext cx="183" cy="200"/>
            </a:xfrm>
            <a:custGeom>
              <a:avLst/>
              <a:gdLst>
                <a:gd name="T0" fmla="*/ 37 w 368"/>
                <a:gd name="T1" fmla="*/ 6 h 399"/>
                <a:gd name="T2" fmla="*/ 37 w 368"/>
                <a:gd name="T3" fmla="*/ 5 h 399"/>
                <a:gd name="T4" fmla="*/ 37 w 368"/>
                <a:gd name="T5" fmla="*/ 5 h 399"/>
                <a:gd name="T6" fmla="*/ 38 w 368"/>
                <a:gd name="T7" fmla="*/ 5 h 399"/>
                <a:gd name="T8" fmla="*/ 39 w 368"/>
                <a:gd name="T9" fmla="*/ 5 h 399"/>
                <a:gd name="T10" fmla="*/ 40 w 368"/>
                <a:gd name="T11" fmla="*/ 5 h 399"/>
                <a:gd name="T12" fmla="*/ 41 w 368"/>
                <a:gd name="T13" fmla="*/ 7 h 399"/>
                <a:gd name="T14" fmla="*/ 44 w 368"/>
                <a:gd name="T15" fmla="*/ 8 h 399"/>
                <a:gd name="T16" fmla="*/ 45 w 368"/>
                <a:gd name="T17" fmla="*/ 9 h 399"/>
                <a:gd name="T18" fmla="*/ 45 w 368"/>
                <a:gd name="T19" fmla="*/ 9 h 399"/>
                <a:gd name="T20" fmla="*/ 45 w 368"/>
                <a:gd name="T21" fmla="*/ 10 h 399"/>
                <a:gd name="T22" fmla="*/ 45 w 368"/>
                <a:gd name="T23" fmla="*/ 10 h 399"/>
                <a:gd name="T24" fmla="*/ 45 w 368"/>
                <a:gd name="T25" fmla="*/ 10 h 399"/>
                <a:gd name="T26" fmla="*/ 45 w 368"/>
                <a:gd name="T27" fmla="*/ 10 h 399"/>
                <a:gd name="T28" fmla="*/ 45 w 368"/>
                <a:gd name="T29" fmla="*/ 10 h 399"/>
                <a:gd name="T30" fmla="*/ 44 w 368"/>
                <a:gd name="T31" fmla="*/ 11 h 399"/>
                <a:gd name="T32" fmla="*/ 43 w 368"/>
                <a:gd name="T33" fmla="*/ 11 h 399"/>
                <a:gd name="T34" fmla="*/ 41 w 368"/>
                <a:gd name="T35" fmla="*/ 11 h 399"/>
                <a:gd name="T36" fmla="*/ 39 w 368"/>
                <a:gd name="T37" fmla="*/ 13 h 399"/>
                <a:gd name="T38" fmla="*/ 38 w 368"/>
                <a:gd name="T39" fmla="*/ 15 h 399"/>
                <a:gd name="T40" fmla="*/ 35 w 368"/>
                <a:gd name="T41" fmla="*/ 16 h 399"/>
                <a:gd name="T42" fmla="*/ 33 w 368"/>
                <a:gd name="T43" fmla="*/ 15 h 399"/>
                <a:gd name="T44" fmla="*/ 32 w 368"/>
                <a:gd name="T45" fmla="*/ 17 h 399"/>
                <a:gd name="T46" fmla="*/ 31 w 368"/>
                <a:gd name="T47" fmla="*/ 19 h 399"/>
                <a:gd name="T48" fmla="*/ 27 w 368"/>
                <a:gd name="T49" fmla="*/ 21 h 399"/>
                <a:gd name="T50" fmla="*/ 25 w 368"/>
                <a:gd name="T51" fmla="*/ 24 h 399"/>
                <a:gd name="T52" fmla="*/ 23 w 368"/>
                <a:gd name="T53" fmla="*/ 31 h 399"/>
                <a:gd name="T54" fmla="*/ 19 w 368"/>
                <a:gd name="T55" fmla="*/ 38 h 399"/>
                <a:gd name="T56" fmla="*/ 11 w 368"/>
                <a:gd name="T57" fmla="*/ 48 h 399"/>
                <a:gd name="T58" fmla="*/ 7 w 368"/>
                <a:gd name="T59" fmla="*/ 50 h 399"/>
                <a:gd name="T60" fmla="*/ 6 w 368"/>
                <a:gd name="T61" fmla="*/ 49 h 399"/>
                <a:gd name="T62" fmla="*/ 5 w 368"/>
                <a:gd name="T63" fmla="*/ 48 h 399"/>
                <a:gd name="T64" fmla="*/ 2 w 368"/>
                <a:gd name="T65" fmla="*/ 49 h 399"/>
                <a:gd name="T66" fmla="*/ 0 w 368"/>
                <a:gd name="T67" fmla="*/ 48 h 399"/>
                <a:gd name="T68" fmla="*/ 1 w 368"/>
                <a:gd name="T69" fmla="*/ 41 h 399"/>
                <a:gd name="T70" fmla="*/ 2 w 368"/>
                <a:gd name="T71" fmla="*/ 35 h 399"/>
                <a:gd name="T72" fmla="*/ 1 w 368"/>
                <a:gd name="T73" fmla="*/ 35 h 399"/>
                <a:gd name="T74" fmla="*/ 1 w 368"/>
                <a:gd name="T75" fmla="*/ 34 h 399"/>
                <a:gd name="T76" fmla="*/ 2 w 368"/>
                <a:gd name="T77" fmla="*/ 27 h 399"/>
                <a:gd name="T78" fmla="*/ 1 w 368"/>
                <a:gd name="T79" fmla="*/ 23 h 399"/>
                <a:gd name="T80" fmla="*/ 4 w 368"/>
                <a:gd name="T81" fmla="*/ 17 h 399"/>
                <a:gd name="T82" fmla="*/ 9 w 368"/>
                <a:gd name="T83" fmla="*/ 12 h 399"/>
                <a:gd name="T84" fmla="*/ 12 w 368"/>
                <a:gd name="T85" fmla="*/ 9 h 399"/>
                <a:gd name="T86" fmla="*/ 12 w 368"/>
                <a:gd name="T87" fmla="*/ 7 h 399"/>
                <a:gd name="T88" fmla="*/ 15 w 368"/>
                <a:gd name="T89" fmla="*/ 7 h 399"/>
                <a:gd name="T90" fmla="*/ 17 w 368"/>
                <a:gd name="T91" fmla="*/ 6 h 399"/>
                <a:gd name="T92" fmla="*/ 17 w 368"/>
                <a:gd name="T93" fmla="*/ 5 h 399"/>
                <a:gd name="T94" fmla="*/ 17 w 368"/>
                <a:gd name="T95" fmla="*/ 4 h 399"/>
                <a:gd name="T96" fmla="*/ 18 w 368"/>
                <a:gd name="T97" fmla="*/ 2 h 399"/>
                <a:gd name="T98" fmla="*/ 21 w 368"/>
                <a:gd name="T99" fmla="*/ 1 h 399"/>
                <a:gd name="T100" fmla="*/ 26 w 368"/>
                <a:gd name="T101" fmla="*/ 2 h 399"/>
                <a:gd name="T102" fmla="*/ 27 w 368"/>
                <a:gd name="T103" fmla="*/ 2 h 399"/>
                <a:gd name="T104" fmla="*/ 27 w 368"/>
                <a:gd name="T105" fmla="*/ 1 h 399"/>
                <a:gd name="T106" fmla="*/ 29 w 368"/>
                <a:gd name="T107" fmla="*/ 1 h 399"/>
                <a:gd name="T108" fmla="*/ 33 w 368"/>
                <a:gd name="T109" fmla="*/ 2 h 399"/>
                <a:gd name="T110" fmla="*/ 34 w 368"/>
                <a:gd name="T111" fmla="*/ 2 h 399"/>
                <a:gd name="T112" fmla="*/ 34 w 368"/>
                <a:gd name="T113" fmla="*/ 1 h 399"/>
                <a:gd name="T114" fmla="*/ 36 w 368"/>
                <a:gd name="T115" fmla="*/ 2 h 399"/>
                <a:gd name="T116" fmla="*/ 40 w 368"/>
                <a:gd name="T117" fmla="*/ 4 h 399"/>
                <a:gd name="T118" fmla="*/ 40 w 368"/>
                <a:gd name="T119" fmla="*/ 5 h 399"/>
                <a:gd name="T120" fmla="*/ 38 w 368"/>
                <a:gd name="T121" fmla="*/ 5 h 399"/>
                <a:gd name="T122" fmla="*/ 38 w 368"/>
                <a:gd name="T123" fmla="*/ 5 h 399"/>
                <a:gd name="T124" fmla="*/ 38 w 368"/>
                <a:gd name="T125" fmla="*/ 6 h 39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68"/>
                <a:gd name="T190" fmla="*/ 0 h 399"/>
                <a:gd name="T191" fmla="*/ 368 w 368"/>
                <a:gd name="T192" fmla="*/ 399 h 39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68" h="399">
                  <a:moveTo>
                    <a:pt x="305" y="46"/>
                  </a:moveTo>
                  <a:lnTo>
                    <a:pt x="303" y="46"/>
                  </a:lnTo>
                  <a:lnTo>
                    <a:pt x="303" y="44"/>
                  </a:lnTo>
                  <a:lnTo>
                    <a:pt x="303" y="43"/>
                  </a:lnTo>
                  <a:lnTo>
                    <a:pt x="303" y="42"/>
                  </a:lnTo>
                  <a:lnTo>
                    <a:pt x="302" y="40"/>
                  </a:lnTo>
                  <a:lnTo>
                    <a:pt x="302" y="39"/>
                  </a:lnTo>
                  <a:lnTo>
                    <a:pt x="302" y="37"/>
                  </a:lnTo>
                  <a:lnTo>
                    <a:pt x="302" y="36"/>
                  </a:lnTo>
                  <a:lnTo>
                    <a:pt x="303" y="36"/>
                  </a:lnTo>
                  <a:lnTo>
                    <a:pt x="303" y="35"/>
                  </a:lnTo>
                  <a:lnTo>
                    <a:pt x="305" y="35"/>
                  </a:lnTo>
                  <a:lnTo>
                    <a:pt x="306" y="33"/>
                  </a:lnTo>
                  <a:lnTo>
                    <a:pt x="309" y="33"/>
                  </a:lnTo>
                  <a:lnTo>
                    <a:pt x="312" y="35"/>
                  </a:lnTo>
                  <a:lnTo>
                    <a:pt x="314" y="35"/>
                  </a:lnTo>
                  <a:lnTo>
                    <a:pt x="317" y="35"/>
                  </a:lnTo>
                  <a:lnTo>
                    <a:pt x="320" y="36"/>
                  </a:lnTo>
                  <a:lnTo>
                    <a:pt x="322" y="36"/>
                  </a:lnTo>
                  <a:lnTo>
                    <a:pt x="325" y="36"/>
                  </a:lnTo>
                  <a:lnTo>
                    <a:pt x="328" y="37"/>
                  </a:lnTo>
                  <a:lnTo>
                    <a:pt x="329" y="42"/>
                  </a:lnTo>
                  <a:lnTo>
                    <a:pt x="331" y="46"/>
                  </a:lnTo>
                  <a:lnTo>
                    <a:pt x="335" y="50"/>
                  </a:lnTo>
                  <a:lnTo>
                    <a:pt x="340" y="53"/>
                  </a:lnTo>
                  <a:lnTo>
                    <a:pt x="346" y="57"/>
                  </a:lnTo>
                  <a:lnTo>
                    <a:pt x="351" y="58"/>
                  </a:lnTo>
                  <a:lnTo>
                    <a:pt x="357" y="59"/>
                  </a:lnTo>
                  <a:lnTo>
                    <a:pt x="361" y="61"/>
                  </a:lnTo>
                  <a:lnTo>
                    <a:pt x="361" y="62"/>
                  </a:lnTo>
                  <a:lnTo>
                    <a:pt x="361" y="63"/>
                  </a:lnTo>
                  <a:lnTo>
                    <a:pt x="361" y="66"/>
                  </a:lnTo>
                  <a:lnTo>
                    <a:pt x="362" y="68"/>
                  </a:lnTo>
                  <a:lnTo>
                    <a:pt x="364" y="69"/>
                  </a:lnTo>
                  <a:lnTo>
                    <a:pt x="365" y="70"/>
                  </a:lnTo>
                  <a:lnTo>
                    <a:pt x="366" y="70"/>
                  </a:lnTo>
                  <a:lnTo>
                    <a:pt x="368" y="70"/>
                  </a:lnTo>
                  <a:lnTo>
                    <a:pt x="368" y="72"/>
                  </a:lnTo>
                  <a:lnTo>
                    <a:pt x="368" y="73"/>
                  </a:lnTo>
                  <a:lnTo>
                    <a:pt x="366" y="74"/>
                  </a:lnTo>
                  <a:lnTo>
                    <a:pt x="366" y="76"/>
                  </a:lnTo>
                  <a:lnTo>
                    <a:pt x="366" y="77"/>
                  </a:lnTo>
                  <a:lnTo>
                    <a:pt x="366" y="79"/>
                  </a:lnTo>
                  <a:lnTo>
                    <a:pt x="366" y="80"/>
                  </a:lnTo>
                  <a:lnTo>
                    <a:pt x="365" y="80"/>
                  </a:lnTo>
                  <a:lnTo>
                    <a:pt x="362" y="80"/>
                  </a:lnTo>
                  <a:lnTo>
                    <a:pt x="361" y="80"/>
                  </a:lnTo>
                  <a:lnTo>
                    <a:pt x="360" y="81"/>
                  </a:lnTo>
                  <a:lnTo>
                    <a:pt x="358" y="83"/>
                  </a:lnTo>
                  <a:lnTo>
                    <a:pt x="357" y="84"/>
                  </a:lnTo>
                  <a:lnTo>
                    <a:pt x="357" y="85"/>
                  </a:lnTo>
                  <a:lnTo>
                    <a:pt x="355" y="87"/>
                  </a:lnTo>
                  <a:lnTo>
                    <a:pt x="353" y="87"/>
                  </a:lnTo>
                  <a:lnTo>
                    <a:pt x="349" y="85"/>
                  </a:lnTo>
                  <a:lnTo>
                    <a:pt x="346" y="85"/>
                  </a:lnTo>
                  <a:lnTo>
                    <a:pt x="343" y="84"/>
                  </a:lnTo>
                  <a:lnTo>
                    <a:pt x="339" y="84"/>
                  </a:lnTo>
                  <a:lnTo>
                    <a:pt x="336" y="84"/>
                  </a:lnTo>
                  <a:lnTo>
                    <a:pt x="332" y="83"/>
                  </a:lnTo>
                  <a:lnTo>
                    <a:pt x="329" y="83"/>
                  </a:lnTo>
                  <a:lnTo>
                    <a:pt x="327" y="87"/>
                  </a:lnTo>
                  <a:lnTo>
                    <a:pt x="322" y="92"/>
                  </a:lnTo>
                  <a:lnTo>
                    <a:pt x="320" y="98"/>
                  </a:lnTo>
                  <a:lnTo>
                    <a:pt x="317" y="102"/>
                  </a:lnTo>
                  <a:lnTo>
                    <a:pt x="314" y="107"/>
                  </a:lnTo>
                  <a:lnTo>
                    <a:pt x="310" y="113"/>
                  </a:lnTo>
                  <a:lnTo>
                    <a:pt x="307" y="118"/>
                  </a:lnTo>
                  <a:lnTo>
                    <a:pt x="305" y="122"/>
                  </a:lnTo>
                  <a:lnTo>
                    <a:pt x="299" y="122"/>
                  </a:lnTo>
                  <a:lnTo>
                    <a:pt x="294" y="121"/>
                  </a:lnTo>
                  <a:lnTo>
                    <a:pt x="288" y="121"/>
                  </a:lnTo>
                  <a:lnTo>
                    <a:pt x="281" y="121"/>
                  </a:lnTo>
                  <a:lnTo>
                    <a:pt x="276" y="121"/>
                  </a:lnTo>
                  <a:lnTo>
                    <a:pt x="270" y="121"/>
                  </a:lnTo>
                  <a:lnTo>
                    <a:pt x="265" y="120"/>
                  </a:lnTo>
                  <a:lnTo>
                    <a:pt x="259" y="120"/>
                  </a:lnTo>
                  <a:lnTo>
                    <a:pt x="259" y="122"/>
                  </a:lnTo>
                  <a:lnTo>
                    <a:pt x="258" y="127"/>
                  </a:lnTo>
                  <a:lnTo>
                    <a:pt x="257" y="132"/>
                  </a:lnTo>
                  <a:lnTo>
                    <a:pt x="254" y="136"/>
                  </a:lnTo>
                  <a:lnTo>
                    <a:pt x="253" y="142"/>
                  </a:lnTo>
                  <a:lnTo>
                    <a:pt x="251" y="146"/>
                  </a:lnTo>
                  <a:lnTo>
                    <a:pt x="250" y="150"/>
                  </a:lnTo>
                  <a:lnTo>
                    <a:pt x="248" y="154"/>
                  </a:lnTo>
                  <a:lnTo>
                    <a:pt x="240" y="158"/>
                  </a:lnTo>
                  <a:lnTo>
                    <a:pt x="231" y="162"/>
                  </a:lnTo>
                  <a:lnTo>
                    <a:pt x="224" y="168"/>
                  </a:lnTo>
                  <a:lnTo>
                    <a:pt x="218" y="173"/>
                  </a:lnTo>
                  <a:lnTo>
                    <a:pt x="211" y="179"/>
                  </a:lnTo>
                  <a:lnTo>
                    <a:pt x="207" y="185"/>
                  </a:lnTo>
                  <a:lnTo>
                    <a:pt x="203" y="192"/>
                  </a:lnTo>
                  <a:lnTo>
                    <a:pt x="200" y="199"/>
                  </a:lnTo>
                  <a:lnTo>
                    <a:pt x="195" y="213"/>
                  </a:lnTo>
                  <a:lnTo>
                    <a:pt x="191" y="229"/>
                  </a:lnTo>
                  <a:lnTo>
                    <a:pt x="187" y="246"/>
                  </a:lnTo>
                  <a:lnTo>
                    <a:pt x="184" y="264"/>
                  </a:lnTo>
                  <a:lnTo>
                    <a:pt x="180" y="269"/>
                  </a:lnTo>
                  <a:lnTo>
                    <a:pt x="169" y="281"/>
                  </a:lnTo>
                  <a:lnTo>
                    <a:pt x="155" y="301"/>
                  </a:lnTo>
                  <a:lnTo>
                    <a:pt x="137" y="324"/>
                  </a:lnTo>
                  <a:lnTo>
                    <a:pt x="118" y="347"/>
                  </a:lnTo>
                  <a:lnTo>
                    <a:pt x="98" y="371"/>
                  </a:lnTo>
                  <a:lnTo>
                    <a:pt x="88" y="380"/>
                  </a:lnTo>
                  <a:lnTo>
                    <a:pt x="78" y="388"/>
                  </a:lnTo>
                  <a:lnTo>
                    <a:pt x="69" y="395"/>
                  </a:lnTo>
                  <a:lnTo>
                    <a:pt x="61" y="399"/>
                  </a:lnTo>
                  <a:lnTo>
                    <a:pt x="61" y="398"/>
                  </a:lnTo>
                  <a:lnTo>
                    <a:pt x="59" y="395"/>
                  </a:lnTo>
                  <a:lnTo>
                    <a:pt x="58" y="392"/>
                  </a:lnTo>
                  <a:lnTo>
                    <a:pt x="56" y="390"/>
                  </a:lnTo>
                  <a:lnTo>
                    <a:pt x="54" y="387"/>
                  </a:lnTo>
                  <a:lnTo>
                    <a:pt x="52" y="384"/>
                  </a:lnTo>
                  <a:lnTo>
                    <a:pt x="51" y="382"/>
                  </a:lnTo>
                  <a:lnTo>
                    <a:pt x="51" y="380"/>
                  </a:lnTo>
                  <a:lnTo>
                    <a:pt x="45" y="382"/>
                  </a:lnTo>
                  <a:lnTo>
                    <a:pt x="39" y="384"/>
                  </a:lnTo>
                  <a:lnTo>
                    <a:pt x="32" y="387"/>
                  </a:lnTo>
                  <a:lnTo>
                    <a:pt x="25" y="388"/>
                  </a:lnTo>
                  <a:lnTo>
                    <a:pt x="18" y="391"/>
                  </a:lnTo>
                  <a:lnTo>
                    <a:pt x="13" y="392"/>
                  </a:lnTo>
                  <a:lnTo>
                    <a:pt x="7" y="395"/>
                  </a:lnTo>
                  <a:lnTo>
                    <a:pt x="3" y="398"/>
                  </a:lnTo>
                  <a:lnTo>
                    <a:pt x="0" y="384"/>
                  </a:lnTo>
                  <a:lnTo>
                    <a:pt x="0" y="369"/>
                  </a:lnTo>
                  <a:lnTo>
                    <a:pt x="2" y="354"/>
                  </a:lnTo>
                  <a:lnTo>
                    <a:pt x="6" y="339"/>
                  </a:lnTo>
                  <a:lnTo>
                    <a:pt x="10" y="324"/>
                  </a:lnTo>
                  <a:lnTo>
                    <a:pt x="14" y="309"/>
                  </a:lnTo>
                  <a:lnTo>
                    <a:pt x="17" y="294"/>
                  </a:lnTo>
                  <a:lnTo>
                    <a:pt x="19" y="279"/>
                  </a:lnTo>
                  <a:lnTo>
                    <a:pt x="18" y="279"/>
                  </a:lnTo>
                  <a:lnTo>
                    <a:pt x="15" y="279"/>
                  </a:lnTo>
                  <a:lnTo>
                    <a:pt x="14" y="279"/>
                  </a:lnTo>
                  <a:lnTo>
                    <a:pt x="13" y="279"/>
                  </a:lnTo>
                  <a:lnTo>
                    <a:pt x="11" y="277"/>
                  </a:lnTo>
                  <a:lnTo>
                    <a:pt x="10" y="277"/>
                  </a:lnTo>
                  <a:lnTo>
                    <a:pt x="7" y="277"/>
                  </a:lnTo>
                  <a:lnTo>
                    <a:pt x="6" y="277"/>
                  </a:lnTo>
                  <a:lnTo>
                    <a:pt x="8" y="266"/>
                  </a:lnTo>
                  <a:lnTo>
                    <a:pt x="11" y="253"/>
                  </a:lnTo>
                  <a:lnTo>
                    <a:pt x="14" y="239"/>
                  </a:lnTo>
                  <a:lnTo>
                    <a:pt x="15" y="224"/>
                  </a:lnTo>
                  <a:lnTo>
                    <a:pt x="17" y="209"/>
                  </a:lnTo>
                  <a:lnTo>
                    <a:pt x="17" y="195"/>
                  </a:lnTo>
                  <a:lnTo>
                    <a:pt x="17" y="190"/>
                  </a:lnTo>
                  <a:lnTo>
                    <a:pt x="15" y="184"/>
                  </a:lnTo>
                  <a:lnTo>
                    <a:pt x="13" y="179"/>
                  </a:lnTo>
                  <a:lnTo>
                    <a:pt x="11" y="175"/>
                  </a:lnTo>
                  <a:lnTo>
                    <a:pt x="24" y="155"/>
                  </a:lnTo>
                  <a:lnTo>
                    <a:pt x="32" y="142"/>
                  </a:lnTo>
                  <a:lnTo>
                    <a:pt x="37" y="131"/>
                  </a:lnTo>
                  <a:lnTo>
                    <a:pt x="43" y="122"/>
                  </a:lnTo>
                  <a:lnTo>
                    <a:pt x="48" y="114"/>
                  </a:lnTo>
                  <a:lnTo>
                    <a:pt x="58" y="105"/>
                  </a:lnTo>
                  <a:lnTo>
                    <a:pt x="73" y="95"/>
                  </a:lnTo>
                  <a:lnTo>
                    <a:pt x="95" y="81"/>
                  </a:lnTo>
                  <a:lnTo>
                    <a:pt x="96" y="77"/>
                  </a:lnTo>
                  <a:lnTo>
                    <a:pt x="96" y="73"/>
                  </a:lnTo>
                  <a:lnTo>
                    <a:pt x="98" y="69"/>
                  </a:lnTo>
                  <a:lnTo>
                    <a:pt x="98" y="66"/>
                  </a:lnTo>
                  <a:lnTo>
                    <a:pt x="99" y="62"/>
                  </a:lnTo>
                  <a:lnTo>
                    <a:pt x="99" y="58"/>
                  </a:lnTo>
                  <a:lnTo>
                    <a:pt x="100" y="54"/>
                  </a:lnTo>
                  <a:lnTo>
                    <a:pt x="100" y="51"/>
                  </a:lnTo>
                  <a:lnTo>
                    <a:pt x="110" y="51"/>
                  </a:lnTo>
                  <a:lnTo>
                    <a:pt x="117" y="51"/>
                  </a:lnTo>
                  <a:lnTo>
                    <a:pt x="122" y="50"/>
                  </a:lnTo>
                  <a:lnTo>
                    <a:pt x="126" y="50"/>
                  </a:lnTo>
                  <a:lnTo>
                    <a:pt x="130" y="48"/>
                  </a:lnTo>
                  <a:lnTo>
                    <a:pt x="133" y="46"/>
                  </a:lnTo>
                  <a:lnTo>
                    <a:pt x="137" y="43"/>
                  </a:lnTo>
                  <a:lnTo>
                    <a:pt x="143" y="40"/>
                  </a:lnTo>
                  <a:lnTo>
                    <a:pt x="143" y="39"/>
                  </a:lnTo>
                  <a:lnTo>
                    <a:pt x="143" y="36"/>
                  </a:lnTo>
                  <a:lnTo>
                    <a:pt x="143" y="33"/>
                  </a:lnTo>
                  <a:lnTo>
                    <a:pt x="141" y="32"/>
                  </a:lnTo>
                  <a:lnTo>
                    <a:pt x="141" y="29"/>
                  </a:lnTo>
                  <a:lnTo>
                    <a:pt x="140" y="28"/>
                  </a:lnTo>
                  <a:lnTo>
                    <a:pt x="139" y="26"/>
                  </a:lnTo>
                  <a:lnTo>
                    <a:pt x="136" y="25"/>
                  </a:lnTo>
                  <a:lnTo>
                    <a:pt x="140" y="20"/>
                  </a:lnTo>
                  <a:lnTo>
                    <a:pt x="143" y="15"/>
                  </a:lnTo>
                  <a:lnTo>
                    <a:pt x="147" y="11"/>
                  </a:lnTo>
                  <a:lnTo>
                    <a:pt x="151" y="9"/>
                  </a:lnTo>
                  <a:lnTo>
                    <a:pt x="157" y="7"/>
                  </a:lnTo>
                  <a:lnTo>
                    <a:pt x="162" y="7"/>
                  </a:lnTo>
                  <a:lnTo>
                    <a:pt x="168" y="6"/>
                  </a:lnTo>
                  <a:lnTo>
                    <a:pt x="173" y="7"/>
                  </a:lnTo>
                  <a:lnTo>
                    <a:pt x="184" y="9"/>
                  </a:lnTo>
                  <a:lnTo>
                    <a:pt x="198" y="11"/>
                  </a:lnTo>
                  <a:lnTo>
                    <a:pt x="210" y="15"/>
                  </a:lnTo>
                  <a:lnTo>
                    <a:pt x="224" y="18"/>
                  </a:lnTo>
                  <a:lnTo>
                    <a:pt x="222" y="17"/>
                  </a:lnTo>
                  <a:lnTo>
                    <a:pt x="221" y="14"/>
                  </a:lnTo>
                  <a:lnTo>
                    <a:pt x="220" y="13"/>
                  </a:lnTo>
                  <a:lnTo>
                    <a:pt x="218" y="10"/>
                  </a:lnTo>
                  <a:lnTo>
                    <a:pt x="218" y="7"/>
                  </a:lnTo>
                  <a:lnTo>
                    <a:pt x="217" y="6"/>
                  </a:lnTo>
                  <a:lnTo>
                    <a:pt x="217" y="3"/>
                  </a:lnTo>
                  <a:lnTo>
                    <a:pt x="225" y="5"/>
                  </a:lnTo>
                  <a:lnTo>
                    <a:pt x="232" y="6"/>
                  </a:lnTo>
                  <a:lnTo>
                    <a:pt x="240" y="7"/>
                  </a:lnTo>
                  <a:lnTo>
                    <a:pt x="248" y="9"/>
                  </a:lnTo>
                  <a:lnTo>
                    <a:pt x="255" y="10"/>
                  </a:lnTo>
                  <a:lnTo>
                    <a:pt x="264" y="11"/>
                  </a:lnTo>
                  <a:lnTo>
                    <a:pt x="270" y="13"/>
                  </a:lnTo>
                  <a:lnTo>
                    <a:pt x="279" y="14"/>
                  </a:lnTo>
                  <a:lnTo>
                    <a:pt x="279" y="13"/>
                  </a:lnTo>
                  <a:lnTo>
                    <a:pt x="279" y="11"/>
                  </a:lnTo>
                  <a:lnTo>
                    <a:pt x="277" y="10"/>
                  </a:lnTo>
                  <a:lnTo>
                    <a:pt x="277" y="7"/>
                  </a:lnTo>
                  <a:lnTo>
                    <a:pt x="277" y="6"/>
                  </a:lnTo>
                  <a:lnTo>
                    <a:pt x="276" y="5"/>
                  </a:lnTo>
                  <a:lnTo>
                    <a:pt x="276" y="2"/>
                  </a:lnTo>
                  <a:lnTo>
                    <a:pt x="276" y="0"/>
                  </a:lnTo>
                  <a:lnTo>
                    <a:pt x="283" y="2"/>
                  </a:lnTo>
                  <a:lnTo>
                    <a:pt x="290" y="6"/>
                  </a:lnTo>
                  <a:lnTo>
                    <a:pt x="296" y="9"/>
                  </a:lnTo>
                  <a:lnTo>
                    <a:pt x="303" y="13"/>
                  </a:lnTo>
                  <a:lnTo>
                    <a:pt x="310" y="18"/>
                  </a:lnTo>
                  <a:lnTo>
                    <a:pt x="317" y="24"/>
                  </a:lnTo>
                  <a:lnTo>
                    <a:pt x="322" y="28"/>
                  </a:lnTo>
                  <a:lnTo>
                    <a:pt x="329" y="32"/>
                  </a:lnTo>
                  <a:lnTo>
                    <a:pt x="327" y="32"/>
                  </a:lnTo>
                  <a:lnTo>
                    <a:pt x="324" y="33"/>
                  </a:lnTo>
                  <a:lnTo>
                    <a:pt x="321" y="35"/>
                  </a:lnTo>
                  <a:lnTo>
                    <a:pt x="317" y="35"/>
                  </a:lnTo>
                  <a:lnTo>
                    <a:pt x="314" y="36"/>
                  </a:lnTo>
                  <a:lnTo>
                    <a:pt x="310" y="37"/>
                  </a:lnTo>
                  <a:lnTo>
                    <a:pt x="307" y="37"/>
                  </a:lnTo>
                  <a:lnTo>
                    <a:pt x="306" y="37"/>
                  </a:lnTo>
                  <a:lnTo>
                    <a:pt x="306" y="39"/>
                  </a:lnTo>
                  <a:lnTo>
                    <a:pt x="306" y="40"/>
                  </a:lnTo>
                  <a:lnTo>
                    <a:pt x="305" y="40"/>
                  </a:lnTo>
                  <a:lnTo>
                    <a:pt x="305" y="42"/>
                  </a:lnTo>
                  <a:lnTo>
                    <a:pt x="305" y="43"/>
                  </a:lnTo>
                  <a:lnTo>
                    <a:pt x="305" y="44"/>
                  </a:lnTo>
                  <a:lnTo>
                    <a:pt x="305" y="46"/>
                  </a:lnTo>
                  <a:close/>
                </a:path>
              </a:pathLst>
            </a:custGeom>
            <a:solidFill>
              <a:srgbClr val="8C7A6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0" name="Freeform 154"/>
            <p:cNvSpPr>
              <a:spLocks/>
            </p:cNvSpPr>
            <p:nvPr/>
          </p:nvSpPr>
          <p:spPr bwMode="auto">
            <a:xfrm>
              <a:off x="599" y="3347"/>
              <a:ext cx="156" cy="168"/>
            </a:xfrm>
            <a:custGeom>
              <a:avLst/>
              <a:gdLst>
                <a:gd name="T0" fmla="*/ 32 w 311"/>
                <a:gd name="T1" fmla="*/ 4 h 338"/>
                <a:gd name="T2" fmla="*/ 32 w 311"/>
                <a:gd name="T3" fmla="*/ 4 h 338"/>
                <a:gd name="T4" fmla="*/ 32 w 311"/>
                <a:gd name="T5" fmla="*/ 3 h 338"/>
                <a:gd name="T6" fmla="*/ 33 w 311"/>
                <a:gd name="T7" fmla="*/ 3 h 338"/>
                <a:gd name="T8" fmla="*/ 34 w 311"/>
                <a:gd name="T9" fmla="*/ 3 h 338"/>
                <a:gd name="T10" fmla="*/ 35 w 311"/>
                <a:gd name="T11" fmla="*/ 3 h 338"/>
                <a:gd name="T12" fmla="*/ 36 w 311"/>
                <a:gd name="T13" fmla="*/ 5 h 338"/>
                <a:gd name="T14" fmla="*/ 38 w 311"/>
                <a:gd name="T15" fmla="*/ 6 h 338"/>
                <a:gd name="T16" fmla="*/ 39 w 311"/>
                <a:gd name="T17" fmla="*/ 6 h 338"/>
                <a:gd name="T18" fmla="*/ 39 w 311"/>
                <a:gd name="T19" fmla="*/ 7 h 338"/>
                <a:gd name="T20" fmla="*/ 39 w 311"/>
                <a:gd name="T21" fmla="*/ 7 h 338"/>
                <a:gd name="T22" fmla="*/ 39 w 311"/>
                <a:gd name="T23" fmla="*/ 7 h 338"/>
                <a:gd name="T24" fmla="*/ 39 w 311"/>
                <a:gd name="T25" fmla="*/ 8 h 338"/>
                <a:gd name="T26" fmla="*/ 39 w 311"/>
                <a:gd name="T27" fmla="*/ 8 h 338"/>
                <a:gd name="T28" fmla="*/ 39 w 311"/>
                <a:gd name="T29" fmla="*/ 8 h 338"/>
                <a:gd name="T30" fmla="*/ 38 w 311"/>
                <a:gd name="T31" fmla="*/ 9 h 338"/>
                <a:gd name="T32" fmla="*/ 37 w 311"/>
                <a:gd name="T33" fmla="*/ 9 h 338"/>
                <a:gd name="T34" fmla="*/ 36 w 311"/>
                <a:gd name="T35" fmla="*/ 8 h 338"/>
                <a:gd name="T36" fmla="*/ 34 w 311"/>
                <a:gd name="T37" fmla="*/ 10 h 338"/>
                <a:gd name="T38" fmla="*/ 33 w 311"/>
                <a:gd name="T39" fmla="*/ 12 h 338"/>
                <a:gd name="T40" fmla="*/ 31 w 311"/>
                <a:gd name="T41" fmla="*/ 12 h 338"/>
                <a:gd name="T42" fmla="*/ 28 w 311"/>
                <a:gd name="T43" fmla="*/ 12 h 338"/>
                <a:gd name="T44" fmla="*/ 27 w 311"/>
                <a:gd name="T45" fmla="*/ 13 h 338"/>
                <a:gd name="T46" fmla="*/ 27 w 311"/>
                <a:gd name="T47" fmla="*/ 15 h 338"/>
                <a:gd name="T48" fmla="*/ 24 w 311"/>
                <a:gd name="T49" fmla="*/ 17 h 338"/>
                <a:gd name="T50" fmla="*/ 21 w 311"/>
                <a:gd name="T51" fmla="*/ 22 h 338"/>
                <a:gd name="T52" fmla="*/ 19 w 311"/>
                <a:gd name="T53" fmla="*/ 28 h 338"/>
                <a:gd name="T54" fmla="*/ 13 w 311"/>
                <a:gd name="T55" fmla="*/ 36 h 338"/>
                <a:gd name="T56" fmla="*/ 8 w 311"/>
                <a:gd name="T57" fmla="*/ 41 h 338"/>
                <a:gd name="T58" fmla="*/ 7 w 311"/>
                <a:gd name="T59" fmla="*/ 41 h 338"/>
                <a:gd name="T60" fmla="*/ 6 w 311"/>
                <a:gd name="T61" fmla="*/ 40 h 338"/>
                <a:gd name="T62" fmla="*/ 4 w 311"/>
                <a:gd name="T63" fmla="*/ 40 h 338"/>
                <a:gd name="T64" fmla="*/ 1 w 311"/>
                <a:gd name="T65" fmla="*/ 41 h 338"/>
                <a:gd name="T66" fmla="*/ 1 w 311"/>
                <a:gd name="T67" fmla="*/ 37 h 338"/>
                <a:gd name="T68" fmla="*/ 2 w 311"/>
                <a:gd name="T69" fmla="*/ 30 h 338"/>
                <a:gd name="T70" fmla="*/ 2 w 311"/>
                <a:gd name="T71" fmla="*/ 29 h 338"/>
                <a:gd name="T72" fmla="*/ 1 w 311"/>
                <a:gd name="T73" fmla="*/ 29 h 338"/>
                <a:gd name="T74" fmla="*/ 2 w 311"/>
                <a:gd name="T75" fmla="*/ 25 h 338"/>
                <a:gd name="T76" fmla="*/ 2 w 311"/>
                <a:gd name="T77" fmla="*/ 19 h 338"/>
                <a:gd name="T78" fmla="*/ 4 w 311"/>
                <a:gd name="T79" fmla="*/ 13 h 338"/>
                <a:gd name="T80" fmla="*/ 8 w 311"/>
                <a:gd name="T81" fmla="*/ 10 h 338"/>
                <a:gd name="T82" fmla="*/ 11 w 311"/>
                <a:gd name="T83" fmla="*/ 7 h 338"/>
                <a:gd name="T84" fmla="*/ 11 w 311"/>
                <a:gd name="T85" fmla="*/ 5 h 338"/>
                <a:gd name="T86" fmla="*/ 13 w 311"/>
                <a:gd name="T87" fmla="*/ 5 h 338"/>
                <a:gd name="T88" fmla="*/ 15 w 311"/>
                <a:gd name="T89" fmla="*/ 4 h 338"/>
                <a:gd name="T90" fmla="*/ 15 w 311"/>
                <a:gd name="T91" fmla="*/ 3 h 338"/>
                <a:gd name="T92" fmla="*/ 15 w 311"/>
                <a:gd name="T93" fmla="*/ 2 h 338"/>
                <a:gd name="T94" fmla="*/ 16 w 311"/>
                <a:gd name="T95" fmla="*/ 1 h 338"/>
                <a:gd name="T96" fmla="*/ 20 w 311"/>
                <a:gd name="T97" fmla="*/ 0 h 338"/>
                <a:gd name="T98" fmla="*/ 24 w 311"/>
                <a:gd name="T99" fmla="*/ 1 h 338"/>
                <a:gd name="T100" fmla="*/ 24 w 311"/>
                <a:gd name="T101" fmla="*/ 1 h 338"/>
                <a:gd name="T102" fmla="*/ 24 w 311"/>
                <a:gd name="T103" fmla="*/ 0 h 338"/>
                <a:gd name="T104" fmla="*/ 27 w 311"/>
                <a:gd name="T105" fmla="*/ 1 h 338"/>
                <a:gd name="T106" fmla="*/ 30 w 311"/>
                <a:gd name="T107" fmla="*/ 1 h 338"/>
                <a:gd name="T108" fmla="*/ 30 w 311"/>
                <a:gd name="T109" fmla="*/ 0 h 338"/>
                <a:gd name="T110" fmla="*/ 30 w 311"/>
                <a:gd name="T111" fmla="*/ 0 h 338"/>
                <a:gd name="T112" fmla="*/ 33 w 311"/>
                <a:gd name="T113" fmla="*/ 1 h 338"/>
                <a:gd name="T114" fmla="*/ 35 w 311"/>
                <a:gd name="T115" fmla="*/ 3 h 338"/>
                <a:gd name="T116" fmla="*/ 34 w 311"/>
                <a:gd name="T117" fmla="*/ 3 h 338"/>
                <a:gd name="T118" fmla="*/ 33 w 311"/>
                <a:gd name="T119" fmla="*/ 4 h 338"/>
                <a:gd name="T120" fmla="*/ 33 w 311"/>
                <a:gd name="T121" fmla="*/ 4 h 3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11"/>
                <a:gd name="T184" fmla="*/ 0 h 338"/>
                <a:gd name="T185" fmla="*/ 311 w 311"/>
                <a:gd name="T186" fmla="*/ 338 h 33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11" h="338">
                  <a:moveTo>
                    <a:pt x="257" y="39"/>
                  </a:moveTo>
                  <a:lnTo>
                    <a:pt x="257" y="37"/>
                  </a:lnTo>
                  <a:lnTo>
                    <a:pt x="256" y="37"/>
                  </a:lnTo>
                  <a:lnTo>
                    <a:pt x="256" y="36"/>
                  </a:lnTo>
                  <a:lnTo>
                    <a:pt x="256" y="35"/>
                  </a:lnTo>
                  <a:lnTo>
                    <a:pt x="256" y="33"/>
                  </a:lnTo>
                  <a:lnTo>
                    <a:pt x="255" y="32"/>
                  </a:lnTo>
                  <a:lnTo>
                    <a:pt x="255" y="30"/>
                  </a:lnTo>
                  <a:lnTo>
                    <a:pt x="256" y="30"/>
                  </a:lnTo>
                  <a:lnTo>
                    <a:pt x="256" y="29"/>
                  </a:lnTo>
                  <a:lnTo>
                    <a:pt x="257" y="29"/>
                  </a:lnTo>
                  <a:lnTo>
                    <a:pt x="259" y="29"/>
                  </a:lnTo>
                  <a:lnTo>
                    <a:pt x="259" y="28"/>
                  </a:lnTo>
                  <a:lnTo>
                    <a:pt x="262" y="28"/>
                  </a:lnTo>
                  <a:lnTo>
                    <a:pt x="264" y="29"/>
                  </a:lnTo>
                  <a:lnTo>
                    <a:pt x="266" y="29"/>
                  </a:lnTo>
                  <a:lnTo>
                    <a:pt x="268" y="29"/>
                  </a:lnTo>
                  <a:lnTo>
                    <a:pt x="271" y="30"/>
                  </a:lnTo>
                  <a:lnTo>
                    <a:pt x="273" y="30"/>
                  </a:lnTo>
                  <a:lnTo>
                    <a:pt x="275" y="30"/>
                  </a:lnTo>
                  <a:lnTo>
                    <a:pt x="278" y="30"/>
                  </a:lnTo>
                  <a:lnTo>
                    <a:pt x="278" y="35"/>
                  </a:lnTo>
                  <a:lnTo>
                    <a:pt x="281" y="39"/>
                  </a:lnTo>
                  <a:lnTo>
                    <a:pt x="284" y="41"/>
                  </a:lnTo>
                  <a:lnTo>
                    <a:pt x="288" y="44"/>
                  </a:lnTo>
                  <a:lnTo>
                    <a:pt x="292" y="47"/>
                  </a:lnTo>
                  <a:lnTo>
                    <a:pt x="297" y="48"/>
                  </a:lnTo>
                  <a:lnTo>
                    <a:pt x="301" y="50"/>
                  </a:lnTo>
                  <a:lnTo>
                    <a:pt x="304" y="51"/>
                  </a:lnTo>
                  <a:lnTo>
                    <a:pt x="304" y="52"/>
                  </a:lnTo>
                  <a:lnTo>
                    <a:pt x="305" y="54"/>
                  </a:lnTo>
                  <a:lnTo>
                    <a:pt x="305" y="55"/>
                  </a:lnTo>
                  <a:lnTo>
                    <a:pt x="305" y="56"/>
                  </a:lnTo>
                  <a:lnTo>
                    <a:pt x="307" y="58"/>
                  </a:lnTo>
                  <a:lnTo>
                    <a:pt x="308" y="59"/>
                  </a:lnTo>
                  <a:lnTo>
                    <a:pt x="310" y="59"/>
                  </a:lnTo>
                  <a:lnTo>
                    <a:pt x="311" y="59"/>
                  </a:lnTo>
                  <a:lnTo>
                    <a:pt x="311" y="61"/>
                  </a:lnTo>
                  <a:lnTo>
                    <a:pt x="311" y="62"/>
                  </a:lnTo>
                  <a:lnTo>
                    <a:pt x="310" y="63"/>
                  </a:lnTo>
                  <a:lnTo>
                    <a:pt x="310" y="65"/>
                  </a:lnTo>
                  <a:lnTo>
                    <a:pt x="310" y="66"/>
                  </a:lnTo>
                  <a:lnTo>
                    <a:pt x="310" y="67"/>
                  </a:lnTo>
                  <a:lnTo>
                    <a:pt x="308" y="67"/>
                  </a:lnTo>
                  <a:lnTo>
                    <a:pt x="307" y="67"/>
                  </a:lnTo>
                  <a:lnTo>
                    <a:pt x="305" y="67"/>
                  </a:lnTo>
                  <a:lnTo>
                    <a:pt x="304" y="69"/>
                  </a:lnTo>
                  <a:lnTo>
                    <a:pt x="303" y="70"/>
                  </a:lnTo>
                  <a:lnTo>
                    <a:pt x="301" y="70"/>
                  </a:lnTo>
                  <a:lnTo>
                    <a:pt x="301" y="72"/>
                  </a:lnTo>
                  <a:lnTo>
                    <a:pt x="301" y="73"/>
                  </a:lnTo>
                  <a:lnTo>
                    <a:pt x="299" y="73"/>
                  </a:lnTo>
                  <a:lnTo>
                    <a:pt x="296" y="73"/>
                  </a:lnTo>
                  <a:lnTo>
                    <a:pt x="293" y="72"/>
                  </a:lnTo>
                  <a:lnTo>
                    <a:pt x="289" y="72"/>
                  </a:lnTo>
                  <a:lnTo>
                    <a:pt x="286" y="70"/>
                  </a:lnTo>
                  <a:lnTo>
                    <a:pt x="284" y="70"/>
                  </a:lnTo>
                  <a:lnTo>
                    <a:pt x="281" y="70"/>
                  </a:lnTo>
                  <a:lnTo>
                    <a:pt x="278" y="69"/>
                  </a:lnTo>
                  <a:lnTo>
                    <a:pt x="275" y="73"/>
                  </a:lnTo>
                  <a:lnTo>
                    <a:pt x="273" y="78"/>
                  </a:lnTo>
                  <a:lnTo>
                    <a:pt x="271" y="83"/>
                  </a:lnTo>
                  <a:lnTo>
                    <a:pt x="268" y="87"/>
                  </a:lnTo>
                  <a:lnTo>
                    <a:pt x="266" y="91"/>
                  </a:lnTo>
                  <a:lnTo>
                    <a:pt x="263" y="95"/>
                  </a:lnTo>
                  <a:lnTo>
                    <a:pt x="260" y="99"/>
                  </a:lnTo>
                  <a:lnTo>
                    <a:pt x="257" y="103"/>
                  </a:lnTo>
                  <a:lnTo>
                    <a:pt x="253" y="103"/>
                  </a:lnTo>
                  <a:lnTo>
                    <a:pt x="248" y="103"/>
                  </a:lnTo>
                  <a:lnTo>
                    <a:pt x="244" y="102"/>
                  </a:lnTo>
                  <a:lnTo>
                    <a:pt x="238" y="102"/>
                  </a:lnTo>
                  <a:lnTo>
                    <a:pt x="233" y="102"/>
                  </a:lnTo>
                  <a:lnTo>
                    <a:pt x="229" y="102"/>
                  </a:lnTo>
                  <a:lnTo>
                    <a:pt x="223" y="102"/>
                  </a:lnTo>
                  <a:lnTo>
                    <a:pt x="219" y="100"/>
                  </a:lnTo>
                  <a:lnTo>
                    <a:pt x="219" y="104"/>
                  </a:lnTo>
                  <a:lnTo>
                    <a:pt x="218" y="107"/>
                  </a:lnTo>
                  <a:lnTo>
                    <a:pt x="216" y="111"/>
                  </a:lnTo>
                  <a:lnTo>
                    <a:pt x="215" y="115"/>
                  </a:lnTo>
                  <a:lnTo>
                    <a:pt x="214" y="120"/>
                  </a:lnTo>
                  <a:lnTo>
                    <a:pt x="212" y="124"/>
                  </a:lnTo>
                  <a:lnTo>
                    <a:pt x="211" y="126"/>
                  </a:lnTo>
                  <a:lnTo>
                    <a:pt x="211" y="129"/>
                  </a:lnTo>
                  <a:lnTo>
                    <a:pt x="203" y="133"/>
                  </a:lnTo>
                  <a:lnTo>
                    <a:pt x="196" y="137"/>
                  </a:lnTo>
                  <a:lnTo>
                    <a:pt x="189" y="141"/>
                  </a:lnTo>
                  <a:lnTo>
                    <a:pt x="183" y="147"/>
                  </a:lnTo>
                  <a:lnTo>
                    <a:pt x="175" y="157"/>
                  </a:lnTo>
                  <a:lnTo>
                    <a:pt x="168" y="168"/>
                  </a:lnTo>
                  <a:lnTo>
                    <a:pt x="164" y="180"/>
                  </a:lnTo>
                  <a:lnTo>
                    <a:pt x="161" y="194"/>
                  </a:lnTo>
                  <a:lnTo>
                    <a:pt x="159" y="209"/>
                  </a:lnTo>
                  <a:lnTo>
                    <a:pt x="156" y="222"/>
                  </a:lnTo>
                  <a:lnTo>
                    <a:pt x="152" y="226"/>
                  </a:lnTo>
                  <a:lnTo>
                    <a:pt x="144" y="239"/>
                  </a:lnTo>
                  <a:lnTo>
                    <a:pt x="131" y="255"/>
                  </a:lnTo>
                  <a:lnTo>
                    <a:pt x="116" y="274"/>
                  </a:lnTo>
                  <a:lnTo>
                    <a:pt x="100" y="294"/>
                  </a:lnTo>
                  <a:lnTo>
                    <a:pt x="83" y="313"/>
                  </a:lnTo>
                  <a:lnTo>
                    <a:pt x="74" y="321"/>
                  </a:lnTo>
                  <a:lnTo>
                    <a:pt x="67" y="328"/>
                  </a:lnTo>
                  <a:lnTo>
                    <a:pt x="59" y="333"/>
                  </a:lnTo>
                  <a:lnTo>
                    <a:pt x="52" y="338"/>
                  </a:lnTo>
                  <a:lnTo>
                    <a:pt x="50" y="336"/>
                  </a:lnTo>
                  <a:lnTo>
                    <a:pt x="50" y="335"/>
                  </a:lnTo>
                  <a:lnTo>
                    <a:pt x="49" y="332"/>
                  </a:lnTo>
                  <a:lnTo>
                    <a:pt x="46" y="329"/>
                  </a:lnTo>
                  <a:lnTo>
                    <a:pt x="45" y="327"/>
                  </a:lnTo>
                  <a:lnTo>
                    <a:pt x="44" y="325"/>
                  </a:lnTo>
                  <a:lnTo>
                    <a:pt x="44" y="322"/>
                  </a:lnTo>
                  <a:lnTo>
                    <a:pt x="42" y="321"/>
                  </a:lnTo>
                  <a:lnTo>
                    <a:pt x="38" y="324"/>
                  </a:lnTo>
                  <a:lnTo>
                    <a:pt x="33" y="325"/>
                  </a:lnTo>
                  <a:lnTo>
                    <a:pt x="27" y="327"/>
                  </a:lnTo>
                  <a:lnTo>
                    <a:pt x="20" y="329"/>
                  </a:lnTo>
                  <a:lnTo>
                    <a:pt x="15" y="331"/>
                  </a:lnTo>
                  <a:lnTo>
                    <a:pt x="11" y="332"/>
                  </a:lnTo>
                  <a:lnTo>
                    <a:pt x="5" y="335"/>
                  </a:lnTo>
                  <a:lnTo>
                    <a:pt x="2" y="336"/>
                  </a:lnTo>
                  <a:lnTo>
                    <a:pt x="0" y="325"/>
                  </a:lnTo>
                  <a:lnTo>
                    <a:pt x="0" y="313"/>
                  </a:lnTo>
                  <a:lnTo>
                    <a:pt x="1" y="299"/>
                  </a:lnTo>
                  <a:lnTo>
                    <a:pt x="4" y="287"/>
                  </a:lnTo>
                  <a:lnTo>
                    <a:pt x="8" y="274"/>
                  </a:lnTo>
                  <a:lnTo>
                    <a:pt x="12" y="262"/>
                  </a:lnTo>
                  <a:lnTo>
                    <a:pt x="15" y="248"/>
                  </a:lnTo>
                  <a:lnTo>
                    <a:pt x="16" y="236"/>
                  </a:lnTo>
                  <a:lnTo>
                    <a:pt x="15" y="236"/>
                  </a:lnTo>
                  <a:lnTo>
                    <a:pt x="13" y="236"/>
                  </a:lnTo>
                  <a:lnTo>
                    <a:pt x="12" y="236"/>
                  </a:lnTo>
                  <a:lnTo>
                    <a:pt x="11" y="235"/>
                  </a:lnTo>
                  <a:lnTo>
                    <a:pt x="9" y="235"/>
                  </a:lnTo>
                  <a:lnTo>
                    <a:pt x="8" y="235"/>
                  </a:lnTo>
                  <a:lnTo>
                    <a:pt x="6" y="235"/>
                  </a:lnTo>
                  <a:lnTo>
                    <a:pt x="5" y="235"/>
                  </a:lnTo>
                  <a:lnTo>
                    <a:pt x="6" y="225"/>
                  </a:lnTo>
                  <a:lnTo>
                    <a:pt x="9" y="214"/>
                  </a:lnTo>
                  <a:lnTo>
                    <a:pt x="11" y="202"/>
                  </a:lnTo>
                  <a:lnTo>
                    <a:pt x="13" y="189"/>
                  </a:lnTo>
                  <a:lnTo>
                    <a:pt x="13" y="177"/>
                  </a:lnTo>
                  <a:lnTo>
                    <a:pt x="13" y="165"/>
                  </a:lnTo>
                  <a:lnTo>
                    <a:pt x="12" y="155"/>
                  </a:lnTo>
                  <a:lnTo>
                    <a:pt x="9" y="147"/>
                  </a:lnTo>
                  <a:lnTo>
                    <a:pt x="19" y="132"/>
                  </a:lnTo>
                  <a:lnTo>
                    <a:pt x="27" y="120"/>
                  </a:lnTo>
                  <a:lnTo>
                    <a:pt x="31" y="111"/>
                  </a:lnTo>
                  <a:lnTo>
                    <a:pt x="35" y="103"/>
                  </a:lnTo>
                  <a:lnTo>
                    <a:pt x="41" y="96"/>
                  </a:lnTo>
                  <a:lnTo>
                    <a:pt x="49" y="89"/>
                  </a:lnTo>
                  <a:lnTo>
                    <a:pt x="61" y="80"/>
                  </a:lnTo>
                  <a:lnTo>
                    <a:pt x="81" y="69"/>
                  </a:lnTo>
                  <a:lnTo>
                    <a:pt x="81" y="65"/>
                  </a:lnTo>
                  <a:lnTo>
                    <a:pt x="82" y="62"/>
                  </a:lnTo>
                  <a:lnTo>
                    <a:pt x="82" y="59"/>
                  </a:lnTo>
                  <a:lnTo>
                    <a:pt x="82" y="55"/>
                  </a:lnTo>
                  <a:lnTo>
                    <a:pt x="83" y="52"/>
                  </a:lnTo>
                  <a:lnTo>
                    <a:pt x="83" y="48"/>
                  </a:lnTo>
                  <a:lnTo>
                    <a:pt x="85" y="46"/>
                  </a:lnTo>
                  <a:lnTo>
                    <a:pt x="85" y="43"/>
                  </a:lnTo>
                  <a:lnTo>
                    <a:pt x="93" y="43"/>
                  </a:lnTo>
                  <a:lnTo>
                    <a:pt x="98" y="43"/>
                  </a:lnTo>
                  <a:lnTo>
                    <a:pt x="102" y="43"/>
                  </a:lnTo>
                  <a:lnTo>
                    <a:pt x="107" y="41"/>
                  </a:lnTo>
                  <a:lnTo>
                    <a:pt x="109" y="40"/>
                  </a:lnTo>
                  <a:lnTo>
                    <a:pt x="113" y="39"/>
                  </a:lnTo>
                  <a:lnTo>
                    <a:pt x="116" y="36"/>
                  </a:lnTo>
                  <a:lnTo>
                    <a:pt x="120" y="33"/>
                  </a:lnTo>
                  <a:lnTo>
                    <a:pt x="120" y="32"/>
                  </a:lnTo>
                  <a:lnTo>
                    <a:pt x="120" y="30"/>
                  </a:lnTo>
                  <a:lnTo>
                    <a:pt x="120" y="28"/>
                  </a:lnTo>
                  <a:lnTo>
                    <a:pt x="120" y="26"/>
                  </a:lnTo>
                  <a:lnTo>
                    <a:pt x="119" y="25"/>
                  </a:lnTo>
                  <a:lnTo>
                    <a:pt x="118" y="22"/>
                  </a:lnTo>
                  <a:lnTo>
                    <a:pt x="116" y="22"/>
                  </a:lnTo>
                  <a:lnTo>
                    <a:pt x="115" y="21"/>
                  </a:lnTo>
                  <a:lnTo>
                    <a:pt x="118" y="17"/>
                  </a:lnTo>
                  <a:lnTo>
                    <a:pt x="120" y="13"/>
                  </a:lnTo>
                  <a:lnTo>
                    <a:pt x="124" y="10"/>
                  </a:lnTo>
                  <a:lnTo>
                    <a:pt x="129" y="7"/>
                  </a:lnTo>
                  <a:lnTo>
                    <a:pt x="137" y="6"/>
                  </a:lnTo>
                  <a:lnTo>
                    <a:pt x="146" y="6"/>
                  </a:lnTo>
                  <a:lnTo>
                    <a:pt x="156" y="7"/>
                  </a:lnTo>
                  <a:lnTo>
                    <a:pt x="167" y="10"/>
                  </a:lnTo>
                  <a:lnTo>
                    <a:pt x="178" y="13"/>
                  </a:lnTo>
                  <a:lnTo>
                    <a:pt x="189" y="15"/>
                  </a:lnTo>
                  <a:lnTo>
                    <a:pt x="188" y="14"/>
                  </a:lnTo>
                  <a:lnTo>
                    <a:pt x="188" y="13"/>
                  </a:lnTo>
                  <a:lnTo>
                    <a:pt x="186" y="10"/>
                  </a:lnTo>
                  <a:lnTo>
                    <a:pt x="185" y="8"/>
                  </a:lnTo>
                  <a:lnTo>
                    <a:pt x="183" y="6"/>
                  </a:lnTo>
                  <a:lnTo>
                    <a:pt x="183" y="4"/>
                  </a:lnTo>
                  <a:lnTo>
                    <a:pt x="183" y="3"/>
                  </a:lnTo>
                  <a:lnTo>
                    <a:pt x="190" y="4"/>
                  </a:lnTo>
                  <a:lnTo>
                    <a:pt x="197" y="4"/>
                  </a:lnTo>
                  <a:lnTo>
                    <a:pt x="203" y="6"/>
                  </a:lnTo>
                  <a:lnTo>
                    <a:pt x="209" y="7"/>
                  </a:lnTo>
                  <a:lnTo>
                    <a:pt x="216" y="8"/>
                  </a:lnTo>
                  <a:lnTo>
                    <a:pt x="222" y="10"/>
                  </a:lnTo>
                  <a:lnTo>
                    <a:pt x="229" y="11"/>
                  </a:lnTo>
                  <a:lnTo>
                    <a:pt x="236" y="13"/>
                  </a:lnTo>
                  <a:lnTo>
                    <a:pt x="236" y="11"/>
                  </a:lnTo>
                  <a:lnTo>
                    <a:pt x="236" y="8"/>
                  </a:lnTo>
                  <a:lnTo>
                    <a:pt x="236" y="7"/>
                  </a:lnTo>
                  <a:lnTo>
                    <a:pt x="234" y="6"/>
                  </a:lnTo>
                  <a:lnTo>
                    <a:pt x="234" y="4"/>
                  </a:lnTo>
                  <a:lnTo>
                    <a:pt x="234" y="3"/>
                  </a:lnTo>
                  <a:lnTo>
                    <a:pt x="234" y="2"/>
                  </a:lnTo>
                  <a:lnTo>
                    <a:pt x="234" y="0"/>
                  </a:lnTo>
                  <a:lnTo>
                    <a:pt x="240" y="2"/>
                  </a:lnTo>
                  <a:lnTo>
                    <a:pt x="245" y="4"/>
                  </a:lnTo>
                  <a:lnTo>
                    <a:pt x="251" y="7"/>
                  </a:lnTo>
                  <a:lnTo>
                    <a:pt x="256" y="11"/>
                  </a:lnTo>
                  <a:lnTo>
                    <a:pt x="262" y="15"/>
                  </a:lnTo>
                  <a:lnTo>
                    <a:pt x="268" y="19"/>
                  </a:lnTo>
                  <a:lnTo>
                    <a:pt x="273" y="24"/>
                  </a:lnTo>
                  <a:lnTo>
                    <a:pt x="278" y="28"/>
                  </a:lnTo>
                  <a:lnTo>
                    <a:pt x="277" y="28"/>
                  </a:lnTo>
                  <a:lnTo>
                    <a:pt x="274" y="28"/>
                  </a:lnTo>
                  <a:lnTo>
                    <a:pt x="271" y="29"/>
                  </a:lnTo>
                  <a:lnTo>
                    <a:pt x="268" y="29"/>
                  </a:lnTo>
                  <a:lnTo>
                    <a:pt x="266" y="30"/>
                  </a:lnTo>
                  <a:lnTo>
                    <a:pt x="263" y="30"/>
                  </a:lnTo>
                  <a:lnTo>
                    <a:pt x="260" y="32"/>
                  </a:lnTo>
                  <a:lnTo>
                    <a:pt x="259" y="32"/>
                  </a:lnTo>
                  <a:lnTo>
                    <a:pt x="259" y="33"/>
                  </a:lnTo>
                  <a:lnTo>
                    <a:pt x="257" y="35"/>
                  </a:lnTo>
                  <a:lnTo>
                    <a:pt x="257" y="36"/>
                  </a:lnTo>
                  <a:lnTo>
                    <a:pt x="257" y="37"/>
                  </a:lnTo>
                  <a:lnTo>
                    <a:pt x="257" y="39"/>
                  </a:lnTo>
                  <a:close/>
                </a:path>
              </a:pathLst>
            </a:custGeom>
            <a:solidFill>
              <a:srgbClr val="907E6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1" name="Freeform 155"/>
            <p:cNvSpPr>
              <a:spLocks/>
            </p:cNvSpPr>
            <p:nvPr/>
          </p:nvSpPr>
          <p:spPr bwMode="auto">
            <a:xfrm>
              <a:off x="613" y="3350"/>
              <a:ext cx="128" cy="138"/>
            </a:xfrm>
            <a:custGeom>
              <a:avLst/>
              <a:gdLst>
                <a:gd name="T0" fmla="*/ 27 w 255"/>
                <a:gd name="T1" fmla="*/ 2 h 276"/>
                <a:gd name="T2" fmla="*/ 29 w 255"/>
                <a:gd name="T3" fmla="*/ 4 h 276"/>
                <a:gd name="T4" fmla="*/ 30 w 255"/>
                <a:gd name="T5" fmla="*/ 4 h 276"/>
                <a:gd name="T6" fmla="*/ 32 w 255"/>
                <a:gd name="T7" fmla="*/ 5 h 276"/>
                <a:gd name="T8" fmla="*/ 32 w 255"/>
                <a:gd name="T9" fmla="*/ 5 h 276"/>
                <a:gd name="T10" fmla="*/ 32 w 255"/>
                <a:gd name="T11" fmla="*/ 6 h 276"/>
                <a:gd name="T12" fmla="*/ 32 w 255"/>
                <a:gd name="T13" fmla="*/ 6 h 276"/>
                <a:gd name="T14" fmla="*/ 32 w 255"/>
                <a:gd name="T15" fmla="*/ 6 h 276"/>
                <a:gd name="T16" fmla="*/ 31 w 255"/>
                <a:gd name="T17" fmla="*/ 7 h 276"/>
                <a:gd name="T18" fmla="*/ 31 w 255"/>
                <a:gd name="T19" fmla="*/ 7 h 276"/>
                <a:gd name="T20" fmla="*/ 26 w 255"/>
                <a:gd name="T21" fmla="*/ 10 h 276"/>
                <a:gd name="T22" fmla="*/ 25 w 255"/>
                <a:gd name="T23" fmla="*/ 10 h 276"/>
                <a:gd name="T24" fmla="*/ 23 w 255"/>
                <a:gd name="T25" fmla="*/ 10 h 276"/>
                <a:gd name="T26" fmla="*/ 23 w 255"/>
                <a:gd name="T27" fmla="*/ 11 h 276"/>
                <a:gd name="T28" fmla="*/ 22 w 255"/>
                <a:gd name="T29" fmla="*/ 12 h 276"/>
                <a:gd name="T30" fmla="*/ 22 w 255"/>
                <a:gd name="T31" fmla="*/ 13 h 276"/>
                <a:gd name="T32" fmla="*/ 18 w 255"/>
                <a:gd name="T33" fmla="*/ 16 h 276"/>
                <a:gd name="T34" fmla="*/ 17 w 255"/>
                <a:gd name="T35" fmla="*/ 19 h 276"/>
                <a:gd name="T36" fmla="*/ 16 w 255"/>
                <a:gd name="T37" fmla="*/ 23 h 276"/>
                <a:gd name="T38" fmla="*/ 12 w 255"/>
                <a:gd name="T39" fmla="*/ 28 h 276"/>
                <a:gd name="T40" fmla="*/ 8 w 255"/>
                <a:gd name="T41" fmla="*/ 33 h 276"/>
                <a:gd name="T42" fmla="*/ 6 w 255"/>
                <a:gd name="T43" fmla="*/ 35 h 276"/>
                <a:gd name="T44" fmla="*/ 5 w 255"/>
                <a:gd name="T45" fmla="*/ 34 h 276"/>
                <a:gd name="T46" fmla="*/ 5 w 255"/>
                <a:gd name="T47" fmla="*/ 34 h 276"/>
                <a:gd name="T48" fmla="*/ 4 w 255"/>
                <a:gd name="T49" fmla="*/ 34 h 276"/>
                <a:gd name="T50" fmla="*/ 3 w 255"/>
                <a:gd name="T51" fmla="*/ 34 h 276"/>
                <a:gd name="T52" fmla="*/ 1 w 255"/>
                <a:gd name="T53" fmla="*/ 35 h 276"/>
                <a:gd name="T54" fmla="*/ 0 w 255"/>
                <a:gd name="T55" fmla="*/ 31 h 276"/>
                <a:gd name="T56" fmla="*/ 1 w 255"/>
                <a:gd name="T57" fmla="*/ 28 h 276"/>
                <a:gd name="T58" fmla="*/ 2 w 255"/>
                <a:gd name="T59" fmla="*/ 24 h 276"/>
                <a:gd name="T60" fmla="*/ 1 w 255"/>
                <a:gd name="T61" fmla="*/ 21 h 276"/>
                <a:gd name="T62" fmla="*/ 2 w 255"/>
                <a:gd name="T63" fmla="*/ 18 h 276"/>
                <a:gd name="T64" fmla="*/ 1 w 255"/>
                <a:gd name="T65" fmla="*/ 15 h 276"/>
                <a:gd name="T66" fmla="*/ 4 w 255"/>
                <a:gd name="T67" fmla="*/ 11 h 276"/>
                <a:gd name="T68" fmla="*/ 5 w 255"/>
                <a:gd name="T69" fmla="*/ 9 h 276"/>
                <a:gd name="T70" fmla="*/ 9 w 255"/>
                <a:gd name="T71" fmla="*/ 4 h 276"/>
                <a:gd name="T72" fmla="*/ 11 w 255"/>
                <a:gd name="T73" fmla="*/ 4 h 276"/>
                <a:gd name="T74" fmla="*/ 12 w 255"/>
                <a:gd name="T75" fmla="*/ 4 h 276"/>
                <a:gd name="T76" fmla="*/ 13 w 255"/>
                <a:gd name="T77" fmla="*/ 3 h 276"/>
                <a:gd name="T78" fmla="*/ 13 w 255"/>
                <a:gd name="T79" fmla="*/ 2 h 276"/>
                <a:gd name="T80" fmla="*/ 12 w 255"/>
                <a:gd name="T81" fmla="*/ 2 h 276"/>
                <a:gd name="T82" fmla="*/ 13 w 255"/>
                <a:gd name="T83" fmla="*/ 1 h 276"/>
                <a:gd name="T84" fmla="*/ 15 w 255"/>
                <a:gd name="T85" fmla="*/ 1 h 276"/>
                <a:gd name="T86" fmla="*/ 18 w 255"/>
                <a:gd name="T87" fmla="*/ 1 h 276"/>
                <a:gd name="T88" fmla="*/ 20 w 255"/>
                <a:gd name="T89" fmla="*/ 1 h 276"/>
                <a:gd name="T90" fmla="*/ 19 w 255"/>
                <a:gd name="T91" fmla="*/ 1 h 276"/>
                <a:gd name="T92" fmla="*/ 19 w 255"/>
                <a:gd name="T93" fmla="*/ 1 h 276"/>
                <a:gd name="T94" fmla="*/ 25 w 255"/>
                <a:gd name="T95" fmla="*/ 1 h 276"/>
                <a:gd name="T96" fmla="*/ 24 w 255"/>
                <a:gd name="T97" fmla="*/ 1 h 276"/>
                <a:gd name="T98" fmla="*/ 24 w 255"/>
                <a:gd name="T99" fmla="*/ 1 h 276"/>
                <a:gd name="T100" fmla="*/ 26 w 255"/>
                <a:gd name="T101" fmla="*/ 1 h 276"/>
                <a:gd name="T102" fmla="*/ 27 w 255"/>
                <a:gd name="T103" fmla="*/ 1 h 276"/>
                <a:gd name="T104" fmla="*/ 29 w 255"/>
                <a:gd name="T105" fmla="*/ 2 h 276"/>
                <a:gd name="T106" fmla="*/ 28 w 255"/>
                <a:gd name="T107" fmla="*/ 2 h 276"/>
                <a:gd name="T108" fmla="*/ 27 w 255"/>
                <a:gd name="T109" fmla="*/ 3 h 276"/>
                <a:gd name="T110" fmla="*/ 27 w 255"/>
                <a:gd name="T111" fmla="*/ 4 h 27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55"/>
                <a:gd name="T169" fmla="*/ 0 h 276"/>
                <a:gd name="T170" fmla="*/ 255 w 255"/>
                <a:gd name="T171" fmla="*/ 276 h 27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55" h="276">
                  <a:moveTo>
                    <a:pt x="211" y="32"/>
                  </a:moveTo>
                  <a:lnTo>
                    <a:pt x="210" y="25"/>
                  </a:lnTo>
                  <a:lnTo>
                    <a:pt x="213" y="22"/>
                  </a:lnTo>
                  <a:lnTo>
                    <a:pt x="228" y="25"/>
                  </a:lnTo>
                  <a:lnTo>
                    <a:pt x="228" y="29"/>
                  </a:lnTo>
                  <a:lnTo>
                    <a:pt x="230" y="32"/>
                  </a:lnTo>
                  <a:lnTo>
                    <a:pt x="233" y="34"/>
                  </a:lnTo>
                  <a:lnTo>
                    <a:pt x="236" y="36"/>
                  </a:lnTo>
                  <a:lnTo>
                    <a:pt x="240" y="39"/>
                  </a:lnTo>
                  <a:lnTo>
                    <a:pt x="244" y="40"/>
                  </a:lnTo>
                  <a:lnTo>
                    <a:pt x="247" y="41"/>
                  </a:lnTo>
                  <a:lnTo>
                    <a:pt x="250" y="41"/>
                  </a:lnTo>
                  <a:lnTo>
                    <a:pt x="250" y="43"/>
                  </a:lnTo>
                  <a:lnTo>
                    <a:pt x="250" y="44"/>
                  </a:lnTo>
                  <a:lnTo>
                    <a:pt x="251" y="45"/>
                  </a:lnTo>
                  <a:lnTo>
                    <a:pt x="252" y="47"/>
                  </a:lnTo>
                  <a:lnTo>
                    <a:pt x="252" y="48"/>
                  </a:lnTo>
                  <a:lnTo>
                    <a:pt x="254" y="48"/>
                  </a:lnTo>
                  <a:lnTo>
                    <a:pt x="255" y="48"/>
                  </a:lnTo>
                  <a:lnTo>
                    <a:pt x="255" y="52"/>
                  </a:lnTo>
                  <a:lnTo>
                    <a:pt x="254" y="55"/>
                  </a:lnTo>
                  <a:lnTo>
                    <a:pt x="252" y="55"/>
                  </a:lnTo>
                  <a:lnTo>
                    <a:pt x="251" y="55"/>
                  </a:lnTo>
                  <a:lnTo>
                    <a:pt x="250" y="56"/>
                  </a:lnTo>
                  <a:lnTo>
                    <a:pt x="248" y="56"/>
                  </a:lnTo>
                  <a:lnTo>
                    <a:pt x="248" y="58"/>
                  </a:lnTo>
                  <a:lnTo>
                    <a:pt x="247" y="59"/>
                  </a:lnTo>
                  <a:lnTo>
                    <a:pt x="229" y="56"/>
                  </a:lnTo>
                  <a:lnTo>
                    <a:pt x="211" y="85"/>
                  </a:lnTo>
                  <a:lnTo>
                    <a:pt x="207" y="84"/>
                  </a:lnTo>
                  <a:lnTo>
                    <a:pt x="204" y="84"/>
                  </a:lnTo>
                  <a:lnTo>
                    <a:pt x="200" y="84"/>
                  </a:lnTo>
                  <a:lnTo>
                    <a:pt x="196" y="84"/>
                  </a:lnTo>
                  <a:lnTo>
                    <a:pt x="192" y="84"/>
                  </a:lnTo>
                  <a:lnTo>
                    <a:pt x="188" y="82"/>
                  </a:lnTo>
                  <a:lnTo>
                    <a:pt x="184" y="82"/>
                  </a:lnTo>
                  <a:lnTo>
                    <a:pt x="180" y="82"/>
                  </a:lnTo>
                  <a:lnTo>
                    <a:pt x="180" y="85"/>
                  </a:lnTo>
                  <a:lnTo>
                    <a:pt x="178" y="88"/>
                  </a:lnTo>
                  <a:lnTo>
                    <a:pt x="178" y="91"/>
                  </a:lnTo>
                  <a:lnTo>
                    <a:pt x="177" y="93"/>
                  </a:lnTo>
                  <a:lnTo>
                    <a:pt x="176" y="97"/>
                  </a:lnTo>
                  <a:lnTo>
                    <a:pt x="174" y="100"/>
                  </a:lnTo>
                  <a:lnTo>
                    <a:pt x="173" y="103"/>
                  </a:lnTo>
                  <a:lnTo>
                    <a:pt x="173" y="106"/>
                  </a:lnTo>
                  <a:lnTo>
                    <a:pt x="161" y="113"/>
                  </a:lnTo>
                  <a:lnTo>
                    <a:pt x="151" y="119"/>
                  </a:lnTo>
                  <a:lnTo>
                    <a:pt x="144" y="128"/>
                  </a:lnTo>
                  <a:lnTo>
                    <a:pt x="139" y="137"/>
                  </a:lnTo>
                  <a:lnTo>
                    <a:pt x="134" y="147"/>
                  </a:lnTo>
                  <a:lnTo>
                    <a:pt x="132" y="158"/>
                  </a:lnTo>
                  <a:lnTo>
                    <a:pt x="130" y="170"/>
                  </a:lnTo>
                  <a:lnTo>
                    <a:pt x="128" y="182"/>
                  </a:lnTo>
                  <a:lnTo>
                    <a:pt x="125" y="185"/>
                  </a:lnTo>
                  <a:lnTo>
                    <a:pt x="118" y="195"/>
                  </a:lnTo>
                  <a:lnTo>
                    <a:pt x="107" y="209"/>
                  </a:lnTo>
                  <a:lnTo>
                    <a:pt x="96" y="224"/>
                  </a:lnTo>
                  <a:lnTo>
                    <a:pt x="82" y="240"/>
                  </a:lnTo>
                  <a:lnTo>
                    <a:pt x="69" y="256"/>
                  </a:lnTo>
                  <a:lnTo>
                    <a:pt x="62" y="263"/>
                  </a:lnTo>
                  <a:lnTo>
                    <a:pt x="55" y="269"/>
                  </a:lnTo>
                  <a:lnTo>
                    <a:pt x="48" y="273"/>
                  </a:lnTo>
                  <a:lnTo>
                    <a:pt x="43" y="276"/>
                  </a:lnTo>
                  <a:lnTo>
                    <a:pt x="41" y="273"/>
                  </a:lnTo>
                  <a:lnTo>
                    <a:pt x="40" y="272"/>
                  </a:lnTo>
                  <a:lnTo>
                    <a:pt x="38" y="269"/>
                  </a:lnTo>
                  <a:lnTo>
                    <a:pt x="37" y="267"/>
                  </a:lnTo>
                  <a:lnTo>
                    <a:pt x="37" y="266"/>
                  </a:lnTo>
                  <a:lnTo>
                    <a:pt x="36" y="263"/>
                  </a:lnTo>
                  <a:lnTo>
                    <a:pt x="36" y="262"/>
                  </a:lnTo>
                  <a:lnTo>
                    <a:pt x="32" y="265"/>
                  </a:lnTo>
                  <a:lnTo>
                    <a:pt x="27" y="266"/>
                  </a:lnTo>
                  <a:lnTo>
                    <a:pt x="22" y="267"/>
                  </a:lnTo>
                  <a:lnTo>
                    <a:pt x="18" y="269"/>
                  </a:lnTo>
                  <a:lnTo>
                    <a:pt x="12" y="270"/>
                  </a:lnTo>
                  <a:lnTo>
                    <a:pt x="8" y="272"/>
                  </a:lnTo>
                  <a:lnTo>
                    <a:pt x="6" y="273"/>
                  </a:lnTo>
                  <a:lnTo>
                    <a:pt x="1" y="276"/>
                  </a:lnTo>
                  <a:lnTo>
                    <a:pt x="0" y="265"/>
                  </a:lnTo>
                  <a:lnTo>
                    <a:pt x="0" y="255"/>
                  </a:lnTo>
                  <a:lnTo>
                    <a:pt x="1" y="246"/>
                  </a:lnTo>
                  <a:lnTo>
                    <a:pt x="4" y="235"/>
                  </a:lnTo>
                  <a:lnTo>
                    <a:pt x="7" y="225"/>
                  </a:lnTo>
                  <a:lnTo>
                    <a:pt x="10" y="214"/>
                  </a:lnTo>
                  <a:lnTo>
                    <a:pt x="12" y="203"/>
                  </a:lnTo>
                  <a:lnTo>
                    <a:pt x="14" y="193"/>
                  </a:lnTo>
                  <a:lnTo>
                    <a:pt x="4" y="192"/>
                  </a:lnTo>
                  <a:lnTo>
                    <a:pt x="6" y="184"/>
                  </a:lnTo>
                  <a:lnTo>
                    <a:pt x="8" y="174"/>
                  </a:lnTo>
                  <a:lnTo>
                    <a:pt x="10" y="165"/>
                  </a:lnTo>
                  <a:lnTo>
                    <a:pt x="11" y="154"/>
                  </a:lnTo>
                  <a:lnTo>
                    <a:pt x="12" y="144"/>
                  </a:lnTo>
                  <a:lnTo>
                    <a:pt x="12" y="134"/>
                  </a:lnTo>
                  <a:lnTo>
                    <a:pt x="11" y="126"/>
                  </a:lnTo>
                  <a:lnTo>
                    <a:pt x="8" y="121"/>
                  </a:lnTo>
                  <a:lnTo>
                    <a:pt x="17" y="107"/>
                  </a:lnTo>
                  <a:lnTo>
                    <a:pt x="22" y="97"/>
                  </a:lnTo>
                  <a:lnTo>
                    <a:pt x="26" y="91"/>
                  </a:lnTo>
                  <a:lnTo>
                    <a:pt x="29" y="84"/>
                  </a:lnTo>
                  <a:lnTo>
                    <a:pt x="34" y="78"/>
                  </a:lnTo>
                  <a:lnTo>
                    <a:pt x="40" y="73"/>
                  </a:lnTo>
                  <a:lnTo>
                    <a:pt x="51" y="65"/>
                  </a:lnTo>
                  <a:lnTo>
                    <a:pt x="66" y="55"/>
                  </a:lnTo>
                  <a:lnTo>
                    <a:pt x="70" y="34"/>
                  </a:lnTo>
                  <a:lnTo>
                    <a:pt x="77" y="34"/>
                  </a:lnTo>
                  <a:lnTo>
                    <a:pt x="81" y="34"/>
                  </a:lnTo>
                  <a:lnTo>
                    <a:pt x="85" y="34"/>
                  </a:lnTo>
                  <a:lnTo>
                    <a:pt x="88" y="33"/>
                  </a:lnTo>
                  <a:lnTo>
                    <a:pt x="91" y="33"/>
                  </a:lnTo>
                  <a:lnTo>
                    <a:pt x="93" y="32"/>
                  </a:lnTo>
                  <a:lnTo>
                    <a:pt x="96" y="29"/>
                  </a:lnTo>
                  <a:lnTo>
                    <a:pt x="99" y="28"/>
                  </a:lnTo>
                  <a:lnTo>
                    <a:pt x="100" y="26"/>
                  </a:lnTo>
                  <a:lnTo>
                    <a:pt x="99" y="25"/>
                  </a:lnTo>
                  <a:lnTo>
                    <a:pt x="99" y="22"/>
                  </a:lnTo>
                  <a:lnTo>
                    <a:pt x="99" y="21"/>
                  </a:lnTo>
                  <a:lnTo>
                    <a:pt x="97" y="19"/>
                  </a:lnTo>
                  <a:lnTo>
                    <a:pt x="97" y="18"/>
                  </a:lnTo>
                  <a:lnTo>
                    <a:pt x="96" y="18"/>
                  </a:lnTo>
                  <a:lnTo>
                    <a:pt x="95" y="17"/>
                  </a:lnTo>
                  <a:lnTo>
                    <a:pt x="97" y="12"/>
                  </a:lnTo>
                  <a:lnTo>
                    <a:pt x="100" y="10"/>
                  </a:lnTo>
                  <a:lnTo>
                    <a:pt x="103" y="7"/>
                  </a:lnTo>
                  <a:lnTo>
                    <a:pt x="106" y="6"/>
                  </a:lnTo>
                  <a:lnTo>
                    <a:pt x="113" y="4"/>
                  </a:lnTo>
                  <a:lnTo>
                    <a:pt x="119" y="4"/>
                  </a:lnTo>
                  <a:lnTo>
                    <a:pt x="128" y="6"/>
                  </a:lnTo>
                  <a:lnTo>
                    <a:pt x="137" y="8"/>
                  </a:lnTo>
                  <a:lnTo>
                    <a:pt x="147" y="10"/>
                  </a:lnTo>
                  <a:lnTo>
                    <a:pt x="155" y="12"/>
                  </a:lnTo>
                  <a:lnTo>
                    <a:pt x="155" y="11"/>
                  </a:lnTo>
                  <a:lnTo>
                    <a:pt x="154" y="10"/>
                  </a:lnTo>
                  <a:lnTo>
                    <a:pt x="152" y="8"/>
                  </a:lnTo>
                  <a:lnTo>
                    <a:pt x="152" y="7"/>
                  </a:lnTo>
                  <a:lnTo>
                    <a:pt x="151" y="4"/>
                  </a:lnTo>
                  <a:lnTo>
                    <a:pt x="151" y="3"/>
                  </a:lnTo>
                  <a:lnTo>
                    <a:pt x="151" y="1"/>
                  </a:lnTo>
                  <a:lnTo>
                    <a:pt x="193" y="10"/>
                  </a:lnTo>
                  <a:lnTo>
                    <a:pt x="193" y="8"/>
                  </a:lnTo>
                  <a:lnTo>
                    <a:pt x="193" y="7"/>
                  </a:lnTo>
                  <a:lnTo>
                    <a:pt x="193" y="6"/>
                  </a:lnTo>
                  <a:lnTo>
                    <a:pt x="192" y="4"/>
                  </a:lnTo>
                  <a:lnTo>
                    <a:pt x="192" y="3"/>
                  </a:lnTo>
                  <a:lnTo>
                    <a:pt x="192" y="1"/>
                  </a:lnTo>
                  <a:lnTo>
                    <a:pt x="192" y="0"/>
                  </a:lnTo>
                  <a:lnTo>
                    <a:pt x="196" y="1"/>
                  </a:lnTo>
                  <a:lnTo>
                    <a:pt x="202" y="3"/>
                  </a:lnTo>
                  <a:lnTo>
                    <a:pt x="206" y="6"/>
                  </a:lnTo>
                  <a:lnTo>
                    <a:pt x="211" y="8"/>
                  </a:lnTo>
                  <a:lnTo>
                    <a:pt x="215" y="12"/>
                  </a:lnTo>
                  <a:lnTo>
                    <a:pt x="219" y="15"/>
                  </a:lnTo>
                  <a:lnTo>
                    <a:pt x="224" y="19"/>
                  </a:lnTo>
                  <a:lnTo>
                    <a:pt x="229" y="22"/>
                  </a:lnTo>
                  <a:lnTo>
                    <a:pt x="228" y="22"/>
                  </a:lnTo>
                  <a:lnTo>
                    <a:pt x="225" y="22"/>
                  </a:lnTo>
                  <a:lnTo>
                    <a:pt x="222" y="23"/>
                  </a:lnTo>
                  <a:lnTo>
                    <a:pt x="221" y="23"/>
                  </a:lnTo>
                  <a:lnTo>
                    <a:pt x="218" y="25"/>
                  </a:lnTo>
                  <a:lnTo>
                    <a:pt x="215" y="25"/>
                  </a:lnTo>
                  <a:lnTo>
                    <a:pt x="214" y="25"/>
                  </a:lnTo>
                  <a:lnTo>
                    <a:pt x="213" y="25"/>
                  </a:lnTo>
                  <a:lnTo>
                    <a:pt x="211" y="32"/>
                  </a:lnTo>
                  <a:close/>
                </a:path>
              </a:pathLst>
            </a:custGeom>
            <a:solidFill>
              <a:srgbClr val="9482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2" name="Freeform 156"/>
            <p:cNvSpPr>
              <a:spLocks/>
            </p:cNvSpPr>
            <p:nvPr/>
          </p:nvSpPr>
          <p:spPr bwMode="auto">
            <a:xfrm>
              <a:off x="819" y="3608"/>
              <a:ext cx="201" cy="116"/>
            </a:xfrm>
            <a:custGeom>
              <a:avLst/>
              <a:gdLst>
                <a:gd name="T0" fmla="*/ 49 w 404"/>
                <a:gd name="T1" fmla="*/ 1 h 233"/>
                <a:gd name="T2" fmla="*/ 48 w 404"/>
                <a:gd name="T3" fmla="*/ 2 h 233"/>
                <a:gd name="T4" fmla="*/ 47 w 404"/>
                <a:gd name="T5" fmla="*/ 4 h 233"/>
                <a:gd name="T6" fmla="*/ 45 w 404"/>
                <a:gd name="T7" fmla="*/ 6 h 233"/>
                <a:gd name="T8" fmla="*/ 42 w 404"/>
                <a:gd name="T9" fmla="*/ 7 h 233"/>
                <a:gd name="T10" fmla="*/ 38 w 404"/>
                <a:gd name="T11" fmla="*/ 8 h 233"/>
                <a:gd name="T12" fmla="*/ 37 w 404"/>
                <a:gd name="T13" fmla="*/ 9 h 233"/>
                <a:gd name="T14" fmla="*/ 34 w 404"/>
                <a:gd name="T15" fmla="*/ 12 h 233"/>
                <a:gd name="T16" fmla="*/ 28 w 404"/>
                <a:gd name="T17" fmla="*/ 11 h 233"/>
                <a:gd name="T18" fmla="*/ 22 w 404"/>
                <a:gd name="T19" fmla="*/ 10 h 233"/>
                <a:gd name="T20" fmla="*/ 17 w 404"/>
                <a:gd name="T21" fmla="*/ 9 h 233"/>
                <a:gd name="T22" fmla="*/ 15 w 404"/>
                <a:gd name="T23" fmla="*/ 9 h 233"/>
                <a:gd name="T24" fmla="*/ 15 w 404"/>
                <a:gd name="T25" fmla="*/ 10 h 233"/>
                <a:gd name="T26" fmla="*/ 15 w 404"/>
                <a:gd name="T27" fmla="*/ 11 h 233"/>
                <a:gd name="T28" fmla="*/ 14 w 404"/>
                <a:gd name="T29" fmla="*/ 12 h 233"/>
                <a:gd name="T30" fmla="*/ 13 w 404"/>
                <a:gd name="T31" fmla="*/ 12 h 233"/>
                <a:gd name="T32" fmla="*/ 11 w 404"/>
                <a:gd name="T33" fmla="*/ 12 h 233"/>
                <a:gd name="T34" fmla="*/ 8 w 404"/>
                <a:gd name="T35" fmla="*/ 11 h 233"/>
                <a:gd name="T36" fmla="*/ 5 w 404"/>
                <a:gd name="T37" fmla="*/ 9 h 233"/>
                <a:gd name="T38" fmla="*/ 2 w 404"/>
                <a:gd name="T39" fmla="*/ 8 h 233"/>
                <a:gd name="T40" fmla="*/ 0 w 404"/>
                <a:gd name="T41" fmla="*/ 8 h 233"/>
                <a:gd name="T42" fmla="*/ 0 w 404"/>
                <a:gd name="T43" fmla="*/ 8 h 233"/>
                <a:gd name="T44" fmla="*/ 0 w 404"/>
                <a:gd name="T45" fmla="*/ 8 h 233"/>
                <a:gd name="T46" fmla="*/ 0 w 404"/>
                <a:gd name="T47" fmla="*/ 9 h 233"/>
                <a:gd name="T48" fmla="*/ 0 w 404"/>
                <a:gd name="T49" fmla="*/ 10 h 233"/>
                <a:gd name="T50" fmla="*/ 0 w 404"/>
                <a:gd name="T51" fmla="*/ 12 h 233"/>
                <a:gd name="T52" fmla="*/ 0 w 404"/>
                <a:gd name="T53" fmla="*/ 15 h 233"/>
                <a:gd name="T54" fmla="*/ 0 w 404"/>
                <a:gd name="T55" fmla="*/ 18 h 233"/>
                <a:gd name="T56" fmla="*/ 0 w 404"/>
                <a:gd name="T57" fmla="*/ 21 h 233"/>
                <a:gd name="T58" fmla="*/ 9 w 404"/>
                <a:gd name="T59" fmla="*/ 22 h 233"/>
                <a:gd name="T60" fmla="*/ 9 w 404"/>
                <a:gd name="T61" fmla="*/ 23 h 233"/>
                <a:gd name="T62" fmla="*/ 9 w 404"/>
                <a:gd name="T63" fmla="*/ 23 h 233"/>
                <a:gd name="T64" fmla="*/ 9 w 404"/>
                <a:gd name="T65" fmla="*/ 23 h 233"/>
                <a:gd name="T66" fmla="*/ 9 w 404"/>
                <a:gd name="T67" fmla="*/ 24 h 233"/>
                <a:gd name="T68" fmla="*/ 11 w 404"/>
                <a:gd name="T69" fmla="*/ 24 h 233"/>
                <a:gd name="T70" fmla="*/ 14 w 404"/>
                <a:gd name="T71" fmla="*/ 25 h 233"/>
                <a:gd name="T72" fmla="*/ 16 w 404"/>
                <a:gd name="T73" fmla="*/ 26 h 233"/>
                <a:gd name="T74" fmla="*/ 16 w 404"/>
                <a:gd name="T75" fmla="*/ 27 h 233"/>
                <a:gd name="T76" fmla="*/ 17 w 404"/>
                <a:gd name="T77" fmla="*/ 28 h 233"/>
                <a:gd name="T78" fmla="*/ 21 w 404"/>
                <a:gd name="T79" fmla="*/ 27 h 233"/>
                <a:gd name="T80" fmla="*/ 25 w 404"/>
                <a:gd name="T81" fmla="*/ 27 h 233"/>
                <a:gd name="T82" fmla="*/ 29 w 404"/>
                <a:gd name="T83" fmla="*/ 26 h 233"/>
                <a:gd name="T84" fmla="*/ 33 w 404"/>
                <a:gd name="T85" fmla="*/ 25 h 233"/>
                <a:gd name="T86" fmla="*/ 37 w 404"/>
                <a:gd name="T87" fmla="*/ 28 h 233"/>
                <a:gd name="T88" fmla="*/ 40 w 404"/>
                <a:gd name="T89" fmla="*/ 25 h 233"/>
                <a:gd name="T90" fmla="*/ 43 w 404"/>
                <a:gd name="T91" fmla="*/ 22 h 233"/>
                <a:gd name="T92" fmla="*/ 45 w 404"/>
                <a:gd name="T93" fmla="*/ 20 h 233"/>
                <a:gd name="T94" fmla="*/ 46 w 404"/>
                <a:gd name="T95" fmla="*/ 19 h 233"/>
                <a:gd name="T96" fmla="*/ 47 w 404"/>
                <a:gd name="T97" fmla="*/ 17 h 233"/>
                <a:gd name="T98" fmla="*/ 48 w 404"/>
                <a:gd name="T99" fmla="*/ 12 h 233"/>
                <a:gd name="T100" fmla="*/ 49 w 404"/>
                <a:gd name="T101" fmla="*/ 8 h 233"/>
                <a:gd name="T102" fmla="*/ 50 w 404"/>
                <a:gd name="T103" fmla="*/ 4 h 233"/>
                <a:gd name="T104" fmla="*/ 50 w 404"/>
                <a:gd name="T105" fmla="*/ 1 h 23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04"/>
                <a:gd name="T160" fmla="*/ 0 h 233"/>
                <a:gd name="T161" fmla="*/ 404 w 404"/>
                <a:gd name="T162" fmla="*/ 233 h 23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04" h="233">
                  <a:moveTo>
                    <a:pt x="402" y="0"/>
                  </a:moveTo>
                  <a:lnTo>
                    <a:pt x="400" y="8"/>
                  </a:lnTo>
                  <a:lnTo>
                    <a:pt x="397" y="16"/>
                  </a:lnTo>
                  <a:lnTo>
                    <a:pt x="391" y="23"/>
                  </a:lnTo>
                  <a:lnTo>
                    <a:pt x="386" y="30"/>
                  </a:lnTo>
                  <a:lnTo>
                    <a:pt x="380" y="37"/>
                  </a:lnTo>
                  <a:lnTo>
                    <a:pt x="374" y="42"/>
                  </a:lnTo>
                  <a:lnTo>
                    <a:pt x="367" y="48"/>
                  </a:lnTo>
                  <a:lnTo>
                    <a:pt x="358" y="52"/>
                  </a:lnTo>
                  <a:lnTo>
                    <a:pt x="342" y="60"/>
                  </a:lnTo>
                  <a:lnTo>
                    <a:pt x="324" y="67"/>
                  </a:lnTo>
                  <a:lnTo>
                    <a:pt x="305" y="70"/>
                  </a:lnTo>
                  <a:lnTo>
                    <a:pt x="286" y="71"/>
                  </a:lnTo>
                  <a:lnTo>
                    <a:pt x="299" y="78"/>
                  </a:lnTo>
                  <a:lnTo>
                    <a:pt x="299" y="97"/>
                  </a:lnTo>
                  <a:lnTo>
                    <a:pt x="276" y="96"/>
                  </a:lnTo>
                  <a:lnTo>
                    <a:pt x="253" y="94"/>
                  </a:lnTo>
                  <a:lnTo>
                    <a:pt x="230" y="91"/>
                  </a:lnTo>
                  <a:lnTo>
                    <a:pt x="206" y="87"/>
                  </a:lnTo>
                  <a:lnTo>
                    <a:pt x="183" y="83"/>
                  </a:lnTo>
                  <a:lnTo>
                    <a:pt x="160" y="80"/>
                  </a:lnTo>
                  <a:lnTo>
                    <a:pt x="138" y="78"/>
                  </a:lnTo>
                  <a:lnTo>
                    <a:pt x="117" y="78"/>
                  </a:lnTo>
                  <a:lnTo>
                    <a:pt x="121" y="78"/>
                  </a:lnTo>
                  <a:lnTo>
                    <a:pt x="123" y="80"/>
                  </a:lnTo>
                  <a:lnTo>
                    <a:pt x="123" y="85"/>
                  </a:lnTo>
                  <a:lnTo>
                    <a:pt x="123" y="87"/>
                  </a:lnTo>
                  <a:lnTo>
                    <a:pt x="121" y="93"/>
                  </a:lnTo>
                  <a:lnTo>
                    <a:pt x="120" y="97"/>
                  </a:lnTo>
                  <a:lnTo>
                    <a:pt x="118" y="101"/>
                  </a:lnTo>
                  <a:lnTo>
                    <a:pt x="117" y="104"/>
                  </a:lnTo>
                  <a:lnTo>
                    <a:pt x="109" y="102"/>
                  </a:lnTo>
                  <a:lnTo>
                    <a:pt x="101" y="102"/>
                  </a:lnTo>
                  <a:lnTo>
                    <a:pt x="94" y="100"/>
                  </a:lnTo>
                  <a:lnTo>
                    <a:pt x="86" y="97"/>
                  </a:lnTo>
                  <a:lnTo>
                    <a:pt x="70" y="91"/>
                  </a:lnTo>
                  <a:lnTo>
                    <a:pt x="57" y="85"/>
                  </a:lnTo>
                  <a:lnTo>
                    <a:pt x="43" y="76"/>
                  </a:lnTo>
                  <a:lnTo>
                    <a:pt x="29" y="71"/>
                  </a:lnTo>
                  <a:lnTo>
                    <a:pt x="22" y="68"/>
                  </a:lnTo>
                  <a:lnTo>
                    <a:pt x="16" y="67"/>
                  </a:lnTo>
                  <a:lnTo>
                    <a:pt x="7" y="65"/>
                  </a:lnTo>
                  <a:lnTo>
                    <a:pt x="0" y="64"/>
                  </a:lnTo>
                  <a:lnTo>
                    <a:pt x="5" y="65"/>
                  </a:lnTo>
                  <a:lnTo>
                    <a:pt x="6" y="68"/>
                  </a:lnTo>
                  <a:lnTo>
                    <a:pt x="6" y="71"/>
                  </a:lnTo>
                  <a:lnTo>
                    <a:pt x="6" y="74"/>
                  </a:lnTo>
                  <a:lnTo>
                    <a:pt x="5" y="78"/>
                  </a:lnTo>
                  <a:lnTo>
                    <a:pt x="3" y="80"/>
                  </a:lnTo>
                  <a:lnTo>
                    <a:pt x="2" y="83"/>
                  </a:lnTo>
                  <a:lnTo>
                    <a:pt x="0" y="85"/>
                  </a:lnTo>
                  <a:lnTo>
                    <a:pt x="0" y="96"/>
                  </a:lnTo>
                  <a:lnTo>
                    <a:pt x="2" y="108"/>
                  </a:lnTo>
                  <a:lnTo>
                    <a:pt x="3" y="120"/>
                  </a:lnTo>
                  <a:lnTo>
                    <a:pt x="5" y="133"/>
                  </a:lnTo>
                  <a:lnTo>
                    <a:pt x="5" y="145"/>
                  </a:lnTo>
                  <a:lnTo>
                    <a:pt x="6" y="157"/>
                  </a:lnTo>
                  <a:lnTo>
                    <a:pt x="7" y="170"/>
                  </a:lnTo>
                  <a:lnTo>
                    <a:pt x="7" y="181"/>
                  </a:lnTo>
                  <a:lnTo>
                    <a:pt x="79" y="181"/>
                  </a:lnTo>
                  <a:lnTo>
                    <a:pt x="79" y="185"/>
                  </a:lnTo>
                  <a:lnTo>
                    <a:pt x="77" y="187"/>
                  </a:lnTo>
                  <a:lnTo>
                    <a:pt x="76" y="187"/>
                  </a:lnTo>
                  <a:lnTo>
                    <a:pt x="75" y="187"/>
                  </a:lnTo>
                  <a:lnTo>
                    <a:pt x="73" y="189"/>
                  </a:lnTo>
                  <a:lnTo>
                    <a:pt x="72" y="190"/>
                  </a:lnTo>
                  <a:lnTo>
                    <a:pt x="72" y="194"/>
                  </a:lnTo>
                  <a:lnTo>
                    <a:pt x="80" y="194"/>
                  </a:lnTo>
                  <a:lnTo>
                    <a:pt x="91" y="196"/>
                  </a:lnTo>
                  <a:lnTo>
                    <a:pt x="101" y="197"/>
                  </a:lnTo>
                  <a:lnTo>
                    <a:pt x="112" y="201"/>
                  </a:lnTo>
                  <a:lnTo>
                    <a:pt x="121" y="205"/>
                  </a:lnTo>
                  <a:lnTo>
                    <a:pt x="129" y="211"/>
                  </a:lnTo>
                  <a:lnTo>
                    <a:pt x="132" y="213"/>
                  </a:lnTo>
                  <a:lnTo>
                    <a:pt x="135" y="218"/>
                  </a:lnTo>
                  <a:lnTo>
                    <a:pt x="136" y="222"/>
                  </a:lnTo>
                  <a:lnTo>
                    <a:pt x="138" y="227"/>
                  </a:lnTo>
                  <a:lnTo>
                    <a:pt x="153" y="226"/>
                  </a:lnTo>
                  <a:lnTo>
                    <a:pt x="169" y="223"/>
                  </a:lnTo>
                  <a:lnTo>
                    <a:pt x="187" y="220"/>
                  </a:lnTo>
                  <a:lnTo>
                    <a:pt x="205" y="216"/>
                  </a:lnTo>
                  <a:lnTo>
                    <a:pt x="221" y="213"/>
                  </a:lnTo>
                  <a:lnTo>
                    <a:pt x="238" y="211"/>
                  </a:lnTo>
                  <a:lnTo>
                    <a:pt x="253" y="208"/>
                  </a:lnTo>
                  <a:lnTo>
                    <a:pt x="267" y="207"/>
                  </a:lnTo>
                  <a:lnTo>
                    <a:pt x="293" y="233"/>
                  </a:lnTo>
                  <a:lnTo>
                    <a:pt x="301" y="227"/>
                  </a:lnTo>
                  <a:lnTo>
                    <a:pt x="312" y="218"/>
                  </a:lnTo>
                  <a:lnTo>
                    <a:pt x="323" y="205"/>
                  </a:lnTo>
                  <a:lnTo>
                    <a:pt x="335" y="192"/>
                  </a:lnTo>
                  <a:lnTo>
                    <a:pt x="346" y="178"/>
                  </a:lnTo>
                  <a:lnTo>
                    <a:pt x="358" y="167"/>
                  </a:lnTo>
                  <a:lnTo>
                    <a:pt x="364" y="161"/>
                  </a:lnTo>
                  <a:lnTo>
                    <a:pt x="368" y="159"/>
                  </a:lnTo>
                  <a:lnTo>
                    <a:pt x="374" y="156"/>
                  </a:lnTo>
                  <a:lnTo>
                    <a:pt x="376" y="156"/>
                  </a:lnTo>
                  <a:lnTo>
                    <a:pt x="378" y="137"/>
                  </a:lnTo>
                  <a:lnTo>
                    <a:pt x="382" y="119"/>
                  </a:lnTo>
                  <a:lnTo>
                    <a:pt x="387" y="100"/>
                  </a:lnTo>
                  <a:lnTo>
                    <a:pt x="393" y="82"/>
                  </a:lnTo>
                  <a:lnTo>
                    <a:pt x="397" y="64"/>
                  </a:lnTo>
                  <a:lnTo>
                    <a:pt x="401" y="43"/>
                  </a:lnTo>
                  <a:lnTo>
                    <a:pt x="402" y="34"/>
                  </a:lnTo>
                  <a:lnTo>
                    <a:pt x="404" y="23"/>
                  </a:lnTo>
                  <a:lnTo>
                    <a:pt x="404" y="1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7F6D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3" name="Freeform 157"/>
            <p:cNvSpPr>
              <a:spLocks/>
            </p:cNvSpPr>
            <p:nvPr/>
          </p:nvSpPr>
          <p:spPr bwMode="auto">
            <a:xfrm>
              <a:off x="829" y="3618"/>
              <a:ext cx="180" cy="104"/>
            </a:xfrm>
            <a:custGeom>
              <a:avLst/>
              <a:gdLst>
                <a:gd name="T0" fmla="*/ 44 w 361"/>
                <a:gd name="T1" fmla="*/ 1 h 209"/>
                <a:gd name="T2" fmla="*/ 43 w 361"/>
                <a:gd name="T3" fmla="*/ 2 h 209"/>
                <a:gd name="T4" fmla="*/ 41 w 361"/>
                <a:gd name="T5" fmla="*/ 4 h 209"/>
                <a:gd name="T6" fmla="*/ 38 w 361"/>
                <a:gd name="T7" fmla="*/ 6 h 209"/>
                <a:gd name="T8" fmla="*/ 34 w 361"/>
                <a:gd name="T9" fmla="*/ 7 h 209"/>
                <a:gd name="T10" fmla="*/ 32 w 361"/>
                <a:gd name="T11" fmla="*/ 8 h 209"/>
                <a:gd name="T12" fmla="*/ 32 w 361"/>
                <a:gd name="T13" fmla="*/ 8 h 209"/>
                <a:gd name="T14" fmla="*/ 32 w 361"/>
                <a:gd name="T15" fmla="*/ 8 h 209"/>
                <a:gd name="T16" fmla="*/ 33 w 361"/>
                <a:gd name="T17" fmla="*/ 8 h 209"/>
                <a:gd name="T18" fmla="*/ 33 w 361"/>
                <a:gd name="T19" fmla="*/ 9 h 209"/>
                <a:gd name="T20" fmla="*/ 33 w 361"/>
                <a:gd name="T21" fmla="*/ 9 h 209"/>
                <a:gd name="T22" fmla="*/ 33 w 361"/>
                <a:gd name="T23" fmla="*/ 10 h 209"/>
                <a:gd name="T24" fmla="*/ 33 w 361"/>
                <a:gd name="T25" fmla="*/ 10 h 209"/>
                <a:gd name="T26" fmla="*/ 30 w 361"/>
                <a:gd name="T27" fmla="*/ 10 h 209"/>
                <a:gd name="T28" fmla="*/ 25 w 361"/>
                <a:gd name="T29" fmla="*/ 10 h 209"/>
                <a:gd name="T30" fmla="*/ 20 w 361"/>
                <a:gd name="T31" fmla="*/ 9 h 209"/>
                <a:gd name="T32" fmla="*/ 15 w 361"/>
                <a:gd name="T33" fmla="*/ 8 h 209"/>
                <a:gd name="T34" fmla="*/ 13 w 361"/>
                <a:gd name="T35" fmla="*/ 8 h 209"/>
                <a:gd name="T36" fmla="*/ 13 w 361"/>
                <a:gd name="T37" fmla="*/ 9 h 209"/>
                <a:gd name="T38" fmla="*/ 13 w 361"/>
                <a:gd name="T39" fmla="*/ 10 h 209"/>
                <a:gd name="T40" fmla="*/ 13 w 361"/>
                <a:gd name="T41" fmla="*/ 11 h 209"/>
                <a:gd name="T42" fmla="*/ 11 w 361"/>
                <a:gd name="T43" fmla="*/ 11 h 209"/>
                <a:gd name="T44" fmla="*/ 7 w 361"/>
                <a:gd name="T45" fmla="*/ 10 h 209"/>
                <a:gd name="T46" fmla="*/ 4 w 361"/>
                <a:gd name="T47" fmla="*/ 8 h 209"/>
                <a:gd name="T48" fmla="*/ 1 w 361"/>
                <a:gd name="T49" fmla="*/ 7 h 209"/>
                <a:gd name="T50" fmla="*/ 0 w 361"/>
                <a:gd name="T51" fmla="*/ 7 h 209"/>
                <a:gd name="T52" fmla="*/ 0 w 361"/>
                <a:gd name="T53" fmla="*/ 8 h 209"/>
                <a:gd name="T54" fmla="*/ 0 w 361"/>
                <a:gd name="T55" fmla="*/ 8 h 209"/>
                <a:gd name="T56" fmla="*/ 0 w 361"/>
                <a:gd name="T57" fmla="*/ 9 h 209"/>
                <a:gd name="T58" fmla="*/ 0 w 361"/>
                <a:gd name="T59" fmla="*/ 10 h 209"/>
                <a:gd name="T60" fmla="*/ 0 w 361"/>
                <a:gd name="T61" fmla="*/ 13 h 209"/>
                <a:gd name="T62" fmla="*/ 0 w 361"/>
                <a:gd name="T63" fmla="*/ 16 h 209"/>
                <a:gd name="T64" fmla="*/ 0 w 361"/>
                <a:gd name="T65" fmla="*/ 19 h 209"/>
                <a:gd name="T66" fmla="*/ 1 w 361"/>
                <a:gd name="T67" fmla="*/ 20 h 209"/>
                <a:gd name="T68" fmla="*/ 3 w 361"/>
                <a:gd name="T69" fmla="*/ 20 h 209"/>
                <a:gd name="T70" fmla="*/ 5 w 361"/>
                <a:gd name="T71" fmla="*/ 20 h 209"/>
                <a:gd name="T72" fmla="*/ 7 w 361"/>
                <a:gd name="T73" fmla="*/ 20 h 209"/>
                <a:gd name="T74" fmla="*/ 8 w 361"/>
                <a:gd name="T75" fmla="*/ 20 h 209"/>
                <a:gd name="T76" fmla="*/ 8 w 361"/>
                <a:gd name="T77" fmla="*/ 21 h 209"/>
                <a:gd name="T78" fmla="*/ 8 w 361"/>
                <a:gd name="T79" fmla="*/ 21 h 209"/>
                <a:gd name="T80" fmla="*/ 8 w 361"/>
                <a:gd name="T81" fmla="*/ 21 h 209"/>
                <a:gd name="T82" fmla="*/ 8 w 361"/>
                <a:gd name="T83" fmla="*/ 21 h 209"/>
                <a:gd name="T84" fmla="*/ 11 w 361"/>
                <a:gd name="T85" fmla="*/ 22 h 209"/>
                <a:gd name="T86" fmla="*/ 13 w 361"/>
                <a:gd name="T87" fmla="*/ 23 h 209"/>
                <a:gd name="T88" fmla="*/ 14 w 361"/>
                <a:gd name="T89" fmla="*/ 24 h 209"/>
                <a:gd name="T90" fmla="*/ 15 w 361"/>
                <a:gd name="T91" fmla="*/ 24 h 209"/>
                <a:gd name="T92" fmla="*/ 17 w 361"/>
                <a:gd name="T93" fmla="*/ 25 h 209"/>
                <a:gd name="T94" fmla="*/ 20 w 361"/>
                <a:gd name="T95" fmla="*/ 24 h 209"/>
                <a:gd name="T96" fmla="*/ 24 w 361"/>
                <a:gd name="T97" fmla="*/ 24 h 209"/>
                <a:gd name="T98" fmla="*/ 28 w 361"/>
                <a:gd name="T99" fmla="*/ 23 h 209"/>
                <a:gd name="T100" fmla="*/ 30 w 361"/>
                <a:gd name="T101" fmla="*/ 23 h 209"/>
                <a:gd name="T102" fmla="*/ 30 w 361"/>
                <a:gd name="T103" fmla="*/ 24 h 209"/>
                <a:gd name="T104" fmla="*/ 31 w 361"/>
                <a:gd name="T105" fmla="*/ 25 h 209"/>
                <a:gd name="T106" fmla="*/ 32 w 361"/>
                <a:gd name="T107" fmla="*/ 25 h 209"/>
                <a:gd name="T108" fmla="*/ 33 w 361"/>
                <a:gd name="T109" fmla="*/ 25 h 209"/>
                <a:gd name="T110" fmla="*/ 36 w 361"/>
                <a:gd name="T111" fmla="*/ 23 h 209"/>
                <a:gd name="T112" fmla="*/ 38 w 361"/>
                <a:gd name="T113" fmla="*/ 20 h 209"/>
                <a:gd name="T114" fmla="*/ 40 w 361"/>
                <a:gd name="T115" fmla="*/ 18 h 209"/>
                <a:gd name="T116" fmla="*/ 41 w 361"/>
                <a:gd name="T117" fmla="*/ 17 h 209"/>
                <a:gd name="T118" fmla="*/ 42 w 361"/>
                <a:gd name="T119" fmla="*/ 15 h 209"/>
                <a:gd name="T120" fmla="*/ 43 w 361"/>
                <a:gd name="T121" fmla="*/ 11 h 209"/>
                <a:gd name="T122" fmla="*/ 44 w 361"/>
                <a:gd name="T123" fmla="*/ 7 h 209"/>
                <a:gd name="T124" fmla="*/ 45 w 361"/>
                <a:gd name="T125" fmla="*/ 2 h 20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61"/>
                <a:gd name="T190" fmla="*/ 0 h 209"/>
                <a:gd name="T191" fmla="*/ 361 w 361"/>
                <a:gd name="T192" fmla="*/ 209 h 20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61" h="209">
                  <a:moveTo>
                    <a:pt x="361" y="0"/>
                  </a:moveTo>
                  <a:lnTo>
                    <a:pt x="358" y="8"/>
                  </a:lnTo>
                  <a:lnTo>
                    <a:pt x="354" y="15"/>
                  </a:lnTo>
                  <a:lnTo>
                    <a:pt x="350" y="21"/>
                  </a:lnTo>
                  <a:lnTo>
                    <a:pt x="346" y="28"/>
                  </a:lnTo>
                  <a:lnTo>
                    <a:pt x="335" y="39"/>
                  </a:lnTo>
                  <a:lnTo>
                    <a:pt x="321" y="48"/>
                  </a:lnTo>
                  <a:lnTo>
                    <a:pt x="306" y="55"/>
                  </a:lnTo>
                  <a:lnTo>
                    <a:pt x="289" y="60"/>
                  </a:lnTo>
                  <a:lnTo>
                    <a:pt x="273" y="63"/>
                  </a:lnTo>
                  <a:lnTo>
                    <a:pt x="255" y="65"/>
                  </a:lnTo>
                  <a:lnTo>
                    <a:pt x="257" y="65"/>
                  </a:lnTo>
                  <a:lnTo>
                    <a:pt x="259" y="66"/>
                  </a:lnTo>
                  <a:lnTo>
                    <a:pt x="261" y="66"/>
                  </a:lnTo>
                  <a:lnTo>
                    <a:pt x="262" y="67"/>
                  </a:lnTo>
                  <a:lnTo>
                    <a:pt x="263" y="67"/>
                  </a:lnTo>
                  <a:lnTo>
                    <a:pt x="265" y="69"/>
                  </a:lnTo>
                  <a:lnTo>
                    <a:pt x="266" y="69"/>
                  </a:lnTo>
                  <a:lnTo>
                    <a:pt x="267" y="70"/>
                  </a:lnTo>
                  <a:lnTo>
                    <a:pt x="267" y="73"/>
                  </a:lnTo>
                  <a:lnTo>
                    <a:pt x="267" y="74"/>
                  </a:lnTo>
                  <a:lnTo>
                    <a:pt x="267" y="77"/>
                  </a:lnTo>
                  <a:lnTo>
                    <a:pt x="267" y="78"/>
                  </a:lnTo>
                  <a:lnTo>
                    <a:pt x="267" y="81"/>
                  </a:lnTo>
                  <a:lnTo>
                    <a:pt x="267" y="82"/>
                  </a:lnTo>
                  <a:lnTo>
                    <a:pt x="267" y="85"/>
                  </a:lnTo>
                  <a:lnTo>
                    <a:pt x="267" y="88"/>
                  </a:lnTo>
                  <a:lnTo>
                    <a:pt x="247" y="87"/>
                  </a:lnTo>
                  <a:lnTo>
                    <a:pt x="226" y="85"/>
                  </a:lnTo>
                  <a:lnTo>
                    <a:pt x="206" y="82"/>
                  </a:lnTo>
                  <a:lnTo>
                    <a:pt x="184" y="78"/>
                  </a:lnTo>
                  <a:lnTo>
                    <a:pt x="163" y="76"/>
                  </a:lnTo>
                  <a:lnTo>
                    <a:pt x="143" y="73"/>
                  </a:lnTo>
                  <a:lnTo>
                    <a:pt x="123" y="70"/>
                  </a:lnTo>
                  <a:lnTo>
                    <a:pt x="104" y="70"/>
                  </a:lnTo>
                  <a:lnTo>
                    <a:pt x="108" y="71"/>
                  </a:lnTo>
                  <a:lnTo>
                    <a:pt x="110" y="73"/>
                  </a:lnTo>
                  <a:lnTo>
                    <a:pt x="110" y="76"/>
                  </a:lnTo>
                  <a:lnTo>
                    <a:pt x="110" y="80"/>
                  </a:lnTo>
                  <a:lnTo>
                    <a:pt x="108" y="84"/>
                  </a:lnTo>
                  <a:lnTo>
                    <a:pt x="107" y="87"/>
                  </a:lnTo>
                  <a:lnTo>
                    <a:pt x="106" y="91"/>
                  </a:lnTo>
                  <a:lnTo>
                    <a:pt x="104" y="93"/>
                  </a:lnTo>
                  <a:lnTo>
                    <a:pt x="91" y="92"/>
                  </a:lnTo>
                  <a:lnTo>
                    <a:pt x="77" y="88"/>
                  </a:lnTo>
                  <a:lnTo>
                    <a:pt x="63" y="82"/>
                  </a:lnTo>
                  <a:lnTo>
                    <a:pt x="51" y="76"/>
                  </a:lnTo>
                  <a:lnTo>
                    <a:pt x="38" y="70"/>
                  </a:lnTo>
                  <a:lnTo>
                    <a:pt x="26" y="63"/>
                  </a:lnTo>
                  <a:lnTo>
                    <a:pt x="14" y="60"/>
                  </a:lnTo>
                  <a:lnTo>
                    <a:pt x="0" y="58"/>
                  </a:lnTo>
                  <a:lnTo>
                    <a:pt x="4" y="59"/>
                  </a:lnTo>
                  <a:lnTo>
                    <a:pt x="6" y="60"/>
                  </a:lnTo>
                  <a:lnTo>
                    <a:pt x="6" y="65"/>
                  </a:lnTo>
                  <a:lnTo>
                    <a:pt x="6" y="67"/>
                  </a:lnTo>
                  <a:lnTo>
                    <a:pt x="4" y="70"/>
                  </a:lnTo>
                  <a:lnTo>
                    <a:pt x="3" y="73"/>
                  </a:lnTo>
                  <a:lnTo>
                    <a:pt x="1" y="76"/>
                  </a:lnTo>
                  <a:lnTo>
                    <a:pt x="0" y="76"/>
                  </a:lnTo>
                  <a:lnTo>
                    <a:pt x="1" y="87"/>
                  </a:lnTo>
                  <a:lnTo>
                    <a:pt x="1" y="97"/>
                  </a:lnTo>
                  <a:lnTo>
                    <a:pt x="3" y="108"/>
                  </a:lnTo>
                  <a:lnTo>
                    <a:pt x="3" y="119"/>
                  </a:lnTo>
                  <a:lnTo>
                    <a:pt x="4" y="130"/>
                  </a:lnTo>
                  <a:lnTo>
                    <a:pt x="6" y="141"/>
                  </a:lnTo>
                  <a:lnTo>
                    <a:pt x="6" y="152"/>
                  </a:lnTo>
                  <a:lnTo>
                    <a:pt x="7" y="163"/>
                  </a:lnTo>
                  <a:lnTo>
                    <a:pt x="14" y="163"/>
                  </a:lnTo>
                  <a:lnTo>
                    <a:pt x="22" y="163"/>
                  </a:lnTo>
                  <a:lnTo>
                    <a:pt x="30" y="163"/>
                  </a:lnTo>
                  <a:lnTo>
                    <a:pt x="38" y="163"/>
                  </a:lnTo>
                  <a:lnTo>
                    <a:pt x="47" y="163"/>
                  </a:lnTo>
                  <a:lnTo>
                    <a:pt x="54" y="163"/>
                  </a:lnTo>
                  <a:lnTo>
                    <a:pt x="62" y="163"/>
                  </a:lnTo>
                  <a:lnTo>
                    <a:pt x="70" y="163"/>
                  </a:lnTo>
                  <a:lnTo>
                    <a:pt x="70" y="166"/>
                  </a:lnTo>
                  <a:lnTo>
                    <a:pt x="69" y="167"/>
                  </a:lnTo>
                  <a:lnTo>
                    <a:pt x="69" y="169"/>
                  </a:lnTo>
                  <a:lnTo>
                    <a:pt x="67" y="169"/>
                  </a:lnTo>
                  <a:lnTo>
                    <a:pt x="66" y="169"/>
                  </a:lnTo>
                  <a:lnTo>
                    <a:pt x="65" y="172"/>
                  </a:lnTo>
                  <a:lnTo>
                    <a:pt x="65" y="174"/>
                  </a:lnTo>
                  <a:lnTo>
                    <a:pt x="71" y="174"/>
                  </a:lnTo>
                  <a:lnTo>
                    <a:pt x="81" y="176"/>
                  </a:lnTo>
                  <a:lnTo>
                    <a:pt x="91" y="177"/>
                  </a:lnTo>
                  <a:lnTo>
                    <a:pt x="100" y="180"/>
                  </a:lnTo>
                  <a:lnTo>
                    <a:pt x="108" y="184"/>
                  </a:lnTo>
                  <a:lnTo>
                    <a:pt x="115" y="189"/>
                  </a:lnTo>
                  <a:lnTo>
                    <a:pt x="118" y="192"/>
                  </a:lnTo>
                  <a:lnTo>
                    <a:pt x="121" y="195"/>
                  </a:lnTo>
                  <a:lnTo>
                    <a:pt x="122" y="199"/>
                  </a:lnTo>
                  <a:lnTo>
                    <a:pt x="122" y="203"/>
                  </a:lnTo>
                  <a:lnTo>
                    <a:pt x="136" y="203"/>
                  </a:lnTo>
                  <a:lnTo>
                    <a:pt x="151" y="200"/>
                  </a:lnTo>
                  <a:lnTo>
                    <a:pt x="166" y="198"/>
                  </a:lnTo>
                  <a:lnTo>
                    <a:pt x="182" y="195"/>
                  </a:lnTo>
                  <a:lnTo>
                    <a:pt x="198" y="192"/>
                  </a:lnTo>
                  <a:lnTo>
                    <a:pt x="213" y="189"/>
                  </a:lnTo>
                  <a:lnTo>
                    <a:pt x="226" y="187"/>
                  </a:lnTo>
                  <a:lnTo>
                    <a:pt x="239" y="187"/>
                  </a:lnTo>
                  <a:lnTo>
                    <a:pt x="241" y="189"/>
                  </a:lnTo>
                  <a:lnTo>
                    <a:pt x="244" y="192"/>
                  </a:lnTo>
                  <a:lnTo>
                    <a:pt x="247" y="195"/>
                  </a:lnTo>
                  <a:lnTo>
                    <a:pt x="250" y="198"/>
                  </a:lnTo>
                  <a:lnTo>
                    <a:pt x="252" y="200"/>
                  </a:lnTo>
                  <a:lnTo>
                    <a:pt x="255" y="203"/>
                  </a:lnTo>
                  <a:lnTo>
                    <a:pt x="259" y="206"/>
                  </a:lnTo>
                  <a:lnTo>
                    <a:pt x="262" y="209"/>
                  </a:lnTo>
                  <a:lnTo>
                    <a:pt x="269" y="204"/>
                  </a:lnTo>
                  <a:lnTo>
                    <a:pt x="278" y="196"/>
                  </a:lnTo>
                  <a:lnTo>
                    <a:pt x="288" y="185"/>
                  </a:lnTo>
                  <a:lnTo>
                    <a:pt x="299" y="172"/>
                  </a:lnTo>
                  <a:lnTo>
                    <a:pt x="310" y="161"/>
                  </a:lnTo>
                  <a:lnTo>
                    <a:pt x="320" y="150"/>
                  </a:lnTo>
                  <a:lnTo>
                    <a:pt x="325" y="145"/>
                  </a:lnTo>
                  <a:lnTo>
                    <a:pt x="329" y="143"/>
                  </a:lnTo>
                  <a:lnTo>
                    <a:pt x="333" y="140"/>
                  </a:lnTo>
                  <a:lnTo>
                    <a:pt x="337" y="140"/>
                  </a:lnTo>
                  <a:lnTo>
                    <a:pt x="339" y="122"/>
                  </a:lnTo>
                  <a:lnTo>
                    <a:pt x="342" y="107"/>
                  </a:lnTo>
                  <a:lnTo>
                    <a:pt x="346" y="91"/>
                  </a:lnTo>
                  <a:lnTo>
                    <a:pt x="351" y="74"/>
                  </a:lnTo>
                  <a:lnTo>
                    <a:pt x="355" y="58"/>
                  </a:lnTo>
                  <a:lnTo>
                    <a:pt x="359" y="40"/>
                  </a:lnTo>
                  <a:lnTo>
                    <a:pt x="361" y="21"/>
                  </a:lnTo>
                  <a:lnTo>
                    <a:pt x="361" y="0"/>
                  </a:lnTo>
                  <a:close/>
                </a:path>
              </a:pathLst>
            </a:custGeom>
            <a:solidFill>
              <a:srgbClr val="8472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4" name="Freeform 158"/>
            <p:cNvSpPr>
              <a:spLocks/>
            </p:cNvSpPr>
            <p:nvPr/>
          </p:nvSpPr>
          <p:spPr bwMode="auto">
            <a:xfrm>
              <a:off x="839" y="3628"/>
              <a:ext cx="159" cy="93"/>
            </a:xfrm>
            <a:custGeom>
              <a:avLst/>
              <a:gdLst>
                <a:gd name="T0" fmla="*/ 40 w 318"/>
                <a:gd name="T1" fmla="*/ 1 h 185"/>
                <a:gd name="T2" fmla="*/ 39 w 318"/>
                <a:gd name="T3" fmla="*/ 3 h 185"/>
                <a:gd name="T4" fmla="*/ 37 w 318"/>
                <a:gd name="T5" fmla="*/ 5 h 185"/>
                <a:gd name="T6" fmla="*/ 34 w 318"/>
                <a:gd name="T7" fmla="*/ 6 h 185"/>
                <a:gd name="T8" fmla="*/ 30 w 318"/>
                <a:gd name="T9" fmla="*/ 7 h 185"/>
                <a:gd name="T10" fmla="*/ 28 w 318"/>
                <a:gd name="T11" fmla="*/ 8 h 185"/>
                <a:gd name="T12" fmla="*/ 28 w 318"/>
                <a:gd name="T13" fmla="*/ 8 h 185"/>
                <a:gd name="T14" fmla="*/ 28 w 318"/>
                <a:gd name="T15" fmla="*/ 8 h 185"/>
                <a:gd name="T16" fmla="*/ 29 w 318"/>
                <a:gd name="T17" fmla="*/ 8 h 185"/>
                <a:gd name="T18" fmla="*/ 29 w 318"/>
                <a:gd name="T19" fmla="*/ 8 h 185"/>
                <a:gd name="T20" fmla="*/ 29 w 318"/>
                <a:gd name="T21" fmla="*/ 9 h 185"/>
                <a:gd name="T22" fmla="*/ 29 w 318"/>
                <a:gd name="T23" fmla="*/ 9 h 185"/>
                <a:gd name="T24" fmla="*/ 29 w 318"/>
                <a:gd name="T25" fmla="*/ 10 h 185"/>
                <a:gd name="T26" fmla="*/ 27 w 318"/>
                <a:gd name="T27" fmla="*/ 10 h 185"/>
                <a:gd name="T28" fmla="*/ 22 w 318"/>
                <a:gd name="T29" fmla="*/ 9 h 185"/>
                <a:gd name="T30" fmla="*/ 18 w 318"/>
                <a:gd name="T31" fmla="*/ 9 h 185"/>
                <a:gd name="T32" fmla="*/ 13 w 318"/>
                <a:gd name="T33" fmla="*/ 8 h 185"/>
                <a:gd name="T34" fmla="*/ 12 w 318"/>
                <a:gd name="T35" fmla="*/ 8 h 185"/>
                <a:gd name="T36" fmla="*/ 12 w 318"/>
                <a:gd name="T37" fmla="*/ 9 h 185"/>
                <a:gd name="T38" fmla="*/ 12 w 318"/>
                <a:gd name="T39" fmla="*/ 10 h 185"/>
                <a:gd name="T40" fmla="*/ 11 w 318"/>
                <a:gd name="T41" fmla="*/ 10 h 185"/>
                <a:gd name="T42" fmla="*/ 10 w 318"/>
                <a:gd name="T43" fmla="*/ 11 h 185"/>
                <a:gd name="T44" fmla="*/ 7 w 318"/>
                <a:gd name="T45" fmla="*/ 9 h 185"/>
                <a:gd name="T46" fmla="*/ 5 w 318"/>
                <a:gd name="T47" fmla="*/ 8 h 185"/>
                <a:gd name="T48" fmla="*/ 1 w 318"/>
                <a:gd name="T49" fmla="*/ 7 h 185"/>
                <a:gd name="T50" fmla="*/ 1 w 318"/>
                <a:gd name="T51" fmla="*/ 7 h 185"/>
                <a:gd name="T52" fmla="*/ 1 w 318"/>
                <a:gd name="T53" fmla="*/ 7 h 185"/>
                <a:gd name="T54" fmla="*/ 1 w 318"/>
                <a:gd name="T55" fmla="*/ 8 h 185"/>
                <a:gd name="T56" fmla="*/ 1 w 318"/>
                <a:gd name="T57" fmla="*/ 9 h 185"/>
                <a:gd name="T58" fmla="*/ 1 w 318"/>
                <a:gd name="T59" fmla="*/ 10 h 185"/>
                <a:gd name="T60" fmla="*/ 1 w 318"/>
                <a:gd name="T61" fmla="*/ 12 h 185"/>
                <a:gd name="T62" fmla="*/ 1 w 318"/>
                <a:gd name="T63" fmla="*/ 15 h 185"/>
                <a:gd name="T64" fmla="*/ 1 w 318"/>
                <a:gd name="T65" fmla="*/ 17 h 185"/>
                <a:gd name="T66" fmla="*/ 1 w 318"/>
                <a:gd name="T67" fmla="*/ 18 h 185"/>
                <a:gd name="T68" fmla="*/ 3 w 318"/>
                <a:gd name="T69" fmla="*/ 18 h 185"/>
                <a:gd name="T70" fmla="*/ 5 w 318"/>
                <a:gd name="T71" fmla="*/ 18 h 185"/>
                <a:gd name="T72" fmla="*/ 6 w 318"/>
                <a:gd name="T73" fmla="*/ 18 h 185"/>
                <a:gd name="T74" fmla="*/ 7 w 318"/>
                <a:gd name="T75" fmla="*/ 19 h 185"/>
                <a:gd name="T76" fmla="*/ 7 w 318"/>
                <a:gd name="T77" fmla="*/ 19 h 185"/>
                <a:gd name="T78" fmla="*/ 7 w 318"/>
                <a:gd name="T79" fmla="*/ 19 h 185"/>
                <a:gd name="T80" fmla="*/ 7 w 318"/>
                <a:gd name="T81" fmla="*/ 19 h 185"/>
                <a:gd name="T82" fmla="*/ 7 w 318"/>
                <a:gd name="T83" fmla="*/ 20 h 185"/>
                <a:gd name="T84" fmla="*/ 10 w 318"/>
                <a:gd name="T85" fmla="*/ 20 h 185"/>
                <a:gd name="T86" fmla="*/ 12 w 318"/>
                <a:gd name="T87" fmla="*/ 21 h 185"/>
                <a:gd name="T88" fmla="*/ 13 w 318"/>
                <a:gd name="T89" fmla="*/ 22 h 185"/>
                <a:gd name="T90" fmla="*/ 13 w 318"/>
                <a:gd name="T91" fmla="*/ 22 h 185"/>
                <a:gd name="T92" fmla="*/ 15 w 318"/>
                <a:gd name="T93" fmla="*/ 23 h 185"/>
                <a:gd name="T94" fmla="*/ 19 w 318"/>
                <a:gd name="T95" fmla="*/ 22 h 185"/>
                <a:gd name="T96" fmla="*/ 21 w 318"/>
                <a:gd name="T97" fmla="*/ 21 h 185"/>
                <a:gd name="T98" fmla="*/ 25 w 318"/>
                <a:gd name="T99" fmla="*/ 21 h 185"/>
                <a:gd name="T100" fmla="*/ 26 w 318"/>
                <a:gd name="T101" fmla="*/ 21 h 185"/>
                <a:gd name="T102" fmla="*/ 27 w 318"/>
                <a:gd name="T103" fmla="*/ 22 h 185"/>
                <a:gd name="T104" fmla="*/ 27 w 318"/>
                <a:gd name="T105" fmla="*/ 23 h 185"/>
                <a:gd name="T106" fmla="*/ 28 w 318"/>
                <a:gd name="T107" fmla="*/ 23 h 185"/>
                <a:gd name="T108" fmla="*/ 29 w 318"/>
                <a:gd name="T109" fmla="*/ 23 h 185"/>
                <a:gd name="T110" fmla="*/ 31 w 318"/>
                <a:gd name="T111" fmla="*/ 21 h 185"/>
                <a:gd name="T112" fmla="*/ 35 w 318"/>
                <a:gd name="T113" fmla="*/ 18 h 185"/>
                <a:gd name="T114" fmla="*/ 37 w 318"/>
                <a:gd name="T115" fmla="*/ 16 h 185"/>
                <a:gd name="T116" fmla="*/ 38 w 318"/>
                <a:gd name="T117" fmla="*/ 14 h 185"/>
                <a:gd name="T118" fmla="*/ 39 w 318"/>
                <a:gd name="T119" fmla="*/ 10 h 185"/>
                <a:gd name="T120" fmla="*/ 40 w 318"/>
                <a:gd name="T121" fmla="*/ 7 h 185"/>
                <a:gd name="T122" fmla="*/ 40 w 318"/>
                <a:gd name="T123" fmla="*/ 3 h 1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18"/>
                <a:gd name="T187" fmla="*/ 0 h 185"/>
                <a:gd name="T188" fmla="*/ 318 w 318"/>
                <a:gd name="T189" fmla="*/ 185 h 1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18" h="185">
                  <a:moveTo>
                    <a:pt x="318" y="0"/>
                  </a:moveTo>
                  <a:lnTo>
                    <a:pt x="315" y="7"/>
                  </a:lnTo>
                  <a:lnTo>
                    <a:pt x="312" y="13"/>
                  </a:lnTo>
                  <a:lnTo>
                    <a:pt x="308" y="19"/>
                  </a:lnTo>
                  <a:lnTo>
                    <a:pt x="304" y="24"/>
                  </a:lnTo>
                  <a:lnTo>
                    <a:pt x="294" y="34"/>
                  </a:lnTo>
                  <a:lnTo>
                    <a:pt x="284" y="42"/>
                  </a:lnTo>
                  <a:lnTo>
                    <a:pt x="270" y="48"/>
                  </a:lnTo>
                  <a:lnTo>
                    <a:pt x="256" y="53"/>
                  </a:lnTo>
                  <a:lnTo>
                    <a:pt x="241" y="56"/>
                  </a:lnTo>
                  <a:lnTo>
                    <a:pt x="226" y="56"/>
                  </a:lnTo>
                  <a:lnTo>
                    <a:pt x="227" y="57"/>
                  </a:lnTo>
                  <a:lnTo>
                    <a:pt x="229" y="59"/>
                  </a:lnTo>
                  <a:lnTo>
                    <a:pt x="230" y="59"/>
                  </a:lnTo>
                  <a:lnTo>
                    <a:pt x="231" y="60"/>
                  </a:lnTo>
                  <a:lnTo>
                    <a:pt x="233" y="60"/>
                  </a:lnTo>
                  <a:lnTo>
                    <a:pt x="234" y="61"/>
                  </a:lnTo>
                  <a:lnTo>
                    <a:pt x="236" y="61"/>
                  </a:lnTo>
                  <a:lnTo>
                    <a:pt x="236" y="63"/>
                  </a:lnTo>
                  <a:lnTo>
                    <a:pt x="236" y="66"/>
                  </a:lnTo>
                  <a:lnTo>
                    <a:pt x="236" y="67"/>
                  </a:lnTo>
                  <a:lnTo>
                    <a:pt x="236" y="70"/>
                  </a:lnTo>
                  <a:lnTo>
                    <a:pt x="236" y="71"/>
                  </a:lnTo>
                  <a:lnTo>
                    <a:pt x="236" y="72"/>
                  </a:lnTo>
                  <a:lnTo>
                    <a:pt x="236" y="75"/>
                  </a:lnTo>
                  <a:lnTo>
                    <a:pt x="236" y="76"/>
                  </a:lnTo>
                  <a:lnTo>
                    <a:pt x="218" y="76"/>
                  </a:lnTo>
                  <a:lnTo>
                    <a:pt x="200" y="75"/>
                  </a:lnTo>
                  <a:lnTo>
                    <a:pt x="181" y="72"/>
                  </a:lnTo>
                  <a:lnTo>
                    <a:pt x="161" y="70"/>
                  </a:lnTo>
                  <a:lnTo>
                    <a:pt x="144" y="67"/>
                  </a:lnTo>
                  <a:lnTo>
                    <a:pt x="126" y="64"/>
                  </a:lnTo>
                  <a:lnTo>
                    <a:pt x="108" y="63"/>
                  </a:lnTo>
                  <a:lnTo>
                    <a:pt x="93" y="61"/>
                  </a:lnTo>
                  <a:lnTo>
                    <a:pt x="96" y="63"/>
                  </a:lnTo>
                  <a:lnTo>
                    <a:pt x="97" y="64"/>
                  </a:lnTo>
                  <a:lnTo>
                    <a:pt x="97" y="67"/>
                  </a:lnTo>
                  <a:lnTo>
                    <a:pt x="96" y="70"/>
                  </a:lnTo>
                  <a:lnTo>
                    <a:pt x="96" y="74"/>
                  </a:lnTo>
                  <a:lnTo>
                    <a:pt x="94" y="76"/>
                  </a:lnTo>
                  <a:lnTo>
                    <a:pt x="93" y="79"/>
                  </a:lnTo>
                  <a:lnTo>
                    <a:pt x="93" y="82"/>
                  </a:lnTo>
                  <a:lnTo>
                    <a:pt x="79" y="81"/>
                  </a:lnTo>
                  <a:lnTo>
                    <a:pt x="67" y="78"/>
                  </a:lnTo>
                  <a:lnTo>
                    <a:pt x="56" y="72"/>
                  </a:lnTo>
                  <a:lnTo>
                    <a:pt x="45" y="67"/>
                  </a:lnTo>
                  <a:lnTo>
                    <a:pt x="34" y="61"/>
                  </a:lnTo>
                  <a:lnTo>
                    <a:pt x="23" y="56"/>
                  </a:lnTo>
                  <a:lnTo>
                    <a:pt x="12" y="53"/>
                  </a:lnTo>
                  <a:lnTo>
                    <a:pt x="0" y="52"/>
                  </a:lnTo>
                  <a:lnTo>
                    <a:pt x="4" y="52"/>
                  </a:lnTo>
                  <a:lnTo>
                    <a:pt x="5" y="53"/>
                  </a:lnTo>
                  <a:lnTo>
                    <a:pt x="5" y="56"/>
                  </a:lnTo>
                  <a:lnTo>
                    <a:pt x="4" y="59"/>
                  </a:lnTo>
                  <a:lnTo>
                    <a:pt x="2" y="61"/>
                  </a:lnTo>
                  <a:lnTo>
                    <a:pt x="2" y="64"/>
                  </a:lnTo>
                  <a:lnTo>
                    <a:pt x="1" y="66"/>
                  </a:lnTo>
                  <a:lnTo>
                    <a:pt x="0" y="67"/>
                  </a:lnTo>
                  <a:lnTo>
                    <a:pt x="1" y="76"/>
                  </a:lnTo>
                  <a:lnTo>
                    <a:pt x="1" y="86"/>
                  </a:lnTo>
                  <a:lnTo>
                    <a:pt x="2" y="96"/>
                  </a:lnTo>
                  <a:lnTo>
                    <a:pt x="2" y="105"/>
                  </a:lnTo>
                  <a:lnTo>
                    <a:pt x="4" y="115"/>
                  </a:lnTo>
                  <a:lnTo>
                    <a:pt x="5" y="124"/>
                  </a:lnTo>
                  <a:lnTo>
                    <a:pt x="5" y="134"/>
                  </a:lnTo>
                  <a:lnTo>
                    <a:pt x="5" y="144"/>
                  </a:lnTo>
                  <a:lnTo>
                    <a:pt x="12" y="144"/>
                  </a:lnTo>
                  <a:lnTo>
                    <a:pt x="19" y="144"/>
                  </a:lnTo>
                  <a:lnTo>
                    <a:pt x="27" y="144"/>
                  </a:lnTo>
                  <a:lnTo>
                    <a:pt x="34" y="144"/>
                  </a:lnTo>
                  <a:lnTo>
                    <a:pt x="41" y="144"/>
                  </a:lnTo>
                  <a:lnTo>
                    <a:pt x="48" y="144"/>
                  </a:lnTo>
                  <a:lnTo>
                    <a:pt x="54" y="144"/>
                  </a:lnTo>
                  <a:lnTo>
                    <a:pt x="61" y="144"/>
                  </a:lnTo>
                  <a:lnTo>
                    <a:pt x="61" y="146"/>
                  </a:lnTo>
                  <a:lnTo>
                    <a:pt x="61" y="148"/>
                  </a:lnTo>
                  <a:lnTo>
                    <a:pt x="60" y="148"/>
                  </a:lnTo>
                  <a:lnTo>
                    <a:pt x="59" y="148"/>
                  </a:lnTo>
                  <a:lnTo>
                    <a:pt x="59" y="149"/>
                  </a:lnTo>
                  <a:lnTo>
                    <a:pt x="57" y="149"/>
                  </a:lnTo>
                  <a:lnTo>
                    <a:pt x="57" y="151"/>
                  </a:lnTo>
                  <a:lnTo>
                    <a:pt x="57" y="153"/>
                  </a:lnTo>
                  <a:lnTo>
                    <a:pt x="63" y="153"/>
                  </a:lnTo>
                  <a:lnTo>
                    <a:pt x="71" y="155"/>
                  </a:lnTo>
                  <a:lnTo>
                    <a:pt x="79" y="156"/>
                  </a:lnTo>
                  <a:lnTo>
                    <a:pt x="87" y="159"/>
                  </a:lnTo>
                  <a:lnTo>
                    <a:pt x="96" y="161"/>
                  </a:lnTo>
                  <a:lnTo>
                    <a:pt x="102" y="167"/>
                  </a:lnTo>
                  <a:lnTo>
                    <a:pt x="104" y="170"/>
                  </a:lnTo>
                  <a:lnTo>
                    <a:pt x="107" y="172"/>
                  </a:lnTo>
                  <a:lnTo>
                    <a:pt x="108" y="175"/>
                  </a:lnTo>
                  <a:lnTo>
                    <a:pt x="108" y="179"/>
                  </a:lnTo>
                  <a:lnTo>
                    <a:pt x="120" y="178"/>
                  </a:lnTo>
                  <a:lnTo>
                    <a:pt x="133" y="177"/>
                  </a:lnTo>
                  <a:lnTo>
                    <a:pt x="146" y="174"/>
                  </a:lnTo>
                  <a:lnTo>
                    <a:pt x="160" y="171"/>
                  </a:lnTo>
                  <a:lnTo>
                    <a:pt x="174" y="168"/>
                  </a:lnTo>
                  <a:lnTo>
                    <a:pt x="188" y="166"/>
                  </a:lnTo>
                  <a:lnTo>
                    <a:pt x="200" y="164"/>
                  </a:lnTo>
                  <a:lnTo>
                    <a:pt x="209" y="164"/>
                  </a:lnTo>
                  <a:lnTo>
                    <a:pt x="212" y="167"/>
                  </a:lnTo>
                  <a:lnTo>
                    <a:pt x="215" y="168"/>
                  </a:lnTo>
                  <a:lnTo>
                    <a:pt x="218" y="171"/>
                  </a:lnTo>
                  <a:lnTo>
                    <a:pt x="220" y="174"/>
                  </a:lnTo>
                  <a:lnTo>
                    <a:pt x="223" y="177"/>
                  </a:lnTo>
                  <a:lnTo>
                    <a:pt x="226" y="179"/>
                  </a:lnTo>
                  <a:lnTo>
                    <a:pt x="227" y="182"/>
                  </a:lnTo>
                  <a:lnTo>
                    <a:pt x="230" y="185"/>
                  </a:lnTo>
                  <a:lnTo>
                    <a:pt x="237" y="181"/>
                  </a:lnTo>
                  <a:lnTo>
                    <a:pt x="245" y="172"/>
                  </a:lnTo>
                  <a:lnTo>
                    <a:pt x="255" y="163"/>
                  </a:lnTo>
                  <a:lnTo>
                    <a:pt x="264" y="152"/>
                  </a:lnTo>
                  <a:lnTo>
                    <a:pt x="273" y="141"/>
                  </a:lnTo>
                  <a:lnTo>
                    <a:pt x="282" y="131"/>
                  </a:lnTo>
                  <a:lnTo>
                    <a:pt x="290" y="126"/>
                  </a:lnTo>
                  <a:lnTo>
                    <a:pt x="297" y="123"/>
                  </a:lnTo>
                  <a:lnTo>
                    <a:pt x="299" y="108"/>
                  </a:lnTo>
                  <a:lnTo>
                    <a:pt x="301" y="94"/>
                  </a:lnTo>
                  <a:lnTo>
                    <a:pt x="305" y="79"/>
                  </a:lnTo>
                  <a:lnTo>
                    <a:pt x="310" y="66"/>
                  </a:lnTo>
                  <a:lnTo>
                    <a:pt x="314" y="50"/>
                  </a:lnTo>
                  <a:lnTo>
                    <a:pt x="316" y="35"/>
                  </a:lnTo>
                  <a:lnTo>
                    <a:pt x="318" y="19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8876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5" name="Freeform 159"/>
            <p:cNvSpPr>
              <a:spLocks/>
            </p:cNvSpPr>
            <p:nvPr/>
          </p:nvSpPr>
          <p:spPr bwMode="auto">
            <a:xfrm>
              <a:off x="850" y="3639"/>
              <a:ext cx="137" cy="80"/>
            </a:xfrm>
            <a:custGeom>
              <a:avLst/>
              <a:gdLst>
                <a:gd name="T0" fmla="*/ 34 w 274"/>
                <a:gd name="T1" fmla="*/ 1 h 161"/>
                <a:gd name="T2" fmla="*/ 31 w 274"/>
                <a:gd name="T3" fmla="*/ 3 h 161"/>
                <a:gd name="T4" fmla="*/ 29 w 274"/>
                <a:gd name="T5" fmla="*/ 5 h 161"/>
                <a:gd name="T6" fmla="*/ 25 w 274"/>
                <a:gd name="T7" fmla="*/ 6 h 161"/>
                <a:gd name="T8" fmla="*/ 24 w 274"/>
                <a:gd name="T9" fmla="*/ 6 h 161"/>
                <a:gd name="T10" fmla="*/ 24 w 274"/>
                <a:gd name="T11" fmla="*/ 6 h 161"/>
                <a:gd name="T12" fmla="*/ 25 w 274"/>
                <a:gd name="T13" fmla="*/ 6 h 161"/>
                <a:gd name="T14" fmla="*/ 25 w 274"/>
                <a:gd name="T15" fmla="*/ 6 h 161"/>
                <a:gd name="T16" fmla="*/ 25 w 274"/>
                <a:gd name="T17" fmla="*/ 6 h 161"/>
                <a:gd name="T18" fmla="*/ 25 w 274"/>
                <a:gd name="T19" fmla="*/ 7 h 161"/>
                <a:gd name="T20" fmla="*/ 25 w 274"/>
                <a:gd name="T21" fmla="*/ 7 h 161"/>
                <a:gd name="T22" fmla="*/ 25 w 274"/>
                <a:gd name="T23" fmla="*/ 8 h 161"/>
                <a:gd name="T24" fmla="*/ 23 w 274"/>
                <a:gd name="T25" fmla="*/ 8 h 161"/>
                <a:gd name="T26" fmla="*/ 19 w 274"/>
                <a:gd name="T27" fmla="*/ 7 h 161"/>
                <a:gd name="T28" fmla="*/ 15 w 274"/>
                <a:gd name="T29" fmla="*/ 7 h 161"/>
                <a:gd name="T30" fmla="*/ 11 w 274"/>
                <a:gd name="T31" fmla="*/ 6 h 161"/>
                <a:gd name="T32" fmla="*/ 10 w 274"/>
                <a:gd name="T33" fmla="*/ 6 h 161"/>
                <a:gd name="T34" fmla="*/ 10 w 274"/>
                <a:gd name="T35" fmla="*/ 7 h 161"/>
                <a:gd name="T36" fmla="*/ 10 w 274"/>
                <a:gd name="T37" fmla="*/ 8 h 161"/>
                <a:gd name="T38" fmla="*/ 9 w 274"/>
                <a:gd name="T39" fmla="*/ 8 h 161"/>
                <a:gd name="T40" fmla="*/ 9 w 274"/>
                <a:gd name="T41" fmla="*/ 8 h 161"/>
                <a:gd name="T42" fmla="*/ 6 w 274"/>
                <a:gd name="T43" fmla="*/ 7 h 161"/>
                <a:gd name="T44" fmla="*/ 3 w 274"/>
                <a:gd name="T45" fmla="*/ 6 h 161"/>
                <a:gd name="T46" fmla="*/ 1 w 274"/>
                <a:gd name="T47" fmla="*/ 5 h 161"/>
                <a:gd name="T48" fmla="*/ 1 w 274"/>
                <a:gd name="T49" fmla="*/ 5 h 161"/>
                <a:gd name="T50" fmla="*/ 1 w 274"/>
                <a:gd name="T51" fmla="*/ 6 h 161"/>
                <a:gd name="T52" fmla="*/ 1 w 274"/>
                <a:gd name="T53" fmla="*/ 6 h 161"/>
                <a:gd name="T54" fmla="*/ 0 w 274"/>
                <a:gd name="T55" fmla="*/ 7 h 161"/>
                <a:gd name="T56" fmla="*/ 0 w 274"/>
                <a:gd name="T57" fmla="*/ 8 h 161"/>
                <a:gd name="T58" fmla="*/ 1 w 274"/>
                <a:gd name="T59" fmla="*/ 10 h 161"/>
                <a:gd name="T60" fmla="*/ 1 w 274"/>
                <a:gd name="T61" fmla="*/ 12 h 161"/>
                <a:gd name="T62" fmla="*/ 1 w 274"/>
                <a:gd name="T63" fmla="*/ 14 h 161"/>
                <a:gd name="T64" fmla="*/ 1 w 274"/>
                <a:gd name="T65" fmla="*/ 15 h 161"/>
                <a:gd name="T66" fmla="*/ 2 w 274"/>
                <a:gd name="T67" fmla="*/ 15 h 161"/>
                <a:gd name="T68" fmla="*/ 4 w 274"/>
                <a:gd name="T69" fmla="*/ 15 h 161"/>
                <a:gd name="T70" fmla="*/ 5 w 274"/>
                <a:gd name="T71" fmla="*/ 15 h 161"/>
                <a:gd name="T72" fmla="*/ 6 w 274"/>
                <a:gd name="T73" fmla="*/ 16 h 161"/>
                <a:gd name="T74" fmla="*/ 6 w 274"/>
                <a:gd name="T75" fmla="*/ 16 h 161"/>
                <a:gd name="T76" fmla="*/ 6 w 274"/>
                <a:gd name="T77" fmla="*/ 16 h 161"/>
                <a:gd name="T78" fmla="*/ 6 w 274"/>
                <a:gd name="T79" fmla="*/ 16 h 161"/>
                <a:gd name="T80" fmla="*/ 6 w 274"/>
                <a:gd name="T81" fmla="*/ 16 h 161"/>
                <a:gd name="T82" fmla="*/ 9 w 274"/>
                <a:gd name="T83" fmla="*/ 17 h 161"/>
                <a:gd name="T84" fmla="*/ 10 w 274"/>
                <a:gd name="T85" fmla="*/ 17 h 161"/>
                <a:gd name="T86" fmla="*/ 11 w 274"/>
                <a:gd name="T87" fmla="*/ 18 h 161"/>
                <a:gd name="T88" fmla="*/ 12 w 274"/>
                <a:gd name="T89" fmla="*/ 19 h 161"/>
                <a:gd name="T90" fmla="*/ 15 w 274"/>
                <a:gd name="T91" fmla="*/ 18 h 161"/>
                <a:gd name="T92" fmla="*/ 18 w 274"/>
                <a:gd name="T93" fmla="*/ 18 h 161"/>
                <a:gd name="T94" fmla="*/ 21 w 274"/>
                <a:gd name="T95" fmla="*/ 17 h 161"/>
                <a:gd name="T96" fmla="*/ 22 w 274"/>
                <a:gd name="T97" fmla="*/ 18 h 161"/>
                <a:gd name="T98" fmla="*/ 23 w 274"/>
                <a:gd name="T99" fmla="*/ 18 h 161"/>
                <a:gd name="T100" fmla="*/ 24 w 274"/>
                <a:gd name="T101" fmla="*/ 19 h 161"/>
                <a:gd name="T102" fmla="*/ 24 w 274"/>
                <a:gd name="T103" fmla="*/ 19 h 161"/>
                <a:gd name="T104" fmla="*/ 25 w 274"/>
                <a:gd name="T105" fmla="*/ 19 h 161"/>
                <a:gd name="T106" fmla="*/ 27 w 274"/>
                <a:gd name="T107" fmla="*/ 17 h 161"/>
                <a:gd name="T108" fmla="*/ 29 w 274"/>
                <a:gd name="T109" fmla="*/ 15 h 161"/>
                <a:gd name="T110" fmla="*/ 31 w 274"/>
                <a:gd name="T111" fmla="*/ 13 h 161"/>
                <a:gd name="T112" fmla="*/ 33 w 274"/>
                <a:gd name="T113" fmla="*/ 11 h 161"/>
                <a:gd name="T114" fmla="*/ 33 w 274"/>
                <a:gd name="T115" fmla="*/ 8 h 161"/>
                <a:gd name="T116" fmla="*/ 34 w 274"/>
                <a:gd name="T117" fmla="*/ 5 h 161"/>
                <a:gd name="T118" fmla="*/ 34 w 274"/>
                <a:gd name="T119" fmla="*/ 2 h 16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4"/>
                <a:gd name="T181" fmla="*/ 0 h 161"/>
                <a:gd name="T182" fmla="*/ 274 w 274"/>
                <a:gd name="T183" fmla="*/ 161 h 16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4" h="161">
                  <a:moveTo>
                    <a:pt x="274" y="0"/>
                  </a:moveTo>
                  <a:lnTo>
                    <a:pt x="270" y="11"/>
                  </a:lnTo>
                  <a:lnTo>
                    <a:pt x="263" y="22"/>
                  </a:lnTo>
                  <a:lnTo>
                    <a:pt x="253" y="30"/>
                  </a:lnTo>
                  <a:lnTo>
                    <a:pt x="244" y="37"/>
                  </a:lnTo>
                  <a:lnTo>
                    <a:pt x="233" y="43"/>
                  </a:lnTo>
                  <a:lnTo>
                    <a:pt x="220" y="47"/>
                  </a:lnTo>
                  <a:lnTo>
                    <a:pt x="207" y="48"/>
                  </a:lnTo>
                  <a:lnTo>
                    <a:pt x="194" y="50"/>
                  </a:lnTo>
                  <a:lnTo>
                    <a:pt x="196" y="50"/>
                  </a:lnTo>
                  <a:lnTo>
                    <a:pt x="196" y="51"/>
                  </a:lnTo>
                  <a:lnTo>
                    <a:pt x="197" y="51"/>
                  </a:lnTo>
                  <a:lnTo>
                    <a:pt x="198" y="52"/>
                  </a:lnTo>
                  <a:lnTo>
                    <a:pt x="200" y="52"/>
                  </a:lnTo>
                  <a:lnTo>
                    <a:pt x="201" y="52"/>
                  </a:lnTo>
                  <a:lnTo>
                    <a:pt x="201" y="54"/>
                  </a:lnTo>
                  <a:lnTo>
                    <a:pt x="203" y="54"/>
                  </a:lnTo>
                  <a:lnTo>
                    <a:pt x="203" y="55"/>
                  </a:lnTo>
                  <a:lnTo>
                    <a:pt x="203" y="58"/>
                  </a:lnTo>
                  <a:lnTo>
                    <a:pt x="203" y="59"/>
                  </a:lnTo>
                  <a:lnTo>
                    <a:pt x="203" y="61"/>
                  </a:lnTo>
                  <a:lnTo>
                    <a:pt x="203" y="62"/>
                  </a:lnTo>
                  <a:lnTo>
                    <a:pt x="203" y="65"/>
                  </a:lnTo>
                  <a:lnTo>
                    <a:pt x="203" y="66"/>
                  </a:lnTo>
                  <a:lnTo>
                    <a:pt x="203" y="67"/>
                  </a:lnTo>
                  <a:lnTo>
                    <a:pt x="187" y="67"/>
                  </a:lnTo>
                  <a:lnTo>
                    <a:pt x="171" y="65"/>
                  </a:lnTo>
                  <a:lnTo>
                    <a:pt x="156" y="63"/>
                  </a:lnTo>
                  <a:lnTo>
                    <a:pt x="139" y="61"/>
                  </a:lnTo>
                  <a:lnTo>
                    <a:pt x="123" y="58"/>
                  </a:lnTo>
                  <a:lnTo>
                    <a:pt x="108" y="56"/>
                  </a:lnTo>
                  <a:lnTo>
                    <a:pt x="93" y="55"/>
                  </a:lnTo>
                  <a:lnTo>
                    <a:pt x="79" y="54"/>
                  </a:lnTo>
                  <a:lnTo>
                    <a:pt x="82" y="55"/>
                  </a:lnTo>
                  <a:lnTo>
                    <a:pt x="82" y="56"/>
                  </a:lnTo>
                  <a:lnTo>
                    <a:pt x="83" y="58"/>
                  </a:lnTo>
                  <a:lnTo>
                    <a:pt x="82" y="61"/>
                  </a:lnTo>
                  <a:lnTo>
                    <a:pt x="80" y="65"/>
                  </a:lnTo>
                  <a:lnTo>
                    <a:pt x="80" y="67"/>
                  </a:lnTo>
                  <a:lnTo>
                    <a:pt x="79" y="70"/>
                  </a:lnTo>
                  <a:lnTo>
                    <a:pt x="79" y="72"/>
                  </a:lnTo>
                  <a:lnTo>
                    <a:pt x="68" y="70"/>
                  </a:lnTo>
                  <a:lnTo>
                    <a:pt x="57" y="67"/>
                  </a:lnTo>
                  <a:lnTo>
                    <a:pt x="48" y="63"/>
                  </a:lnTo>
                  <a:lnTo>
                    <a:pt x="37" y="58"/>
                  </a:lnTo>
                  <a:lnTo>
                    <a:pt x="28" y="54"/>
                  </a:lnTo>
                  <a:lnTo>
                    <a:pt x="19" y="50"/>
                  </a:lnTo>
                  <a:lnTo>
                    <a:pt x="9" y="47"/>
                  </a:lnTo>
                  <a:lnTo>
                    <a:pt x="0" y="46"/>
                  </a:lnTo>
                  <a:lnTo>
                    <a:pt x="1" y="46"/>
                  </a:lnTo>
                  <a:lnTo>
                    <a:pt x="2" y="47"/>
                  </a:lnTo>
                  <a:lnTo>
                    <a:pt x="2" y="50"/>
                  </a:lnTo>
                  <a:lnTo>
                    <a:pt x="2" y="52"/>
                  </a:lnTo>
                  <a:lnTo>
                    <a:pt x="1" y="54"/>
                  </a:lnTo>
                  <a:lnTo>
                    <a:pt x="1" y="56"/>
                  </a:lnTo>
                  <a:lnTo>
                    <a:pt x="0" y="58"/>
                  </a:lnTo>
                  <a:lnTo>
                    <a:pt x="0" y="67"/>
                  </a:lnTo>
                  <a:lnTo>
                    <a:pt x="0" y="76"/>
                  </a:lnTo>
                  <a:lnTo>
                    <a:pt x="1" y="84"/>
                  </a:lnTo>
                  <a:lnTo>
                    <a:pt x="1" y="92"/>
                  </a:lnTo>
                  <a:lnTo>
                    <a:pt x="2" y="100"/>
                  </a:lnTo>
                  <a:lnTo>
                    <a:pt x="2" y="109"/>
                  </a:lnTo>
                  <a:lnTo>
                    <a:pt x="4" y="117"/>
                  </a:lnTo>
                  <a:lnTo>
                    <a:pt x="4" y="125"/>
                  </a:lnTo>
                  <a:lnTo>
                    <a:pt x="9" y="125"/>
                  </a:lnTo>
                  <a:lnTo>
                    <a:pt x="16" y="125"/>
                  </a:lnTo>
                  <a:lnTo>
                    <a:pt x="22" y="125"/>
                  </a:lnTo>
                  <a:lnTo>
                    <a:pt x="28" y="125"/>
                  </a:lnTo>
                  <a:lnTo>
                    <a:pt x="34" y="125"/>
                  </a:lnTo>
                  <a:lnTo>
                    <a:pt x="39" y="125"/>
                  </a:lnTo>
                  <a:lnTo>
                    <a:pt x="46" y="125"/>
                  </a:lnTo>
                  <a:lnTo>
                    <a:pt x="52" y="125"/>
                  </a:lnTo>
                  <a:lnTo>
                    <a:pt x="52" y="128"/>
                  </a:lnTo>
                  <a:lnTo>
                    <a:pt x="52" y="129"/>
                  </a:lnTo>
                  <a:lnTo>
                    <a:pt x="50" y="129"/>
                  </a:lnTo>
                  <a:lnTo>
                    <a:pt x="49" y="129"/>
                  </a:lnTo>
                  <a:lnTo>
                    <a:pt x="49" y="131"/>
                  </a:lnTo>
                  <a:lnTo>
                    <a:pt x="48" y="132"/>
                  </a:lnTo>
                  <a:lnTo>
                    <a:pt x="48" y="133"/>
                  </a:lnTo>
                  <a:lnTo>
                    <a:pt x="53" y="135"/>
                  </a:lnTo>
                  <a:lnTo>
                    <a:pt x="60" y="135"/>
                  </a:lnTo>
                  <a:lnTo>
                    <a:pt x="68" y="136"/>
                  </a:lnTo>
                  <a:lnTo>
                    <a:pt x="75" y="139"/>
                  </a:lnTo>
                  <a:lnTo>
                    <a:pt x="82" y="141"/>
                  </a:lnTo>
                  <a:lnTo>
                    <a:pt x="87" y="146"/>
                  </a:lnTo>
                  <a:lnTo>
                    <a:pt x="90" y="150"/>
                  </a:lnTo>
                  <a:lnTo>
                    <a:pt x="91" y="157"/>
                  </a:lnTo>
                  <a:lnTo>
                    <a:pt x="102" y="155"/>
                  </a:lnTo>
                  <a:lnTo>
                    <a:pt x="113" y="154"/>
                  </a:lnTo>
                  <a:lnTo>
                    <a:pt x="126" y="151"/>
                  </a:lnTo>
                  <a:lnTo>
                    <a:pt x="138" y="150"/>
                  </a:lnTo>
                  <a:lnTo>
                    <a:pt x="150" y="147"/>
                  </a:lnTo>
                  <a:lnTo>
                    <a:pt x="161" y="144"/>
                  </a:lnTo>
                  <a:lnTo>
                    <a:pt x="171" y="143"/>
                  </a:lnTo>
                  <a:lnTo>
                    <a:pt x="181" y="143"/>
                  </a:lnTo>
                  <a:lnTo>
                    <a:pt x="183" y="144"/>
                  </a:lnTo>
                  <a:lnTo>
                    <a:pt x="185" y="147"/>
                  </a:lnTo>
                  <a:lnTo>
                    <a:pt x="187" y="150"/>
                  </a:lnTo>
                  <a:lnTo>
                    <a:pt x="190" y="151"/>
                  </a:lnTo>
                  <a:lnTo>
                    <a:pt x="192" y="154"/>
                  </a:lnTo>
                  <a:lnTo>
                    <a:pt x="194" y="157"/>
                  </a:lnTo>
                  <a:lnTo>
                    <a:pt x="196" y="158"/>
                  </a:lnTo>
                  <a:lnTo>
                    <a:pt x="198" y="161"/>
                  </a:lnTo>
                  <a:lnTo>
                    <a:pt x="204" y="157"/>
                  </a:lnTo>
                  <a:lnTo>
                    <a:pt x="211" y="150"/>
                  </a:lnTo>
                  <a:lnTo>
                    <a:pt x="219" y="141"/>
                  </a:lnTo>
                  <a:lnTo>
                    <a:pt x="227" y="132"/>
                  </a:lnTo>
                  <a:lnTo>
                    <a:pt x="235" y="122"/>
                  </a:lnTo>
                  <a:lnTo>
                    <a:pt x="244" y="115"/>
                  </a:lnTo>
                  <a:lnTo>
                    <a:pt x="251" y="110"/>
                  </a:lnTo>
                  <a:lnTo>
                    <a:pt x="256" y="107"/>
                  </a:lnTo>
                  <a:lnTo>
                    <a:pt x="257" y="95"/>
                  </a:lnTo>
                  <a:lnTo>
                    <a:pt x="259" y="83"/>
                  </a:lnTo>
                  <a:lnTo>
                    <a:pt x="263" y="70"/>
                  </a:lnTo>
                  <a:lnTo>
                    <a:pt x="267" y="58"/>
                  </a:lnTo>
                  <a:lnTo>
                    <a:pt x="270" y="44"/>
                  </a:lnTo>
                  <a:lnTo>
                    <a:pt x="272" y="32"/>
                  </a:lnTo>
                  <a:lnTo>
                    <a:pt x="274" y="17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8C7A6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6" name="Freeform 160"/>
            <p:cNvSpPr>
              <a:spLocks/>
            </p:cNvSpPr>
            <p:nvPr/>
          </p:nvSpPr>
          <p:spPr bwMode="auto">
            <a:xfrm>
              <a:off x="861" y="3650"/>
              <a:ext cx="115" cy="67"/>
            </a:xfrm>
            <a:custGeom>
              <a:avLst/>
              <a:gdLst>
                <a:gd name="T0" fmla="*/ 28 w 232"/>
                <a:gd name="T1" fmla="*/ 1 h 135"/>
                <a:gd name="T2" fmla="*/ 26 w 232"/>
                <a:gd name="T3" fmla="*/ 3 h 135"/>
                <a:gd name="T4" fmla="*/ 24 w 232"/>
                <a:gd name="T5" fmla="*/ 4 h 135"/>
                <a:gd name="T6" fmla="*/ 21 w 232"/>
                <a:gd name="T7" fmla="*/ 5 h 135"/>
                <a:gd name="T8" fmla="*/ 20 w 232"/>
                <a:gd name="T9" fmla="*/ 5 h 135"/>
                <a:gd name="T10" fmla="*/ 20 w 232"/>
                <a:gd name="T11" fmla="*/ 5 h 135"/>
                <a:gd name="T12" fmla="*/ 21 w 232"/>
                <a:gd name="T13" fmla="*/ 5 h 135"/>
                <a:gd name="T14" fmla="*/ 21 w 232"/>
                <a:gd name="T15" fmla="*/ 5 h 135"/>
                <a:gd name="T16" fmla="*/ 21 w 232"/>
                <a:gd name="T17" fmla="*/ 5 h 135"/>
                <a:gd name="T18" fmla="*/ 21 w 232"/>
                <a:gd name="T19" fmla="*/ 6 h 135"/>
                <a:gd name="T20" fmla="*/ 21 w 232"/>
                <a:gd name="T21" fmla="*/ 6 h 135"/>
                <a:gd name="T22" fmla="*/ 21 w 232"/>
                <a:gd name="T23" fmla="*/ 6 h 135"/>
                <a:gd name="T24" fmla="*/ 19 w 232"/>
                <a:gd name="T25" fmla="*/ 6 h 135"/>
                <a:gd name="T26" fmla="*/ 16 w 232"/>
                <a:gd name="T27" fmla="*/ 6 h 135"/>
                <a:gd name="T28" fmla="*/ 13 w 232"/>
                <a:gd name="T29" fmla="*/ 6 h 135"/>
                <a:gd name="T30" fmla="*/ 9 w 232"/>
                <a:gd name="T31" fmla="*/ 5 h 135"/>
                <a:gd name="T32" fmla="*/ 8 w 232"/>
                <a:gd name="T33" fmla="*/ 5 h 135"/>
                <a:gd name="T34" fmla="*/ 8 w 232"/>
                <a:gd name="T35" fmla="*/ 6 h 135"/>
                <a:gd name="T36" fmla="*/ 8 w 232"/>
                <a:gd name="T37" fmla="*/ 6 h 135"/>
                <a:gd name="T38" fmla="*/ 8 w 232"/>
                <a:gd name="T39" fmla="*/ 7 h 135"/>
                <a:gd name="T40" fmla="*/ 7 w 232"/>
                <a:gd name="T41" fmla="*/ 7 h 135"/>
                <a:gd name="T42" fmla="*/ 5 w 232"/>
                <a:gd name="T43" fmla="*/ 6 h 135"/>
                <a:gd name="T44" fmla="*/ 2 w 232"/>
                <a:gd name="T45" fmla="*/ 5 h 135"/>
                <a:gd name="T46" fmla="*/ 1 w 232"/>
                <a:gd name="T47" fmla="*/ 4 h 135"/>
                <a:gd name="T48" fmla="*/ 0 w 232"/>
                <a:gd name="T49" fmla="*/ 4 h 135"/>
                <a:gd name="T50" fmla="*/ 0 w 232"/>
                <a:gd name="T51" fmla="*/ 5 h 135"/>
                <a:gd name="T52" fmla="*/ 0 w 232"/>
                <a:gd name="T53" fmla="*/ 5 h 135"/>
                <a:gd name="T54" fmla="*/ 0 w 232"/>
                <a:gd name="T55" fmla="*/ 6 h 135"/>
                <a:gd name="T56" fmla="*/ 0 w 232"/>
                <a:gd name="T57" fmla="*/ 6 h 135"/>
                <a:gd name="T58" fmla="*/ 0 w 232"/>
                <a:gd name="T59" fmla="*/ 8 h 135"/>
                <a:gd name="T60" fmla="*/ 0 w 232"/>
                <a:gd name="T61" fmla="*/ 10 h 135"/>
                <a:gd name="T62" fmla="*/ 0 w 232"/>
                <a:gd name="T63" fmla="*/ 12 h 135"/>
                <a:gd name="T64" fmla="*/ 1 w 232"/>
                <a:gd name="T65" fmla="*/ 13 h 135"/>
                <a:gd name="T66" fmla="*/ 2 w 232"/>
                <a:gd name="T67" fmla="*/ 13 h 135"/>
                <a:gd name="T68" fmla="*/ 3 w 232"/>
                <a:gd name="T69" fmla="*/ 13 h 135"/>
                <a:gd name="T70" fmla="*/ 5 w 232"/>
                <a:gd name="T71" fmla="*/ 13 h 135"/>
                <a:gd name="T72" fmla="*/ 5 w 232"/>
                <a:gd name="T73" fmla="*/ 13 h 135"/>
                <a:gd name="T74" fmla="*/ 5 w 232"/>
                <a:gd name="T75" fmla="*/ 13 h 135"/>
                <a:gd name="T76" fmla="*/ 5 w 232"/>
                <a:gd name="T77" fmla="*/ 13 h 135"/>
                <a:gd name="T78" fmla="*/ 5 w 232"/>
                <a:gd name="T79" fmla="*/ 13 h 135"/>
                <a:gd name="T80" fmla="*/ 5 w 232"/>
                <a:gd name="T81" fmla="*/ 14 h 135"/>
                <a:gd name="T82" fmla="*/ 7 w 232"/>
                <a:gd name="T83" fmla="*/ 14 h 135"/>
                <a:gd name="T84" fmla="*/ 8 w 232"/>
                <a:gd name="T85" fmla="*/ 14 h 135"/>
                <a:gd name="T86" fmla="*/ 9 w 232"/>
                <a:gd name="T87" fmla="*/ 15 h 135"/>
                <a:gd name="T88" fmla="*/ 11 w 232"/>
                <a:gd name="T89" fmla="*/ 16 h 135"/>
                <a:gd name="T90" fmla="*/ 13 w 232"/>
                <a:gd name="T91" fmla="*/ 16 h 135"/>
                <a:gd name="T92" fmla="*/ 15 w 232"/>
                <a:gd name="T93" fmla="*/ 15 h 135"/>
                <a:gd name="T94" fmla="*/ 18 w 232"/>
                <a:gd name="T95" fmla="*/ 14 h 135"/>
                <a:gd name="T96" fmla="*/ 19 w 232"/>
                <a:gd name="T97" fmla="*/ 15 h 135"/>
                <a:gd name="T98" fmla="*/ 19 w 232"/>
                <a:gd name="T99" fmla="*/ 15 h 135"/>
                <a:gd name="T100" fmla="*/ 20 w 232"/>
                <a:gd name="T101" fmla="*/ 16 h 135"/>
                <a:gd name="T102" fmla="*/ 20 w 232"/>
                <a:gd name="T103" fmla="*/ 16 h 135"/>
                <a:gd name="T104" fmla="*/ 21 w 232"/>
                <a:gd name="T105" fmla="*/ 16 h 135"/>
                <a:gd name="T106" fmla="*/ 23 w 232"/>
                <a:gd name="T107" fmla="*/ 14 h 135"/>
                <a:gd name="T108" fmla="*/ 24 w 232"/>
                <a:gd name="T109" fmla="*/ 12 h 135"/>
                <a:gd name="T110" fmla="*/ 26 w 232"/>
                <a:gd name="T111" fmla="*/ 11 h 135"/>
                <a:gd name="T112" fmla="*/ 27 w 232"/>
                <a:gd name="T113" fmla="*/ 9 h 135"/>
                <a:gd name="T114" fmla="*/ 27 w 232"/>
                <a:gd name="T115" fmla="*/ 7 h 135"/>
                <a:gd name="T116" fmla="*/ 28 w 232"/>
                <a:gd name="T117" fmla="*/ 4 h 135"/>
                <a:gd name="T118" fmla="*/ 28 w 232"/>
                <a:gd name="T119" fmla="*/ 1 h 13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2"/>
                <a:gd name="T181" fmla="*/ 0 h 135"/>
                <a:gd name="T182" fmla="*/ 232 w 232"/>
                <a:gd name="T183" fmla="*/ 135 h 13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2" h="135">
                  <a:moveTo>
                    <a:pt x="232" y="0"/>
                  </a:moveTo>
                  <a:lnTo>
                    <a:pt x="228" y="8"/>
                  </a:lnTo>
                  <a:lnTo>
                    <a:pt x="222" y="17"/>
                  </a:lnTo>
                  <a:lnTo>
                    <a:pt x="215" y="25"/>
                  </a:lnTo>
                  <a:lnTo>
                    <a:pt x="207" y="30"/>
                  </a:lnTo>
                  <a:lnTo>
                    <a:pt x="198" y="34"/>
                  </a:lnTo>
                  <a:lnTo>
                    <a:pt x="187" y="39"/>
                  </a:lnTo>
                  <a:lnTo>
                    <a:pt x="176" y="40"/>
                  </a:lnTo>
                  <a:lnTo>
                    <a:pt x="165" y="41"/>
                  </a:lnTo>
                  <a:lnTo>
                    <a:pt x="166" y="41"/>
                  </a:lnTo>
                  <a:lnTo>
                    <a:pt x="167" y="43"/>
                  </a:lnTo>
                  <a:lnTo>
                    <a:pt x="169" y="43"/>
                  </a:lnTo>
                  <a:lnTo>
                    <a:pt x="170" y="44"/>
                  </a:lnTo>
                  <a:lnTo>
                    <a:pt x="172" y="44"/>
                  </a:lnTo>
                  <a:lnTo>
                    <a:pt x="172" y="45"/>
                  </a:lnTo>
                  <a:lnTo>
                    <a:pt x="172" y="47"/>
                  </a:lnTo>
                  <a:lnTo>
                    <a:pt x="172" y="48"/>
                  </a:lnTo>
                  <a:lnTo>
                    <a:pt x="172" y="50"/>
                  </a:lnTo>
                  <a:lnTo>
                    <a:pt x="172" y="51"/>
                  </a:lnTo>
                  <a:lnTo>
                    <a:pt x="172" y="54"/>
                  </a:lnTo>
                  <a:lnTo>
                    <a:pt x="172" y="55"/>
                  </a:lnTo>
                  <a:lnTo>
                    <a:pt x="172" y="56"/>
                  </a:lnTo>
                  <a:lnTo>
                    <a:pt x="159" y="55"/>
                  </a:lnTo>
                  <a:lnTo>
                    <a:pt x="146" y="54"/>
                  </a:lnTo>
                  <a:lnTo>
                    <a:pt x="132" y="52"/>
                  </a:lnTo>
                  <a:lnTo>
                    <a:pt x="118" y="50"/>
                  </a:lnTo>
                  <a:lnTo>
                    <a:pt x="104" y="48"/>
                  </a:lnTo>
                  <a:lnTo>
                    <a:pt x="92" y="47"/>
                  </a:lnTo>
                  <a:lnTo>
                    <a:pt x="78" y="45"/>
                  </a:lnTo>
                  <a:lnTo>
                    <a:pt x="67" y="44"/>
                  </a:lnTo>
                  <a:lnTo>
                    <a:pt x="69" y="45"/>
                  </a:lnTo>
                  <a:lnTo>
                    <a:pt x="70" y="47"/>
                  </a:lnTo>
                  <a:lnTo>
                    <a:pt x="70" y="48"/>
                  </a:lnTo>
                  <a:lnTo>
                    <a:pt x="70" y="51"/>
                  </a:lnTo>
                  <a:lnTo>
                    <a:pt x="69" y="54"/>
                  </a:lnTo>
                  <a:lnTo>
                    <a:pt x="69" y="55"/>
                  </a:lnTo>
                  <a:lnTo>
                    <a:pt x="67" y="58"/>
                  </a:lnTo>
                  <a:lnTo>
                    <a:pt x="67" y="59"/>
                  </a:lnTo>
                  <a:lnTo>
                    <a:pt x="58" y="59"/>
                  </a:lnTo>
                  <a:lnTo>
                    <a:pt x="48" y="56"/>
                  </a:lnTo>
                  <a:lnTo>
                    <a:pt x="40" y="52"/>
                  </a:lnTo>
                  <a:lnTo>
                    <a:pt x="32" y="48"/>
                  </a:lnTo>
                  <a:lnTo>
                    <a:pt x="23" y="44"/>
                  </a:lnTo>
                  <a:lnTo>
                    <a:pt x="17" y="40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3" y="39"/>
                  </a:lnTo>
                  <a:lnTo>
                    <a:pt x="3" y="41"/>
                  </a:lnTo>
                  <a:lnTo>
                    <a:pt x="3" y="43"/>
                  </a:lnTo>
                  <a:lnTo>
                    <a:pt x="2" y="45"/>
                  </a:lnTo>
                  <a:lnTo>
                    <a:pt x="0" y="47"/>
                  </a:lnTo>
                  <a:lnTo>
                    <a:pt x="0" y="48"/>
                  </a:lnTo>
                  <a:lnTo>
                    <a:pt x="0" y="55"/>
                  </a:lnTo>
                  <a:lnTo>
                    <a:pt x="0" y="62"/>
                  </a:lnTo>
                  <a:lnTo>
                    <a:pt x="2" y="69"/>
                  </a:lnTo>
                  <a:lnTo>
                    <a:pt x="2" y="77"/>
                  </a:lnTo>
                  <a:lnTo>
                    <a:pt x="3" y="84"/>
                  </a:lnTo>
                  <a:lnTo>
                    <a:pt x="3" y="91"/>
                  </a:lnTo>
                  <a:lnTo>
                    <a:pt x="3" y="98"/>
                  </a:lnTo>
                  <a:lnTo>
                    <a:pt x="3" y="104"/>
                  </a:lnTo>
                  <a:lnTo>
                    <a:pt x="8" y="104"/>
                  </a:lnTo>
                  <a:lnTo>
                    <a:pt x="14" y="104"/>
                  </a:lnTo>
                  <a:lnTo>
                    <a:pt x="19" y="104"/>
                  </a:lnTo>
                  <a:lnTo>
                    <a:pt x="23" y="104"/>
                  </a:lnTo>
                  <a:lnTo>
                    <a:pt x="29" y="104"/>
                  </a:lnTo>
                  <a:lnTo>
                    <a:pt x="34" y="104"/>
                  </a:lnTo>
                  <a:lnTo>
                    <a:pt x="40" y="104"/>
                  </a:lnTo>
                  <a:lnTo>
                    <a:pt x="45" y="104"/>
                  </a:lnTo>
                  <a:lnTo>
                    <a:pt x="44" y="107"/>
                  </a:lnTo>
                  <a:lnTo>
                    <a:pt x="44" y="109"/>
                  </a:lnTo>
                  <a:lnTo>
                    <a:pt x="43" y="109"/>
                  </a:lnTo>
                  <a:lnTo>
                    <a:pt x="41" y="109"/>
                  </a:lnTo>
                  <a:lnTo>
                    <a:pt x="41" y="110"/>
                  </a:lnTo>
                  <a:lnTo>
                    <a:pt x="41" y="113"/>
                  </a:lnTo>
                  <a:lnTo>
                    <a:pt x="45" y="113"/>
                  </a:lnTo>
                  <a:lnTo>
                    <a:pt x="52" y="113"/>
                  </a:lnTo>
                  <a:lnTo>
                    <a:pt x="58" y="114"/>
                  </a:lnTo>
                  <a:lnTo>
                    <a:pt x="65" y="115"/>
                  </a:lnTo>
                  <a:lnTo>
                    <a:pt x="70" y="118"/>
                  </a:lnTo>
                  <a:lnTo>
                    <a:pt x="74" y="121"/>
                  </a:lnTo>
                  <a:lnTo>
                    <a:pt x="77" y="125"/>
                  </a:lnTo>
                  <a:lnTo>
                    <a:pt x="78" y="130"/>
                  </a:lnTo>
                  <a:lnTo>
                    <a:pt x="88" y="130"/>
                  </a:lnTo>
                  <a:lnTo>
                    <a:pt x="98" y="129"/>
                  </a:lnTo>
                  <a:lnTo>
                    <a:pt x="107" y="128"/>
                  </a:lnTo>
                  <a:lnTo>
                    <a:pt x="117" y="125"/>
                  </a:lnTo>
                  <a:lnTo>
                    <a:pt x="128" y="124"/>
                  </a:lnTo>
                  <a:lnTo>
                    <a:pt x="137" y="121"/>
                  </a:lnTo>
                  <a:lnTo>
                    <a:pt x="146" y="119"/>
                  </a:lnTo>
                  <a:lnTo>
                    <a:pt x="154" y="119"/>
                  </a:lnTo>
                  <a:lnTo>
                    <a:pt x="155" y="121"/>
                  </a:lnTo>
                  <a:lnTo>
                    <a:pt x="156" y="124"/>
                  </a:lnTo>
                  <a:lnTo>
                    <a:pt x="159" y="125"/>
                  </a:lnTo>
                  <a:lnTo>
                    <a:pt x="161" y="126"/>
                  </a:lnTo>
                  <a:lnTo>
                    <a:pt x="163" y="129"/>
                  </a:lnTo>
                  <a:lnTo>
                    <a:pt x="165" y="130"/>
                  </a:lnTo>
                  <a:lnTo>
                    <a:pt x="166" y="133"/>
                  </a:lnTo>
                  <a:lnTo>
                    <a:pt x="169" y="135"/>
                  </a:lnTo>
                  <a:lnTo>
                    <a:pt x="173" y="132"/>
                  </a:lnTo>
                  <a:lnTo>
                    <a:pt x="180" y="126"/>
                  </a:lnTo>
                  <a:lnTo>
                    <a:pt x="185" y="118"/>
                  </a:lnTo>
                  <a:lnTo>
                    <a:pt x="192" y="111"/>
                  </a:lnTo>
                  <a:lnTo>
                    <a:pt x="199" y="103"/>
                  </a:lnTo>
                  <a:lnTo>
                    <a:pt x="206" y="96"/>
                  </a:lnTo>
                  <a:lnTo>
                    <a:pt x="213" y="91"/>
                  </a:lnTo>
                  <a:lnTo>
                    <a:pt x="217" y="89"/>
                  </a:lnTo>
                  <a:lnTo>
                    <a:pt x="218" y="78"/>
                  </a:lnTo>
                  <a:lnTo>
                    <a:pt x="220" y="69"/>
                  </a:lnTo>
                  <a:lnTo>
                    <a:pt x="222" y="58"/>
                  </a:lnTo>
                  <a:lnTo>
                    <a:pt x="226" y="47"/>
                  </a:lnTo>
                  <a:lnTo>
                    <a:pt x="229" y="37"/>
                  </a:lnTo>
                  <a:lnTo>
                    <a:pt x="232" y="25"/>
                  </a:lnTo>
                  <a:lnTo>
                    <a:pt x="232" y="13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907E6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7" name="Freeform 161"/>
            <p:cNvSpPr>
              <a:spLocks/>
            </p:cNvSpPr>
            <p:nvPr/>
          </p:nvSpPr>
          <p:spPr bwMode="auto">
            <a:xfrm>
              <a:off x="871" y="3660"/>
              <a:ext cx="95" cy="55"/>
            </a:xfrm>
            <a:custGeom>
              <a:avLst/>
              <a:gdLst>
                <a:gd name="T0" fmla="*/ 24 w 190"/>
                <a:gd name="T1" fmla="*/ 1 h 109"/>
                <a:gd name="T2" fmla="*/ 22 w 190"/>
                <a:gd name="T3" fmla="*/ 3 h 109"/>
                <a:gd name="T4" fmla="*/ 20 w 190"/>
                <a:gd name="T5" fmla="*/ 4 h 109"/>
                <a:gd name="T6" fmla="*/ 18 w 190"/>
                <a:gd name="T7" fmla="*/ 5 h 109"/>
                <a:gd name="T8" fmla="*/ 18 w 190"/>
                <a:gd name="T9" fmla="*/ 5 h 109"/>
                <a:gd name="T10" fmla="*/ 17 w 190"/>
                <a:gd name="T11" fmla="*/ 6 h 109"/>
                <a:gd name="T12" fmla="*/ 13 w 190"/>
                <a:gd name="T13" fmla="*/ 6 h 109"/>
                <a:gd name="T14" fmla="*/ 11 w 190"/>
                <a:gd name="T15" fmla="*/ 5 h 109"/>
                <a:gd name="T16" fmla="*/ 8 w 190"/>
                <a:gd name="T17" fmla="*/ 5 h 109"/>
                <a:gd name="T18" fmla="*/ 7 w 190"/>
                <a:gd name="T19" fmla="*/ 5 h 109"/>
                <a:gd name="T20" fmla="*/ 7 w 190"/>
                <a:gd name="T21" fmla="*/ 5 h 109"/>
                <a:gd name="T22" fmla="*/ 7 w 190"/>
                <a:gd name="T23" fmla="*/ 6 h 109"/>
                <a:gd name="T24" fmla="*/ 6 w 190"/>
                <a:gd name="T25" fmla="*/ 6 h 109"/>
                <a:gd name="T26" fmla="*/ 6 w 190"/>
                <a:gd name="T27" fmla="*/ 6 h 109"/>
                <a:gd name="T28" fmla="*/ 5 w 190"/>
                <a:gd name="T29" fmla="*/ 6 h 109"/>
                <a:gd name="T30" fmla="*/ 3 w 190"/>
                <a:gd name="T31" fmla="*/ 5 h 109"/>
                <a:gd name="T32" fmla="*/ 1 w 190"/>
                <a:gd name="T33" fmla="*/ 4 h 109"/>
                <a:gd name="T34" fmla="*/ 1 w 190"/>
                <a:gd name="T35" fmla="*/ 4 h 109"/>
                <a:gd name="T36" fmla="*/ 1 w 190"/>
                <a:gd name="T37" fmla="*/ 5 h 109"/>
                <a:gd name="T38" fmla="*/ 1 w 190"/>
                <a:gd name="T39" fmla="*/ 5 h 109"/>
                <a:gd name="T40" fmla="*/ 0 w 190"/>
                <a:gd name="T41" fmla="*/ 5 h 109"/>
                <a:gd name="T42" fmla="*/ 0 w 190"/>
                <a:gd name="T43" fmla="*/ 6 h 109"/>
                <a:gd name="T44" fmla="*/ 1 w 190"/>
                <a:gd name="T45" fmla="*/ 7 h 109"/>
                <a:gd name="T46" fmla="*/ 1 w 190"/>
                <a:gd name="T47" fmla="*/ 9 h 109"/>
                <a:gd name="T48" fmla="*/ 1 w 190"/>
                <a:gd name="T49" fmla="*/ 10 h 109"/>
                <a:gd name="T50" fmla="*/ 5 w 190"/>
                <a:gd name="T51" fmla="*/ 11 h 109"/>
                <a:gd name="T52" fmla="*/ 5 w 190"/>
                <a:gd name="T53" fmla="*/ 11 h 109"/>
                <a:gd name="T54" fmla="*/ 5 w 190"/>
                <a:gd name="T55" fmla="*/ 11 h 109"/>
                <a:gd name="T56" fmla="*/ 5 w 190"/>
                <a:gd name="T57" fmla="*/ 12 h 109"/>
                <a:gd name="T58" fmla="*/ 5 w 190"/>
                <a:gd name="T59" fmla="*/ 12 h 109"/>
                <a:gd name="T60" fmla="*/ 6 w 190"/>
                <a:gd name="T61" fmla="*/ 12 h 109"/>
                <a:gd name="T62" fmla="*/ 6 w 190"/>
                <a:gd name="T63" fmla="*/ 12 h 109"/>
                <a:gd name="T64" fmla="*/ 7 w 190"/>
                <a:gd name="T65" fmla="*/ 13 h 109"/>
                <a:gd name="T66" fmla="*/ 8 w 190"/>
                <a:gd name="T67" fmla="*/ 14 h 109"/>
                <a:gd name="T68" fmla="*/ 10 w 190"/>
                <a:gd name="T69" fmla="*/ 14 h 109"/>
                <a:gd name="T70" fmla="*/ 12 w 190"/>
                <a:gd name="T71" fmla="*/ 13 h 109"/>
                <a:gd name="T72" fmla="*/ 14 w 190"/>
                <a:gd name="T73" fmla="*/ 13 h 109"/>
                <a:gd name="T74" fmla="*/ 15 w 190"/>
                <a:gd name="T75" fmla="*/ 13 h 109"/>
                <a:gd name="T76" fmla="*/ 18 w 190"/>
                <a:gd name="T77" fmla="*/ 14 h 109"/>
                <a:gd name="T78" fmla="*/ 19 w 190"/>
                <a:gd name="T79" fmla="*/ 13 h 109"/>
                <a:gd name="T80" fmla="*/ 21 w 190"/>
                <a:gd name="T81" fmla="*/ 11 h 109"/>
                <a:gd name="T82" fmla="*/ 22 w 190"/>
                <a:gd name="T83" fmla="*/ 10 h 109"/>
                <a:gd name="T84" fmla="*/ 23 w 190"/>
                <a:gd name="T85" fmla="*/ 8 h 109"/>
                <a:gd name="T86" fmla="*/ 23 w 190"/>
                <a:gd name="T87" fmla="*/ 6 h 109"/>
                <a:gd name="T88" fmla="*/ 24 w 190"/>
                <a:gd name="T89" fmla="*/ 4 h 109"/>
                <a:gd name="T90" fmla="*/ 24 w 190"/>
                <a:gd name="T91" fmla="*/ 2 h 10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90"/>
                <a:gd name="T139" fmla="*/ 0 h 109"/>
                <a:gd name="T140" fmla="*/ 190 w 190"/>
                <a:gd name="T141" fmla="*/ 109 h 10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90" h="109">
                  <a:moveTo>
                    <a:pt x="189" y="0"/>
                  </a:moveTo>
                  <a:lnTo>
                    <a:pt x="186" y="7"/>
                  </a:lnTo>
                  <a:lnTo>
                    <a:pt x="182" y="13"/>
                  </a:lnTo>
                  <a:lnTo>
                    <a:pt x="175" y="19"/>
                  </a:lnTo>
                  <a:lnTo>
                    <a:pt x="168" y="24"/>
                  </a:lnTo>
                  <a:lnTo>
                    <a:pt x="160" y="29"/>
                  </a:lnTo>
                  <a:lnTo>
                    <a:pt x="152" y="31"/>
                  </a:lnTo>
                  <a:lnTo>
                    <a:pt x="144" y="33"/>
                  </a:lnTo>
                  <a:lnTo>
                    <a:pt x="134" y="33"/>
                  </a:lnTo>
                  <a:lnTo>
                    <a:pt x="141" y="37"/>
                  </a:lnTo>
                  <a:lnTo>
                    <a:pt x="141" y="45"/>
                  </a:lnTo>
                  <a:lnTo>
                    <a:pt x="130" y="45"/>
                  </a:lnTo>
                  <a:lnTo>
                    <a:pt x="119" y="44"/>
                  </a:lnTo>
                  <a:lnTo>
                    <a:pt x="108" y="42"/>
                  </a:lnTo>
                  <a:lnTo>
                    <a:pt x="96" y="41"/>
                  </a:lnTo>
                  <a:lnTo>
                    <a:pt x="85" y="40"/>
                  </a:lnTo>
                  <a:lnTo>
                    <a:pt x="75" y="38"/>
                  </a:lnTo>
                  <a:lnTo>
                    <a:pt x="64" y="37"/>
                  </a:lnTo>
                  <a:lnTo>
                    <a:pt x="55" y="37"/>
                  </a:lnTo>
                  <a:lnTo>
                    <a:pt x="56" y="37"/>
                  </a:lnTo>
                  <a:lnTo>
                    <a:pt x="57" y="38"/>
                  </a:lnTo>
                  <a:lnTo>
                    <a:pt x="57" y="40"/>
                  </a:lnTo>
                  <a:lnTo>
                    <a:pt x="57" y="41"/>
                  </a:lnTo>
                  <a:lnTo>
                    <a:pt x="56" y="44"/>
                  </a:lnTo>
                  <a:lnTo>
                    <a:pt x="56" y="45"/>
                  </a:lnTo>
                  <a:lnTo>
                    <a:pt x="55" y="46"/>
                  </a:lnTo>
                  <a:lnTo>
                    <a:pt x="55" y="48"/>
                  </a:lnTo>
                  <a:lnTo>
                    <a:pt x="46" y="48"/>
                  </a:lnTo>
                  <a:lnTo>
                    <a:pt x="39" y="45"/>
                  </a:lnTo>
                  <a:lnTo>
                    <a:pt x="33" y="42"/>
                  </a:lnTo>
                  <a:lnTo>
                    <a:pt x="26" y="40"/>
                  </a:lnTo>
                  <a:lnTo>
                    <a:pt x="19" y="35"/>
                  </a:lnTo>
                  <a:lnTo>
                    <a:pt x="13" y="33"/>
                  </a:lnTo>
                  <a:lnTo>
                    <a:pt x="7" y="31"/>
                  </a:lnTo>
                  <a:lnTo>
                    <a:pt x="0" y="30"/>
                  </a:lnTo>
                  <a:lnTo>
                    <a:pt x="1" y="30"/>
                  </a:lnTo>
                  <a:lnTo>
                    <a:pt x="2" y="31"/>
                  </a:lnTo>
                  <a:lnTo>
                    <a:pt x="2" y="33"/>
                  </a:lnTo>
                  <a:lnTo>
                    <a:pt x="2" y="34"/>
                  </a:lnTo>
                  <a:lnTo>
                    <a:pt x="1" y="37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0" y="45"/>
                  </a:lnTo>
                  <a:lnTo>
                    <a:pt x="0" y="50"/>
                  </a:lnTo>
                  <a:lnTo>
                    <a:pt x="1" y="56"/>
                  </a:lnTo>
                  <a:lnTo>
                    <a:pt x="1" y="61"/>
                  </a:lnTo>
                  <a:lnTo>
                    <a:pt x="1" y="68"/>
                  </a:lnTo>
                  <a:lnTo>
                    <a:pt x="2" y="74"/>
                  </a:lnTo>
                  <a:lnTo>
                    <a:pt x="2" y="79"/>
                  </a:lnTo>
                  <a:lnTo>
                    <a:pt x="2" y="85"/>
                  </a:lnTo>
                  <a:lnTo>
                    <a:pt x="37" y="85"/>
                  </a:lnTo>
                  <a:lnTo>
                    <a:pt x="37" y="88"/>
                  </a:lnTo>
                  <a:lnTo>
                    <a:pt x="35" y="88"/>
                  </a:lnTo>
                  <a:lnTo>
                    <a:pt x="34" y="88"/>
                  </a:lnTo>
                  <a:lnTo>
                    <a:pt x="34" y="89"/>
                  </a:lnTo>
                  <a:lnTo>
                    <a:pt x="33" y="92"/>
                  </a:lnTo>
                  <a:lnTo>
                    <a:pt x="37" y="92"/>
                  </a:lnTo>
                  <a:lnTo>
                    <a:pt x="42" y="92"/>
                  </a:lnTo>
                  <a:lnTo>
                    <a:pt x="46" y="93"/>
                  </a:lnTo>
                  <a:lnTo>
                    <a:pt x="52" y="94"/>
                  </a:lnTo>
                  <a:lnTo>
                    <a:pt x="56" y="96"/>
                  </a:lnTo>
                  <a:lnTo>
                    <a:pt x="60" y="98"/>
                  </a:lnTo>
                  <a:lnTo>
                    <a:pt x="63" y="103"/>
                  </a:lnTo>
                  <a:lnTo>
                    <a:pt x="64" y="107"/>
                  </a:lnTo>
                  <a:lnTo>
                    <a:pt x="71" y="107"/>
                  </a:lnTo>
                  <a:lnTo>
                    <a:pt x="79" y="105"/>
                  </a:lnTo>
                  <a:lnTo>
                    <a:pt x="87" y="104"/>
                  </a:lnTo>
                  <a:lnTo>
                    <a:pt x="96" y="103"/>
                  </a:lnTo>
                  <a:lnTo>
                    <a:pt x="104" y="100"/>
                  </a:lnTo>
                  <a:lnTo>
                    <a:pt x="112" y="98"/>
                  </a:lnTo>
                  <a:lnTo>
                    <a:pt x="119" y="97"/>
                  </a:lnTo>
                  <a:lnTo>
                    <a:pt x="125" y="97"/>
                  </a:lnTo>
                  <a:lnTo>
                    <a:pt x="137" y="109"/>
                  </a:lnTo>
                  <a:lnTo>
                    <a:pt x="141" y="107"/>
                  </a:lnTo>
                  <a:lnTo>
                    <a:pt x="146" y="103"/>
                  </a:lnTo>
                  <a:lnTo>
                    <a:pt x="152" y="97"/>
                  </a:lnTo>
                  <a:lnTo>
                    <a:pt x="157" y="90"/>
                  </a:lnTo>
                  <a:lnTo>
                    <a:pt x="163" y="83"/>
                  </a:lnTo>
                  <a:lnTo>
                    <a:pt x="168" y="78"/>
                  </a:lnTo>
                  <a:lnTo>
                    <a:pt x="173" y="74"/>
                  </a:lnTo>
                  <a:lnTo>
                    <a:pt x="177" y="72"/>
                  </a:lnTo>
                  <a:lnTo>
                    <a:pt x="178" y="64"/>
                  </a:lnTo>
                  <a:lnTo>
                    <a:pt x="179" y="56"/>
                  </a:lnTo>
                  <a:lnTo>
                    <a:pt x="182" y="46"/>
                  </a:lnTo>
                  <a:lnTo>
                    <a:pt x="185" y="38"/>
                  </a:lnTo>
                  <a:lnTo>
                    <a:pt x="186" y="30"/>
                  </a:lnTo>
                  <a:lnTo>
                    <a:pt x="189" y="20"/>
                  </a:lnTo>
                  <a:lnTo>
                    <a:pt x="190" y="1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9482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8" name="Freeform 162"/>
            <p:cNvSpPr>
              <a:spLocks/>
            </p:cNvSpPr>
            <p:nvPr/>
          </p:nvSpPr>
          <p:spPr bwMode="auto">
            <a:xfrm>
              <a:off x="1223" y="3412"/>
              <a:ext cx="60" cy="116"/>
            </a:xfrm>
            <a:custGeom>
              <a:avLst/>
              <a:gdLst>
                <a:gd name="T0" fmla="*/ 5 w 121"/>
                <a:gd name="T1" fmla="*/ 3 h 233"/>
                <a:gd name="T2" fmla="*/ 5 w 121"/>
                <a:gd name="T3" fmla="*/ 7 h 233"/>
                <a:gd name="T4" fmla="*/ 3 w 121"/>
                <a:gd name="T5" fmla="*/ 9 h 233"/>
                <a:gd name="T6" fmla="*/ 1 w 121"/>
                <a:gd name="T7" fmla="*/ 9 h 233"/>
                <a:gd name="T8" fmla="*/ 2 w 121"/>
                <a:gd name="T9" fmla="*/ 10 h 233"/>
                <a:gd name="T10" fmla="*/ 4 w 121"/>
                <a:gd name="T11" fmla="*/ 12 h 233"/>
                <a:gd name="T12" fmla="*/ 4 w 121"/>
                <a:gd name="T13" fmla="*/ 13 h 233"/>
                <a:gd name="T14" fmla="*/ 3 w 121"/>
                <a:gd name="T15" fmla="*/ 13 h 233"/>
                <a:gd name="T16" fmla="*/ 4 w 121"/>
                <a:gd name="T17" fmla="*/ 15 h 233"/>
                <a:gd name="T18" fmla="*/ 7 w 121"/>
                <a:gd name="T19" fmla="*/ 17 h 233"/>
                <a:gd name="T20" fmla="*/ 7 w 121"/>
                <a:gd name="T21" fmla="*/ 19 h 233"/>
                <a:gd name="T22" fmla="*/ 6 w 121"/>
                <a:gd name="T23" fmla="*/ 20 h 233"/>
                <a:gd name="T24" fmla="*/ 7 w 121"/>
                <a:gd name="T25" fmla="*/ 20 h 233"/>
                <a:gd name="T26" fmla="*/ 10 w 121"/>
                <a:gd name="T27" fmla="*/ 22 h 233"/>
                <a:gd name="T28" fmla="*/ 10 w 121"/>
                <a:gd name="T29" fmla="*/ 23 h 233"/>
                <a:gd name="T30" fmla="*/ 10 w 121"/>
                <a:gd name="T31" fmla="*/ 25 h 233"/>
                <a:gd name="T32" fmla="*/ 10 w 121"/>
                <a:gd name="T33" fmla="*/ 25 h 233"/>
                <a:gd name="T34" fmla="*/ 12 w 121"/>
                <a:gd name="T35" fmla="*/ 26 h 233"/>
                <a:gd name="T36" fmla="*/ 12 w 121"/>
                <a:gd name="T37" fmla="*/ 26 h 233"/>
                <a:gd name="T38" fmla="*/ 11 w 121"/>
                <a:gd name="T39" fmla="*/ 27 h 233"/>
                <a:gd name="T40" fmla="*/ 14 w 121"/>
                <a:gd name="T41" fmla="*/ 28 h 233"/>
                <a:gd name="T42" fmla="*/ 15 w 121"/>
                <a:gd name="T43" fmla="*/ 28 h 233"/>
                <a:gd name="T44" fmla="*/ 12 w 121"/>
                <a:gd name="T45" fmla="*/ 29 h 233"/>
                <a:gd name="T46" fmla="*/ 9 w 121"/>
                <a:gd name="T47" fmla="*/ 28 h 233"/>
                <a:gd name="T48" fmla="*/ 5 w 121"/>
                <a:gd name="T49" fmla="*/ 27 h 233"/>
                <a:gd name="T50" fmla="*/ 6 w 121"/>
                <a:gd name="T51" fmla="*/ 26 h 233"/>
                <a:gd name="T52" fmla="*/ 6 w 121"/>
                <a:gd name="T53" fmla="*/ 25 h 233"/>
                <a:gd name="T54" fmla="*/ 8 w 121"/>
                <a:gd name="T55" fmla="*/ 24 h 233"/>
                <a:gd name="T56" fmla="*/ 7 w 121"/>
                <a:gd name="T57" fmla="*/ 23 h 233"/>
                <a:gd name="T58" fmla="*/ 6 w 121"/>
                <a:gd name="T59" fmla="*/ 23 h 233"/>
                <a:gd name="T60" fmla="*/ 6 w 121"/>
                <a:gd name="T61" fmla="*/ 22 h 233"/>
                <a:gd name="T62" fmla="*/ 7 w 121"/>
                <a:gd name="T63" fmla="*/ 22 h 233"/>
                <a:gd name="T64" fmla="*/ 7 w 121"/>
                <a:gd name="T65" fmla="*/ 21 h 233"/>
                <a:gd name="T66" fmla="*/ 6 w 121"/>
                <a:gd name="T67" fmla="*/ 20 h 233"/>
                <a:gd name="T68" fmla="*/ 4 w 121"/>
                <a:gd name="T69" fmla="*/ 19 h 233"/>
                <a:gd name="T70" fmla="*/ 2 w 121"/>
                <a:gd name="T71" fmla="*/ 19 h 233"/>
                <a:gd name="T72" fmla="*/ 3 w 121"/>
                <a:gd name="T73" fmla="*/ 18 h 233"/>
                <a:gd name="T74" fmla="*/ 3 w 121"/>
                <a:gd name="T75" fmla="*/ 17 h 233"/>
                <a:gd name="T76" fmla="*/ 1 w 121"/>
                <a:gd name="T77" fmla="*/ 16 h 233"/>
                <a:gd name="T78" fmla="*/ 0 w 121"/>
                <a:gd name="T79" fmla="*/ 15 h 233"/>
                <a:gd name="T80" fmla="*/ 1 w 121"/>
                <a:gd name="T81" fmla="*/ 14 h 233"/>
                <a:gd name="T82" fmla="*/ 1 w 121"/>
                <a:gd name="T83" fmla="*/ 13 h 233"/>
                <a:gd name="T84" fmla="*/ 0 w 121"/>
                <a:gd name="T85" fmla="*/ 10 h 233"/>
                <a:gd name="T86" fmla="*/ 0 w 121"/>
                <a:gd name="T87" fmla="*/ 8 h 233"/>
                <a:gd name="T88" fmla="*/ 2 w 121"/>
                <a:gd name="T89" fmla="*/ 7 h 233"/>
                <a:gd name="T90" fmla="*/ 4 w 121"/>
                <a:gd name="T91" fmla="*/ 5 h 233"/>
                <a:gd name="T92" fmla="*/ 5 w 121"/>
                <a:gd name="T93" fmla="*/ 3 h 233"/>
                <a:gd name="T94" fmla="*/ 5 w 121"/>
                <a:gd name="T95" fmla="*/ 1 h 233"/>
                <a:gd name="T96" fmla="*/ 6 w 121"/>
                <a:gd name="T97" fmla="*/ 0 h 2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1"/>
                <a:gd name="T148" fmla="*/ 0 h 233"/>
                <a:gd name="T149" fmla="*/ 121 w 121"/>
                <a:gd name="T150" fmla="*/ 233 h 2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1" h="233">
                  <a:moveTo>
                    <a:pt x="46" y="0"/>
                  </a:moveTo>
                  <a:lnTo>
                    <a:pt x="41" y="10"/>
                  </a:lnTo>
                  <a:lnTo>
                    <a:pt x="40" y="19"/>
                  </a:lnTo>
                  <a:lnTo>
                    <a:pt x="40" y="27"/>
                  </a:lnTo>
                  <a:lnTo>
                    <a:pt x="40" y="35"/>
                  </a:lnTo>
                  <a:lnTo>
                    <a:pt x="41" y="43"/>
                  </a:lnTo>
                  <a:lnTo>
                    <a:pt x="43" y="52"/>
                  </a:lnTo>
                  <a:lnTo>
                    <a:pt x="43" y="61"/>
                  </a:lnTo>
                  <a:lnTo>
                    <a:pt x="41" y="71"/>
                  </a:lnTo>
                  <a:lnTo>
                    <a:pt x="39" y="71"/>
                  </a:lnTo>
                  <a:lnTo>
                    <a:pt x="35" y="72"/>
                  </a:lnTo>
                  <a:lnTo>
                    <a:pt x="30" y="74"/>
                  </a:lnTo>
                  <a:lnTo>
                    <a:pt x="26" y="75"/>
                  </a:lnTo>
                  <a:lnTo>
                    <a:pt x="22" y="75"/>
                  </a:lnTo>
                  <a:lnTo>
                    <a:pt x="18" y="76"/>
                  </a:lnTo>
                  <a:lnTo>
                    <a:pt x="14" y="78"/>
                  </a:lnTo>
                  <a:lnTo>
                    <a:pt x="10" y="78"/>
                  </a:lnTo>
                  <a:lnTo>
                    <a:pt x="13" y="80"/>
                  </a:lnTo>
                  <a:lnTo>
                    <a:pt x="15" y="83"/>
                  </a:lnTo>
                  <a:lnTo>
                    <a:pt x="19" y="87"/>
                  </a:lnTo>
                  <a:lnTo>
                    <a:pt x="24" y="90"/>
                  </a:lnTo>
                  <a:lnTo>
                    <a:pt x="28" y="94"/>
                  </a:lnTo>
                  <a:lnTo>
                    <a:pt x="30" y="98"/>
                  </a:lnTo>
                  <a:lnTo>
                    <a:pt x="35" y="101"/>
                  </a:lnTo>
                  <a:lnTo>
                    <a:pt x="39" y="104"/>
                  </a:lnTo>
                  <a:lnTo>
                    <a:pt x="37" y="104"/>
                  </a:lnTo>
                  <a:lnTo>
                    <a:pt x="36" y="105"/>
                  </a:lnTo>
                  <a:lnTo>
                    <a:pt x="35" y="105"/>
                  </a:lnTo>
                  <a:lnTo>
                    <a:pt x="32" y="106"/>
                  </a:lnTo>
                  <a:lnTo>
                    <a:pt x="30" y="108"/>
                  </a:lnTo>
                  <a:lnTo>
                    <a:pt x="29" y="109"/>
                  </a:lnTo>
                  <a:lnTo>
                    <a:pt x="28" y="109"/>
                  </a:lnTo>
                  <a:lnTo>
                    <a:pt x="26" y="111"/>
                  </a:lnTo>
                  <a:lnTo>
                    <a:pt x="28" y="116"/>
                  </a:lnTo>
                  <a:lnTo>
                    <a:pt x="30" y="122"/>
                  </a:lnTo>
                  <a:lnTo>
                    <a:pt x="36" y="126"/>
                  </a:lnTo>
                  <a:lnTo>
                    <a:pt x="41" y="130"/>
                  </a:lnTo>
                  <a:lnTo>
                    <a:pt x="48" y="134"/>
                  </a:lnTo>
                  <a:lnTo>
                    <a:pt x="55" y="138"/>
                  </a:lnTo>
                  <a:lnTo>
                    <a:pt x="61" y="142"/>
                  </a:lnTo>
                  <a:lnTo>
                    <a:pt x="65" y="146"/>
                  </a:lnTo>
                  <a:lnTo>
                    <a:pt x="63" y="148"/>
                  </a:lnTo>
                  <a:lnTo>
                    <a:pt x="61" y="150"/>
                  </a:lnTo>
                  <a:lnTo>
                    <a:pt x="58" y="153"/>
                  </a:lnTo>
                  <a:lnTo>
                    <a:pt x="55" y="154"/>
                  </a:lnTo>
                  <a:lnTo>
                    <a:pt x="52" y="157"/>
                  </a:lnTo>
                  <a:lnTo>
                    <a:pt x="51" y="159"/>
                  </a:lnTo>
                  <a:lnTo>
                    <a:pt x="50" y="160"/>
                  </a:lnTo>
                  <a:lnTo>
                    <a:pt x="48" y="161"/>
                  </a:lnTo>
                  <a:lnTo>
                    <a:pt x="52" y="163"/>
                  </a:lnTo>
                  <a:lnTo>
                    <a:pt x="56" y="164"/>
                  </a:lnTo>
                  <a:lnTo>
                    <a:pt x="62" y="165"/>
                  </a:lnTo>
                  <a:lnTo>
                    <a:pt x="67" y="168"/>
                  </a:lnTo>
                  <a:lnTo>
                    <a:pt x="73" y="171"/>
                  </a:lnTo>
                  <a:lnTo>
                    <a:pt x="77" y="174"/>
                  </a:lnTo>
                  <a:lnTo>
                    <a:pt x="80" y="176"/>
                  </a:lnTo>
                  <a:lnTo>
                    <a:pt x="81" y="178"/>
                  </a:lnTo>
                  <a:lnTo>
                    <a:pt x="77" y="185"/>
                  </a:lnTo>
                  <a:lnTo>
                    <a:pt x="78" y="187"/>
                  </a:lnTo>
                  <a:lnTo>
                    <a:pt x="80" y="189"/>
                  </a:lnTo>
                  <a:lnTo>
                    <a:pt x="81" y="191"/>
                  </a:lnTo>
                  <a:lnTo>
                    <a:pt x="81" y="194"/>
                  </a:lnTo>
                  <a:lnTo>
                    <a:pt x="83" y="197"/>
                  </a:lnTo>
                  <a:lnTo>
                    <a:pt x="83" y="200"/>
                  </a:lnTo>
                  <a:lnTo>
                    <a:pt x="83" y="201"/>
                  </a:lnTo>
                  <a:lnTo>
                    <a:pt x="81" y="204"/>
                  </a:lnTo>
                  <a:lnTo>
                    <a:pt x="84" y="204"/>
                  </a:lnTo>
                  <a:lnTo>
                    <a:pt x="87" y="204"/>
                  </a:lnTo>
                  <a:lnTo>
                    <a:pt x="89" y="205"/>
                  </a:lnTo>
                  <a:lnTo>
                    <a:pt x="92" y="207"/>
                  </a:lnTo>
                  <a:lnTo>
                    <a:pt x="95" y="207"/>
                  </a:lnTo>
                  <a:lnTo>
                    <a:pt x="98" y="208"/>
                  </a:lnTo>
                  <a:lnTo>
                    <a:pt x="102" y="209"/>
                  </a:lnTo>
                  <a:lnTo>
                    <a:pt x="103" y="211"/>
                  </a:lnTo>
                  <a:lnTo>
                    <a:pt x="103" y="212"/>
                  </a:lnTo>
                  <a:lnTo>
                    <a:pt x="102" y="213"/>
                  </a:lnTo>
                  <a:lnTo>
                    <a:pt x="100" y="216"/>
                  </a:lnTo>
                  <a:lnTo>
                    <a:pt x="99" y="217"/>
                  </a:lnTo>
                  <a:lnTo>
                    <a:pt x="98" y="220"/>
                  </a:lnTo>
                  <a:lnTo>
                    <a:pt x="95" y="222"/>
                  </a:lnTo>
                  <a:lnTo>
                    <a:pt x="95" y="223"/>
                  </a:lnTo>
                  <a:lnTo>
                    <a:pt x="94" y="223"/>
                  </a:lnTo>
                  <a:lnTo>
                    <a:pt x="110" y="224"/>
                  </a:lnTo>
                  <a:lnTo>
                    <a:pt x="118" y="224"/>
                  </a:lnTo>
                  <a:lnTo>
                    <a:pt x="121" y="226"/>
                  </a:lnTo>
                  <a:lnTo>
                    <a:pt x="121" y="227"/>
                  </a:lnTo>
                  <a:lnTo>
                    <a:pt x="120" y="228"/>
                  </a:lnTo>
                  <a:lnTo>
                    <a:pt x="115" y="230"/>
                  </a:lnTo>
                  <a:lnTo>
                    <a:pt x="110" y="231"/>
                  </a:lnTo>
                  <a:lnTo>
                    <a:pt x="106" y="233"/>
                  </a:lnTo>
                  <a:lnTo>
                    <a:pt x="103" y="233"/>
                  </a:lnTo>
                  <a:lnTo>
                    <a:pt x="102" y="231"/>
                  </a:lnTo>
                  <a:lnTo>
                    <a:pt x="96" y="228"/>
                  </a:lnTo>
                  <a:lnTo>
                    <a:pt x="88" y="227"/>
                  </a:lnTo>
                  <a:lnTo>
                    <a:pt x="77" y="224"/>
                  </a:lnTo>
                  <a:lnTo>
                    <a:pt x="67" y="223"/>
                  </a:lnTo>
                  <a:lnTo>
                    <a:pt x="56" y="222"/>
                  </a:lnTo>
                  <a:lnTo>
                    <a:pt x="48" y="219"/>
                  </a:lnTo>
                  <a:lnTo>
                    <a:pt x="41" y="217"/>
                  </a:lnTo>
                  <a:lnTo>
                    <a:pt x="43" y="216"/>
                  </a:lnTo>
                  <a:lnTo>
                    <a:pt x="46" y="216"/>
                  </a:lnTo>
                  <a:lnTo>
                    <a:pt x="47" y="215"/>
                  </a:lnTo>
                  <a:lnTo>
                    <a:pt x="48" y="213"/>
                  </a:lnTo>
                  <a:lnTo>
                    <a:pt x="51" y="212"/>
                  </a:lnTo>
                  <a:lnTo>
                    <a:pt x="52" y="211"/>
                  </a:lnTo>
                  <a:lnTo>
                    <a:pt x="54" y="208"/>
                  </a:lnTo>
                  <a:lnTo>
                    <a:pt x="55" y="207"/>
                  </a:lnTo>
                  <a:lnTo>
                    <a:pt x="62" y="207"/>
                  </a:lnTo>
                  <a:lnTo>
                    <a:pt x="62" y="204"/>
                  </a:lnTo>
                  <a:lnTo>
                    <a:pt x="72" y="201"/>
                  </a:lnTo>
                  <a:lnTo>
                    <a:pt x="69" y="198"/>
                  </a:lnTo>
                  <a:lnTo>
                    <a:pt x="66" y="196"/>
                  </a:lnTo>
                  <a:lnTo>
                    <a:pt x="63" y="194"/>
                  </a:lnTo>
                  <a:lnTo>
                    <a:pt x="59" y="191"/>
                  </a:lnTo>
                  <a:lnTo>
                    <a:pt x="56" y="190"/>
                  </a:lnTo>
                  <a:lnTo>
                    <a:pt x="54" y="189"/>
                  </a:lnTo>
                  <a:lnTo>
                    <a:pt x="51" y="187"/>
                  </a:lnTo>
                  <a:lnTo>
                    <a:pt x="48" y="187"/>
                  </a:lnTo>
                  <a:lnTo>
                    <a:pt x="50" y="186"/>
                  </a:lnTo>
                  <a:lnTo>
                    <a:pt x="51" y="186"/>
                  </a:lnTo>
                  <a:lnTo>
                    <a:pt x="52" y="185"/>
                  </a:lnTo>
                  <a:lnTo>
                    <a:pt x="54" y="183"/>
                  </a:lnTo>
                  <a:lnTo>
                    <a:pt x="55" y="182"/>
                  </a:lnTo>
                  <a:lnTo>
                    <a:pt x="56" y="182"/>
                  </a:lnTo>
                  <a:lnTo>
                    <a:pt x="58" y="182"/>
                  </a:lnTo>
                  <a:lnTo>
                    <a:pt x="58" y="180"/>
                  </a:lnTo>
                  <a:lnTo>
                    <a:pt x="58" y="178"/>
                  </a:lnTo>
                  <a:lnTo>
                    <a:pt x="58" y="176"/>
                  </a:lnTo>
                  <a:lnTo>
                    <a:pt x="56" y="175"/>
                  </a:lnTo>
                  <a:lnTo>
                    <a:pt x="56" y="174"/>
                  </a:lnTo>
                  <a:lnTo>
                    <a:pt x="55" y="171"/>
                  </a:lnTo>
                  <a:lnTo>
                    <a:pt x="55" y="169"/>
                  </a:lnTo>
                  <a:lnTo>
                    <a:pt x="55" y="168"/>
                  </a:lnTo>
                  <a:lnTo>
                    <a:pt x="50" y="167"/>
                  </a:lnTo>
                  <a:lnTo>
                    <a:pt x="46" y="165"/>
                  </a:lnTo>
                  <a:lnTo>
                    <a:pt x="40" y="164"/>
                  </a:lnTo>
                  <a:lnTo>
                    <a:pt x="36" y="161"/>
                  </a:lnTo>
                  <a:lnTo>
                    <a:pt x="32" y="159"/>
                  </a:lnTo>
                  <a:lnTo>
                    <a:pt x="28" y="157"/>
                  </a:lnTo>
                  <a:lnTo>
                    <a:pt x="24" y="154"/>
                  </a:lnTo>
                  <a:lnTo>
                    <a:pt x="19" y="152"/>
                  </a:lnTo>
                  <a:lnTo>
                    <a:pt x="21" y="150"/>
                  </a:lnTo>
                  <a:lnTo>
                    <a:pt x="22" y="149"/>
                  </a:lnTo>
                  <a:lnTo>
                    <a:pt x="24" y="146"/>
                  </a:lnTo>
                  <a:lnTo>
                    <a:pt x="26" y="145"/>
                  </a:lnTo>
                  <a:lnTo>
                    <a:pt x="28" y="142"/>
                  </a:lnTo>
                  <a:lnTo>
                    <a:pt x="29" y="141"/>
                  </a:lnTo>
                  <a:lnTo>
                    <a:pt x="29" y="139"/>
                  </a:lnTo>
                  <a:lnTo>
                    <a:pt x="26" y="138"/>
                  </a:lnTo>
                  <a:lnTo>
                    <a:pt x="24" y="135"/>
                  </a:lnTo>
                  <a:lnTo>
                    <a:pt x="19" y="134"/>
                  </a:lnTo>
                  <a:lnTo>
                    <a:pt x="17" y="131"/>
                  </a:lnTo>
                  <a:lnTo>
                    <a:pt x="13" y="128"/>
                  </a:lnTo>
                  <a:lnTo>
                    <a:pt x="8" y="127"/>
                  </a:lnTo>
                  <a:lnTo>
                    <a:pt x="6" y="124"/>
                  </a:lnTo>
                  <a:lnTo>
                    <a:pt x="3" y="123"/>
                  </a:lnTo>
                  <a:lnTo>
                    <a:pt x="4" y="123"/>
                  </a:lnTo>
                  <a:lnTo>
                    <a:pt x="6" y="122"/>
                  </a:lnTo>
                  <a:lnTo>
                    <a:pt x="7" y="122"/>
                  </a:lnTo>
                  <a:lnTo>
                    <a:pt x="8" y="120"/>
                  </a:lnTo>
                  <a:lnTo>
                    <a:pt x="10" y="119"/>
                  </a:lnTo>
                  <a:lnTo>
                    <a:pt x="10" y="117"/>
                  </a:lnTo>
                  <a:lnTo>
                    <a:pt x="11" y="116"/>
                  </a:lnTo>
                  <a:lnTo>
                    <a:pt x="13" y="116"/>
                  </a:lnTo>
                  <a:lnTo>
                    <a:pt x="13" y="111"/>
                  </a:lnTo>
                  <a:lnTo>
                    <a:pt x="11" y="104"/>
                  </a:lnTo>
                  <a:lnTo>
                    <a:pt x="8" y="98"/>
                  </a:lnTo>
                  <a:lnTo>
                    <a:pt x="6" y="93"/>
                  </a:lnTo>
                  <a:lnTo>
                    <a:pt x="4" y="87"/>
                  </a:lnTo>
                  <a:lnTo>
                    <a:pt x="2" y="82"/>
                  </a:lnTo>
                  <a:lnTo>
                    <a:pt x="0" y="76"/>
                  </a:lnTo>
                  <a:lnTo>
                    <a:pt x="0" y="71"/>
                  </a:lnTo>
                  <a:lnTo>
                    <a:pt x="4" y="69"/>
                  </a:lnTo>
                  <a:lnTo>
                    <a:pt x="8" y="67"/>
                  </a:lnTo>
                  <a:lnTo>
                    <a:pt x="13" y="64"/>
                  </a:lnTo>
                  <a:lnTo>
                    <a:pt x="17" y="61"/>
                  </a:lnTo>
                  <a:lnTo>
                    <a:pt x="22" y="57"/>
                  </a:lnTo>
                  <a:lnTo>
                    <a:pt x="28" y="54"/>
                  </a:lnTo>
                  <a:lnTo>
                    <a:pt x="33" y="52"/>
                  </a:lnTo>
                  <a:lnTo>
                    <a:pt x="39" y="49"/>
                  </a:lnTo>
                  <a:lnTo>
                    <a:pt x="39" y="43"/>
                  </a:lnTo>
                  <a:lnTo>
                    <a:pt x="39" y="39"/>
                  </a:lnTo>
                  <a:lnTo>
                    <a:pt x="40" y="34"/>
                  </a:lnTo>
                  <a:lnTo>
                    <a:pt x="40" y="28"/>
                  </a:lnTo>
                  <a:lnTo>
                    <a:pt x="41" y="24"/>
                  </a:lnTo>
                  <a:lnTo>
                    <a:pt x="41" y="19"/>
                  </a:lnTo>
                  <a:lnTo>
                    <a:pt x="41" y="15"/>
                  </a:lnTo>
                  <a:lnTo>
                    <a:pt x="41" y="9"/>
                  </a:lnTo>
                  <a:lnTo>
                    <a:pt x="43" y="9"/>
                  </a:lnTo>
                  <a:lnTo>
                    <a:pt x="46" y="9"/>
                  </a:lnTo>
                  <a:lnTo>
                    <a:pt x="47" y="8"/>
                  </a:lnTo>
                  <a:lnTo>
                    <a:pt x="48" y="6"/>
                  </a:lnTo>
                  <a:lnTo>
                    <a:pt x="48" y="4"/>
                  </a:lnTo>
                  <a:lnTo>
                    <a:pt x="47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9" name="Freeform 163"/>
            <p:cNvSpPr>
              <a:spLocks/>
            </p:cNvSpPr>
            <p:nvPr/>
          </p:nvSpPr>
          <p:spPr bwMode="auto">
            <a:xfrm>
              <a:off x="1438" y="3462"/>
              <a:ext cx="52" cy="64"/>
            </a:xfrm>
            <a:custGeom>
              <a:avLst/>
              <a:gdLst>
                <a:gd name="T0" fmla="*/ 10 w 104"/>
                <a:gd name="T1" fmla="*/ 1 h 127"/>
                <a:gd name="T2" fmla="*/ 11 w 104"/>
                <a:gd name="T3" fmla="*/ 1 h 127"/>
                <a:gd name="T4" fmla="*/ 13 w 104"/>
                <a:gd name="T5" fmla="*/ 1 h 127"/>
                <a:gd name="T6" fmla="*/ 12 w 104"/>
                <a:gd name="T7" fmla="*/ 2 h 127"/>
                <a:gd name="T8" fmla="*/ 11 w 104"/>
                <a:gd name="T9" fmla="*/ 3 h 127"/>
                <a:gd name="T10" fmla="*/ 11 w 104"/>
                <a:gd name="T11" fmla="*/ 3 h 127"/>
                <a:gd name="T12" fmla="*/ 12 w 104"/>
                <a:gd name="T13" fmla="*/ 4 h 127"/>
                <a:gd name="T14" fmla="*/ 13 w 104"/>
                <a:gd name="T15" fmla="*/ 4 h 127"/>
                <a:gd name="T16" fmla="*/ 12 w 104"/>
                <a:gd name="T17" fmla="*/ 5 h 127"/>
                <a:gd name="T18" fmla="*/ 11 w 104"/>
                <a:gd name="T19" fmla="*/ 6 h 127"/>
                <a:gd name="T20" fmla="*/ 9 w 104"/>
                <a:gd name="T21" fmla="*/ 7 h 127"/>
                <a:gd name="T22" fmla="*/ 10 w 104"/>
                <a:gd name="T23" fmla="*/ 7 h 127"/>
                <a:gd name="T24" fmla="*/ 11 w 104"/>
                <a:gd name="T25" fmla="*/ 8 h 127"/>
                <a:gd name="T26" fmla="*/ 11 w 104"/>
                <a:gd name="T27" fmla="*/ 8 h 127"/>
                <a:gd name="T28" fmla="*/ 11 w 104"/>
                <a:gd name="T29" fmla="*/ 9 h 127"/>
                <a:gd name="T30" fmla="*/ 10 w 104"/>
                <a:gd name="T31" fmla="*/ 10 h 127"/>
                <a:gd name="T32" fmla="*/ 10 w 104"/>
                <a:gd name="T33" fmla="*/ 11 h 127"/>
                <a:gd name="T34" fmla="*/ 10 w 104"/>
                <a:gd name="T35" fmla="*/ 12 h 127"/>
                <a:gd name="T36" fmla="*/ 11 w 104"/>
                <a:gd name="T37" fmla="*/ 12 h 127"/>
                <a:gd name="T38" fmla="*/ 9 w 104"/>
                <a:gd name="T39" fmla="*/ 12 h 127"/>
                <a:gd name="T40" fmla="*/ 7 w 104"/>
                <a:gd name="T41" fmla="*/ 13 h 127"/>
                <a:gd name="T42" fmla="*/ 6 w 104"/>
                <a:gd name="T43" fmla="*/ 13 h 127"/>
                <a:gd name="T44" fmla="*/ 7 w 104"/>
                <a:gd name="T45" fmla="*/ 14 h 127"/>
                <a:gd name="T46" fmla="*/ 7 w 104"/>
                <a:gd name="T47" fmla="*/ 14 h 127"/>
                <a:gd name="T48" fmla="*/ 7 w 104"/>
                <a:gd name="T49" fmla="*/ 15 h 127"/>
                <a:gd name="T50" fmla="*/ 6 w 104"/>
                <a:gd name="T51" fmla="*/ 15 h 127"/>
                <a:gd name="T52" fmla="*/ 5 w 104"/>
                <a:gd name="T53" fmla="*/ 16 h 127"/>
                <a:gd name="T54" fmla="*/ 3 w 104"/>
                <a:gd name="T55" fmla="*/ 16 h 127"/>
                <a:gd name="T56" fmla="*/ 1 w 104"/>
                <a:gd name="T57" fmla="*/ 16 h 127"/>
                <a:gd name="T58" fmla="*/ 1 w 104"/>
                <a:gd name="T59" fmla="*/ 16 h 127"/>
                <a:gd name="T60" fmla="*/ 3 w 104"/>
                <a:gd name="T61" fmla="*/ 15 h 127"/>
                <a:gd name="T62" fmla="*/ 6 w 104"/>
                <a:gd name="T63" fmla="*/ 14 h 127"/>
                <a:gd name="T64" fmla="*/ 6 w 104"/>
                <a:gd name="T65" fmla="*/ 14 h 127"/>
                <a:gd name="T66" fmla="*/ 6 w 104"/>
                <a:gd name="T67" fmla="*/ 14 h 127"/>
                <a:gd name="T68" fmla="*/ 5 w 104"/>
                <a:gd name="T69" fmla="*/ 13 h 127"/>
                <a:gd name="T70" fmla="*/ 6 w 104"/>
                <a:gd name="T71" fmla="*/ 12 h 127"/>
                <a:gd name="T72" fmla="*/ 6 w 104"/>
                <a:gd name="T73" fmla="*/ 12 h 127"/>
                <a:gd name="T74" fmla="*/ 7 w 104"/>
                <a:gd name="T75" fmla="*/ 11 h 127"/>
                <a:gd name="T76" fmla="*/ 7 w 104"/>
                <a:gd name="T77" fmla="*/ 11 h 127"/>
                <a:gd name="T78" fmla="*/ 7 w 104"/>
                <a:gd name="T79" fmla="*/ 10 h 127"/>
                <a:gd name="T80" fmla="*/ 6 w 104"/>
                <a:gd name="T81" fmla="*/ 10 h 127"/>
                <a:gd name="T82" fmla="*/ 8 w 104"/>
                <a:gd name="T83" fmla="*/ 8 h 127"/>
                <a:gd name="T84" fmla="*/ 11 w 104"/>
                <a:gd name="T85" fmla="*/ 7 h 127"/>
                <a:gd name="T86" fmla="*/ 13 w 104"/>
                <a:gd name="T87" fmla="*/ 6 h 127"/>
                <a:gd name="T88" fmla="*/ 11 w 104"/>
                <a:gd name="T89" fmla="*/ 6 h 127"/>
                <a:gd name="T90" fmla="*/ 7 w 104"/>
                <a:gd name="T91" fmla="*/ 6 h 127"/>
                <a:gd name="T92" fmla="*/ 7 w 104"/>
                <a:gd name="T93" fmla="*/ 5 h 127"/>
                <a:gd name="T94" fmla="*/ 9 w 104"/>
                <a:gd name="T95" fmla="*/ 4 h 127"/>
                <a:gd name="T96" fmla="*/ 9 w 104"/>
                <a:gd name="T97" fmla="*/ 4 h 127"/>
                <a:gd name="T98" fmla="*/ 9 w 104"/>
                <a:gd name="T99" fmla="*/ 3 h 127"/>
                <a:gd name="T100" fmla="*/ 9 w 104"/>
                <a:gd name="T101" fmla="*/ 3 h 127"/>
                <a:gd name="T102" fmla="*/ 9 w 104"/>
                <a:gd name="T103" fmla="*/ 3 h 127"/>
                <a:gd name="T104" fmla="*/ 10 w 104"/>
                <a:gd name="T105" fmla="*/ 1 h 127"/>
                <a:gd name="T106" fmla="*/ 9 w 104"/>
                <a:gd name="T107" fmla="*/ 1 h 127"/>
                <a:gd name="T108" fmla="*/ 9 w 104"/>
                <a:gd name="T109" fmla="*/ 1 h 12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4"/>
                <a:gd name="T166" fmla="*/ 0 h 127"/>
                <a:gd name="T167" fmla="*/ 104 w 104"/>
                <a:gd name="T168" fmla="*/ 127 h 12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4" h="127">
                  <a:moveTo>
                    <a:pt x="68" y="0"/>
                  </a:moveTo>
                  <a:lnTo>
                    <a:pt x="71" y="1"/>
                  </a:lnTo>
                  <a:lnTo>
                    <a:pt x="75" y="1"/>
                  </a:lnTo>
                  <a:lnTo>
                    <a:pt x="79" y="1"/>
                  </a:lnTo>
                  <a:lnTo>
                    <a:pt x="82" y="2"/>
                  </a:lnTo>
                  <a:lnTo>
                    <a:pt x="86" y="2"/>
                  </a:lnTo>
                  <a:lnTo>
                    <a:pt x="90" y="2"/>
                  </a:lnTo>
                  <a:lnTo>
                    <a:pt x="93" y="4"/>
                  </a:lnTo>
                  <a:lnTo>
                    <a:pt x="97" y="4"/>
                  </a:lnTo>
                  <a:lnTo>
                    <a:pt x="96" y="5"/>
                  </a:lnTo>
                  <a:lnTo>
                    <a:pt x="93" y="6"/>
                  </a:lnTo>
                  <a:lnTo>
                    <a:pt x="92" y="9"/>
                  </a:lnTo>
                  <a:lnTo>
                    <a:pt x="89" y="12"/>
                  </a:lnTo>
                  <a:lnTo>
                    <a:pt x="86" y="15"/>
                  </a:lnTo>
                  <a:lnTo>
                    <a:pt x="85" y="17"/>
                  </a:lnTo>
                  <a:lnTo>
                    <a:pt x="82" y="20"/>
                  </a:lnTo>
                  <a:lnTo>
                    <a:pt x="81" y="23"/>
                  </a:lnTo>
                  <a:lnTo>
                    <a:pt x="84" y="23"/>
                  </a:lnTo>
                  <a:lnTo>
                    <a:pt x="86" y="24"/>
                  </a:lnTo>
                  <a:lnTo>
                    <a:pt x="89" y="26"/>
                  </a:lnTo>
                  <a:lnTo>
                    <a:pt x="92" y="28"/>
                  </a:lnTo>
                  <a:lnTo>
                    <a:pt x="95" y="30"/>
                  </a:lnTo>
                  <a:lnTo>
                    <a:pt x="97" y="31"/>
                  </a:lnTo>
                  <a:lnTo>
                    <a:pt x="99" y="32"/>
                  </a:lnTo>
                  <a:lnTo>
                    <a:pt x="100" y="32"/>
                  </a:lnTo>
                  <a:lnTo>
                    <a:pt x="97" y="35"/>
                  </a:lnTo>
                  <a:lnTo>
                    <a:pt x="93" y="38"/>
                  </a:lnTo>
                  <a:lnTo>
                    <a:pt x="89" y="41"/>
                  </a:lnTo>
                  <a:lnTo>
                    <a:pt x="85" y="42"/>
                  </a:lnTo>
                  <a:lnTo>
                    <a:pt x="81" y="46"/>
                  </a:lnTo>
                  <a:lnTo>
                    <a:pt x="77" y="49"/>
                  </a:lnTo>
                  <a:lnTo>
                    <a:pt x="74" y="52"/>
                  </a:lnTo>
                  <a:lnTo>
                    <a:pt x="71" y="56"/>
                  </a:lnTo>
                  <a:lnTo>
                    <a:pt x="74" y="56"/>
                  </a:lnTo>
                  <a:lnTo>
                    <a:pt x="77" y="56"/>
                  </a:lnTo>
                  <a:lnTo>
                    <a:pt x="78" y="56"/>
                  </a:lnTo>
                  <a:lnTo>
                    <a:pt x="81" y="57"/>
                  </a:lnTo>
                  <a:lnTo>
                    <a:pt x="82" y="57"/>
                  </a:lnTo>
                  <a:lnTo>
                    <a:pt x="85" y="59"/>
                  </a:lnTo>
                  <a:lnTo>
                    <a:pt x="86" y="59"/>
                  </a:lnTo>
                  <a:lnTo>
                    <a:pt x="88" y="59"/>
                  </a:lnTo>
                  <a:lnTo>
                    <a:pt x="86" y="63"/>
                  </a:lnTo>
                  <a:lnTo>
                    <a:pt x="85" y="65"/>
                  </a:lnTo>
                  <a:lnTo>
                    <a:pt x="84" y="68"/>
                  </a:lnTo>
                  <a:lnTo>
                    <a:pt x="81" y="71"/>
                  </a:lnTo>
                  <a:lnTo>
                    <a:pt x="78" y="75"/>
                  </a:lnTo>
                  <a:lnTo>
                    <a:pt x="75" y="78"/>
                  </a:lnTo>
                  <a:lnTo>
                    <a:pt x="73" y="80"/>
                  </a:lnTo>
                  <a:lnTo>
                    <a:pt x="71" y="85"/>
                  </a:lnTo>
                  <a:lnTo>
                    <a:pt x="73" y="85"/>
                  </a:lnTo>
                  <a:lnTo>
                    <a:pt x="74" y="86"/>
                  </a:lnTo>
                  <a:lnTo>
                    <a:pt x="75" y="86"/>
                  </a:lnTo>
                  <a:lnTo>
                    <a:pt x="78" y="87"/>
                  </a:lnTo>
                  <a:lnTo>
                    <a:pt x="79" y="89"/>
                  </a:lnTo>
                  <a:lnTo>
                    <a:pt x="81" y="90"/>
                  </a:lnTo>
                  <a:lnTo>
                    <a:pt x="84" y="90"/>
                  </a:lnTo>
                  <a:lnTo>
                    <a:pt x="85" y="91"/>
                  </a:lnTo>
                  <a:lnTo>
                    <a:pt x="79" y="91"/>
                  </a:lnTo>
                  <a:lnTo>
                    <a:pt x="74" y="93"/>
                  </a:lnTo>
                  <a:lnTo>
                    <a:pt x="67" y="94"/>
                  </a:lnTo>
                  <a:lnTo>
                    <a:pt x="62" y="96"/>
                  </a:lnTo>
                  <a:lnTo>
                    <a:pt x="55" y="98"/>
                  </a:lnTo>
                  <a:lnTo>
                    <a:pt x="51" y="101"/>
                  </a:lnTo>
                  <a:lnTo>
                    <a:pt x="47" y="102"/>
                  </a:lnTo>
                  <a:lnTo>
                    <a:pt x="45" y="104"/>
                  </a:lnTo>
                  <a:lnTo>
                    <a:pt x="47" y="104"/>
                  </a:lnTo>
                  <a:lnTo>
                    <a:pt x="48" y="104"/>
                  </a:lnTo>
                  <a:lnTo>
                    <a:pt x="49" y="105"/>
                  </a:lnTo>
                  <a:lnTo>
                    <a:pt x="51" y="105"/>
                  </a:lnTo>
                  <a:lnTo>
                    <a:pt x="52" y="107"/>
                  </a:lnTo>
                  <a:lnTo>
                    <a:pt x="53" y="107"/>
                  </a:lnTo>
                  <a:lnTo>
                    <a:pt x="55" y="107"/>
                  </a:lnTo>
                  <a:lnTo>
                    <a:pt x="53" y="111"/>
                  </a:lnTo>
                  <a:lnTo>
                    <a:pt x="51" y="113"/>
                  </a:lnTo>
                  <a:lnTo>
                    <a:pt x="48" y="115"/>
                  </a:lnTo>
                  <a:lnTo>
                    <a:pt x="45" y="116"/>
                  </a:lnTo>
                  <a:lnTo>
                    <a:pt x="42" y="117"/>
                  </a:lnTo>
                  <a:lnTo>
                    <a:pt x="40" y="119"/>
                  </a:lnTo>
                  <a:lnTo>
                    <a:pt x="37" y="122"/>
                  </a:lnTo>
                  <a:lnTo>
                    <a:pt x="36" y="123"/>
                  </a:lnTo>
                  <a:lnTo>
                    <a:pt x="31" y="123"/>
                  </a:lnTo>
                  <a:lnTo>
                    <a:pt x="27" y="124"/>
                  </a:lnTo>
                  <a:lnTo>
                    <a:pt x="23" y="124"/>
                  </a:lnTo>
                  <a:lnTo>
                    <a:pt x="18" y="124"/>
                  </a:lnTo>
                  <a:lnTo>
                    <a:pt x="14" y="126"/>
                  </a:lnTo>
                  <a:lnTo>
                    <a:pt x="8" y="126"/>
                  </a:lnTo>
                  <a:lnTo>
                    <a:pt x="4" y="127"/>
                  </a:lnTo>
                  <a:lnTo>
                    <a:pt x="0" y="127"/>
                  </a:lnTo>
                  <a:lnTo>
                    <a:pt x="4" y="126"/>
                  </a:lnTo>
                  <a:lnTo>
                    <a:pt x="11" y="123"/>
                  </a:lnTo>
                  <a:lnTo>
                    <a:pt x="18" y="120"/>
                  </a:lnTo>
                  <a:lnTo>
                    <a:pt x="25" y="117"/>
                  </a:lnTo>
                  <a:lnTo>
                    <a:pt x="31" y="113"/>
                  </a:lnTo>
                  <a:lnTo>
                    <a:pt x="38" y="111"/>
                  </a:lnTo>
                  <a:lnTo>
                    <a:pt x="44" y="108"/>
                  </a:lnTo>
                  <a:lnTo>
                    <a:pt x="49" y="107"/>
                  </a:lnTo>
                  <a:lnTo>
                    <a:pt x="48" y="107"/>
                  </a:lnTo>
                  <a:lnTo>
                    <a:pt x="47" y="107"/>
                  </a:lnTo>
                  <a:lnTo>
                    <a:pt x="45" y="107"/>
                  </a:lnTo>
                  <a:lnTo>
                    <a:pt x="44" y="105"/>
                  </a:lnTo>
                  <a:lnTo>
                    <a:pt x="42" y="105"/>
                  </a:lnTo>
                  <a:lnTo>
                    <a:pt x="41" y="104"/>
                  </a:lnTo>
                  <a:lnTo>
                    <a:pt x="40" y="104"/>
                  </a:lnTo>
                  <a:lnTo>
                    <a:pt x="38" y="104"/>
                  </a:lnTo>
                  <a:lnTo>
                    <a:pt x="38" y="101"/>
                  </a:lnTo>
                  <a:lnTo>
                    <a:pt x="38" y="97"/>
                  </a:lnTo>
                  <a:lnTo>
                    <a:pt x="41" y="96"/>
                  </a:lnTo>
                  <a:lnTo>
                    <a:pt x="42" y="94"/>
                  </a:lnTo>
                  <a:lnTo>
                    <a:pt x="45" y="91"/>
                  </a:lnTo>
                  <a:lnTo>
                    <a:pt x="48" y="90"/>
                  </a:lnTo>
                  <a:lnTo>
                    <a:pt x="51" y="87"/>
                  </a:lnTo>
                  <a:lnTo>
                    <a:pt x="53" y="86"/>
                  </a:lnTo>
                  <a:lnTo>
                    <a:pt x="56" y="85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56" y="83"/>
                  </a:lnTo>
                  <a:lnTo>
                    <a:pt x="55" y="82"/>
                  </a:lnTo>
                  <a:lnTo>
                    <a:pt x="53" y="80"/>
                  </a:lnTo>
                  <a:lnTo>
                    <a:pt x="51" y="79"/>
                  </a:lnTo>
                  <a:lnTo>
                    <a:pt x="49" y="78"/>
                  </a:lnTo>
                  <a:lnTo>
                    <a:pt x="47" y="76"/>
                  </a:lnTo>
                  <a:lnTo>
                    <a:pt x="45" y="75"/>
                  </a:lnTo>
                  <a:lnTo>
                    <a:pt x="52" y="72"/>
                  </a:lnTo>
                  <a:lnTo>
                    <a:pt x="57" y="68"/>
                  </a:lnTo>
                  <a:lnTo>
                    <a:pt x="64" y="64"/>
                  </a:lnTo>
                  <a:lnTo>
                    <a:pt x="73" y="60"/>
                  </a:lnTo>
                  <a:lnTo>
                    <a:pt x="79" y="56"/>
                  </a:lnTo>
                  <a:lnTo>
                    <a:pt x="88" y="52"/>
                  </a:lnTo>
                  <a:lnTo>
                    <a:pt x="96" y="49"/>
                  </a:lnTo>
                  <a:lnTo>
                    <a:pt x="104" y="46"/>
                  </a:lnTo>
                  <a:lnTo>
                    <a:pt x="99" y="45"/>
                  </a:lnTo>
                  <a:lnTo>
                    <a:pt x="93" y="45"/>
                  </a:lnTo>
                  <a:lnTo>
                    <a:pt x="88" y="45"/>
                  </a:lnTo>
                  <a:lnTo>
                    <a:pt x="81" y="43"/>
                  </a:lnTo>
                  <a:lnTo>
                    <a:pt x="75" y="43"/>
                  </a:lnTo>
                  <a:lnTo>
                    <a:pt x="68" y="43"/>
                  </a:lnTo>
                  <a:lnTo>
                    <a:pt x="63" y="42"/>
                  </a:lnTo>
                  <a:lnTo>
                    <a:pt x="59" y="42"/>
                  </a:lnTo>
                  <a:lnTo>
                    <a:pt x="59" y="41"/>
                  </a:lnTo>
                  <a:lnTo>
                    <a:pt x="60" y="39"/>
                  </a:lnTo>
                  <a:lnTo>
                    <a:pt x="62" y="37"/>
                  </a:lnTo>
                  <a:lnTo>
                    <a:pt x="63" y="35"/>
                  </a:lnTo>
                  <a:lnTo>
                    <a:pt x="66" y="32"/>
                  </a:lnTo>
                  <a:lnTo>
                    <a:pt x="68" y="31"/>
                  </a:lnTo>
                  <a:lnTo>
                    <a:pt x="70" y="30"/>
                  </a:lnTo>
                  <a:lnTo>
                    <a:pt x="71" y="30"/>
                  </a:lnTo>
                  <a:lnTo>
                    <a:pt x="64" y="23"/>
                  </a:lnTo>
                  <a:lnTo>
                    <a:pt x="67" y="23"/>
                  </a:lnTo>
                  <a:lnTo>
                    <a:pt x="68" y="22"/>
                  </a:lnTo>
                  <a:lnTo>
                    <a:pt x="68" y="20"/>
                  </a:lnTo>
                  <a:lnTo>
                    <a:pt x="70" y="20"/>
                  </a:lnTo>
                  <a:lnTo>
                    <a:pt x="71" y="20"/>
                  </a:lnTo>
                  <a:lnTo>
                    <a:pt x="71" y="13"/>
                  </a:lnTo>
                  <a:lnTo>
                    <a:pt x="74" y="13"/>
                  </a:lnTo>
                  <a:lnTo>
                    <a:pt x="74" y="6"/>
                  </a:lnTo>
                  <a:lnTo>
                    <a:pt x="73" y="5"/>
                  </a:lnTo>
                  <a:lnTo>
                    <a:pt x="71" y="2"/>
                  </a:lnTo>
                  <a:lnTo>
                    <a:pt x="70" y="2"/>
                  </a:lnTo>
                  <a:lnTo>
                    <a:pt x="70" y="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0" name="Freeform 164"/>
            <p:cNvSpPr>
              <a:spLocks noEditPoints="1"/>
            </p:cNvSpPr>
            <p:nvPr/>
          </p:nvSpPr>
          <p:spPr bwMode="auto">
            <a:xfrm>
              <a:off x="1274" y="3332"/>
              <a:ext cx="200" cy="54"/>
            </a:xfrm>
            <a:custGeom>
              <a:avLst/>
              <a:gdLst>
                <a:gd name="T0" fmla="*/ 1 w 399"/>
                <a:gd name="T1" fmla="*/ 7 h 108"/>
                <a:gd name="T2" fmla="*/ 1 w 399"/>
                <a:gd name="T3" fmla="*/ 9 h 108"/>
                <a:gd name="T4" fmla="*/ 2 w 399"/>
                <a:gd name="T5" fmla="*/ 9 h 108"/>
                <a:gd name="T6" fmla="*/ 3 w 399"/>
                <a:gd name="T7" fmla="*/ 7 h 108"/>
                <a:gd name="T8" fmla="*/ 6 w 399"/>
                <a:gd name="T9" fmla="*/ 7 h 108"/>
                <a:gd name="T10" fmla="*/ 8 w 399"/>
                <a:gd name="T11" fmla="*/ 10 h 108"/>
                <a:gd name="T12" fmla="*/ 8 w 399"/>
                <a:gd name="T13" fmla="*/ 7 h 108"/>
                <a:gd name="T14" fmla="*/ 9 w 399"/>
                <a:gd name="T15" fmla="*/ 5 h 108"/>
                <a:gd name="T16" fmla="*/ 10 w 399"/>
                <a:gd name="T17" fmla="*/ 3 h 108"/>
                <a:gd name="T18" fmla="*/ 11 w 399"/>
                <a:gd name="T19" fmla="*/ 5 h 108"/>
                <a:gd name="T20" fmla="*/ 11 w 399"/>
                <a:gd name="T21" fmla="*/ 5 h 108"/>
                <a:gd name="T22" fmla="*/ 11 w 399"/>
                <a:gd name="T23" fmla="*/ 3 h 108"/>
                <a:gd name="T24" fmla="*/ 12 w 399"/>
                <a:gd name="T25" fmla="*/ 3 h 108"/>
                <a:gd name="T26" fmla="*/ 12 w 399"/>
                <a:gd name="T27" fmla="*/ 5 h 108"/>
                <a:gd name="T28" fmla="*/ 13 w 399"/>
                <a:gd name="T29" fmla="*/ 5 h 108"/>
                <a:gd name="T30" fmla="*/ 14 w 399"/>
                <a:gd name="T31" fmla="*/ 5 h 108"/>
                <a:gd name="T32" fmla="*/ 14 w 399"/>
                <a:gd name="T33" fmla="*/ 4 h 108"/>
                <a:gd name="T34" fmla="*/ 15 w 399"/>
                <a:gd name="T35" fmla="*/ 5 h 108"/>
                <a:gd name="T36" fmla="*/ 16 w 399"/>
                <a:gd name="T37" fmla="*/ 5 h 108"/>
                <a:gd name="T38" fmla="*/ 17 w 399"/>
                <a:gd name="T39" fmla="*/ 3 h 108"/>
                <a:gd name="T40" fmla="*/ 15 w 399"/>
                <a:gd name="T41" fmla="*/ 0 h 108"/>
                <a:gd name="T42" fmla="*/ 1 w 399"/>
                <a:gd name="T43" fmla="*/ 6 h 108"/>
                <a:gd name="T44" fmla="*/ 18 w 399"/>
                <a:gd name="T45" fmla="*/ 2 h 108"/>
                <a:gd name="T46" fmla="*/ 19 w 399"/>
                <a:gd name="T47" fmla="*/ 3 h 108"/>
                <a:gd name="T48" fmla="*/ 19 w 399"/>
                <a:gd name="T49" fmla="*/ 3 h 108"/>
                <a:gd name="T50" fmla="*/ 20 w 399"/>
                <a:gd name="T51" fmla="*/ 3 h 108"/>
                <a:gd name="T52" fmla="*/ 21 w 399"/>
                <a:gd name="T53" fmla="*/ 3 h 108"/>
                <a:gd name="T54" fmla="*/ 21 w 399"/>
                <a:gd name="T55" fmla="*/ 3 h 108"/>
                <a:gd name="T56" fmla="*/ 22 w 399"/>
                <a:gd name="T57" fmla="*/ 3 h 108"/>
                <a:gd name="T58" fmla="*/ 24 w 399"/>
                <a:gd name="T59" fmla="*/ 2 h 108"/>
                <a:gd name="T60" fmla="*/ 27 w 399"/>
                <a:gd name="T61" fmla="*/ 1 h 108"/>
                <a:gd name="T62" fmla="*/ 30 w 399"/>
                <a:gd name="T63" fmla="*/ 3 h 108"/>
                <a:gd name="T64" fmla="*/ 30 w 399"/>
                <a:gd name="T65" fmla="*/ 5 h 108"/>
                <a:gd name="T66" fmla="*/ 30 w 399"/>
                <a:gd name="T67" fmla="*/ 5 h 108"/>
                <a:gd name="T68" fmla="*/ 32 w 399"/>
                <a:gd name="T69" fmla="*/ 6 h 108"/>
                <a:gd name="T70" fmla="*/ 32 w 399"/>
                <a:gd name="T71" fmla="*/ 7 h 108"/>
                <a:gd name="T72" fmla="*/ 33 w 399"/>
                <a:gd name="T73" fmla="*/ 7 h 108"/>
                <a:gd name="T74" fmla="*/ 34 w 399"/>
                <a:gd name="T75" fmla="*/ 7 h 108"/>
                <a:gd name="T76" fmla="*/ 34 w 399"/>
                <a:gd name="T77" fmla="*/ 9 h 108"/>
                <a:gd name="T78" fmla="*/ 33 w 399"/>
                <a:gd name="T79" fmla="*/ 10 h 108"/>
                <a:gd name="T80" fmla="*/ 35 w 399"/>
                <a:gd name="T81" fmla="*/ 11 h 108"/>
                <a:gd name="T82" fmla="*/ 36 w 399"/>
                <a:gd name="T83" fmla="*/ 11 h 108"/>
                <a:gd name="T84" fmla="*/ 38 w 399"/>
                <a:gd name="T85" fmla="*/ 12 h 108"/>
                <a:gd name="T86" fmla="*/ 42 w 399"/>
                <a:gd name="T87" fmla="*/ 12 h 108"/>
                <a:gd name="T88" fmla="*/ 42 w 399"/>
                <a:gd name="T89" fmla="*/ 12 h 108"/>
                <a:gd name="T90" fmla="*/ 41 w 399"/>
                <a:gd name="T91" fmla="*/ 13 h 108"/>
                <a:gd name="T92" fmla="*/ 49 w 399"/>
                <a:gd name="T93" fmla="*/ 14 h 108"/>
                <a:gd name="T94" fmla="*/ 49 w 399"/>
                <a:gd name="T95" fmla="*/ 11 h 108"/>
                <a:gd name="T96" fmla="*/ 47 w 399"/>
                <a:gd name="T97" fmla="*/ 10 h 108"/>
                <a:gd name="T98" fmla="*/ 47 w 399"/>
                <a:gd name="T99" fmla="*/ 9 h 108"/>
                <a:gd name="T100" fmla="*/ 47 w 399"/>
                <a:gd name="T101" fmla="*/ 7 h 108"/>
                <a:gd name="T102" fmla="*/ 27 w 399"/>
                <a:gd name="T103" fmla="*/ 1 h 10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99"/>
                <a:gd name="T157" fmla="*/ 0 h 108"/>
                <a:gd name="T158" fmla="*/ 399 w 399"/>
                <a:gd name="T159" fmla="*/ 108 h 10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99" h="108">
                  <a:moveTo>
                    <a:pt x="0" y="47"/>
                  </a:moveTo>
                  <a:lnTo>
                    <a:pt x="1" y="51"/>
                  </a:lnTo>
                  <a:lnTo>
                    <a:pt x="3" y="55"/>
                  </a:lnTo>
                  <a:lnTo>
                    <a:pt x="4" y="58"/>
                  </a:lnTo>
                  <a:lnTo>
                    <a:pt x="4" y="62"/>
                  </a:lnTo>
                  <a:lnTo>
                    <a:pt x="6" y="65"/>
                  </a:lnTo>
                  <a:lnTo>
                    <a:pt x="7" y="69"/>
                  </a:lnTo>
                  <a:lnTo>
                    <a:pt x="7" y="71"/>
                  </a:lnTo>
                  <a:lnTo>
                    <a:pt x="7" y="73"/>
                  </a:lnTo>
                  <a:lnTo>
                    <a:pt x="8" y="71"/>
                  </a:lnTo>
                  <a:lnTo>
                    <a:pt x="11" y="69"/>
                  </a:lnTo>
                  <a:lnTo>
                    <a:pt x="12" y="66"/>
                  </a:lnTo>
                  <a:lnTo>
                    <a:pt x="15" y="62"/>
                  </a:lnTo>
                  <a:lnTo>
                    <a:pt x="18" y="58"/>
                  </a:lnTo>
                  <a:lnTo>
                    <a:pt x="19" y="54"/>
                  </a:lnTo>
                  <a:lnTo>
                    <a:pt x="22" y="51"/>
                  </a:lnTo>
                  <a:lnTo>
                    <a:pt x="23" y="48"/>
                  </a:lnTo>
                  <a:lnTo>
                    <a:pt x="32" y="48"/>
                  </a:lnTo>
                  <a:lnTo>
                    <a:pt x="39" y="51"/>
                  </a:lnTo>
                  <a:lnTo>
                    <a:pt x="44" y="55"/>
                  </a:lnTo>
                  <a:lnTo>
                    <a:pt x="49" y="59"/>
                  </a:lnTo>
                  <a:lnTo>
                    <a:pt x="54" y="65"/>
                  </a:lnTo>
                  <a:lnTo>
                    <a:pt x="56" y="69"/>
                  </a:lnTo>
                  <a:lnTo>
                    <a:pt x="59" y="74"/>
                  </a:lnTo>
                  <a:lnTo>
                    <a:pt x="62" y="77"/>
                  </a:lnTo>
                  <a:lnTo>
                    <a:pt x="62" y="70"/>
                  </a:lnTo>
                  <a:lnTo>
                    <a:pt x="62" y="65"/>
                  </a:lnTo>
                  <a:lnTo>
                    <a:pt x="63" y="58"/>
                  </a:lnTo>
                  <a:lnTo>
                    <a:pt x="63" y="51"/>
                  </a:lnTo>
                  <a:lnTo>
                    <a:pt x="63" y="45"/>
                  </a:lnTo>
                  <a:lnTo>
                    <a:pt x="65" y="38"/>
                  </a:lnTo>
                  <a:lnTo>
                    <a:pt x="66" y="33"/>
                  </a:lnTo>
                  <a:lnTo>
                    <a:pt x="69" y="28"/>
                  </a:lnTo>
                  <a:lnTo>
                    <a:pt x="78" y="28"/>
                  </a:lnTo>
                  <a:lnTo>
                    <a:pt x="78" y="29"/>
                  </a:lnTo>
                  <a:lnTo>
                    <a:pt x="80" y="29"/>
                  </a:lnTo>
                  <a:lnTo>
                    <a:pt x="81" y="30"/>
                  </a:lnTo>
                  <a:lnTo>
                    <a:pt x="81" y="32"/>
                  </a:lnTo>
                  <a:lnTo>
                    <a:pt x="82" y="33"/>
                  </a:lnTo>
                  <a:lnTo>
                    <a:pt x="84" y="34"/>
                  </a:lnTo>
                  <a:lnTo>
                    <a:pt x="85" y="36"/>
                  </a:lnTo>
                  <a:lnTo>
                    <a:pt x="85" y="37"/>
                  </a:lnTo>
                  <a:lnTo>
                    <a:pt x="84" y="36"/>
                  </a:lnTo>
                  <a:lnTo>
                    <a:pt x="84" y="34"/>
                  </a:lnTo>
                  <a:lnTo>
                    <a:pt x="84" y="33"/>
                  </a:lnTo>
                  <a:lnTo>
                    <a:pt x="82" y="32"/>
                  </a:lnTo>
                  <a:lnTo>
                    <a:pt x="82" y="30"/>
                  </a:lnTo>
                  <a:lnTo>
                    <a:pt x="82" y="29"/>
                  </a:lnTo>
                  <a:lnTo>
                    <a:pt x="81" y="28"/>
                  </a:lnTo>
                  <a:lnTo>
                    <a:pt x="92" y="28"/>
                  </a:lnTo>
                  <a:lnTo>
                    <a:pt x="92" y="29"/>
                  </a:lnTo>
                  <a:lnTo>
                    <a:pt x="92" y="30"/>
                  </a:lnTo>
                  <a:lnTo>
                    <a:pt x="93" y="33"/>
                  </a:lnTo>
                  <a:lnTo>
                    <a:pt x="95" y="34"/>
                  </a:lnTo>
                  <a:lnTo>
                    <a:pt x="96" y="36"/>
                  </a:lnTo>
                  <a:lnTo>
                    <a:pt x="99" y="38"/>
                  </a:lnTo>
                  <a:lnTo>
                    <a:pt x="100" y="40"/>
                  </a:lnTo>
                  <a:lnTo>
                    <a:pt x="102" y="41"/>
                  </a:lnTo>
                  <a:lnTo>
                    <a:pt x="102" y="40"/>
                  </a:lnTo>
                  <a:lnTo>
                    <a:pt x="102" y="38"/>
                  </a:lnTo>
                  <a:lnTo>
                    <a:pt x="103" y="37"/>
                  </a:lnTo>
                  <a:lnTo>
                    <a:pt x="104" y="36"/>
                  </a:lnTo>
                  <a:lnTo>
                    <a:pt x="106" y="34"/>
                  </a:lnTo>
                  <a:lnTo>
                    <a:pt x="107" y="33"/>
                  </a:lnTo>
                  <a:lnTo>
                    <a:pt x="107" y="32"/>
                  </a:lnTo>
                  <a:lnTo>
                    <a:pt x="108" y="32"/>
                  </a:lnTo>
                  <a:lnTo>
                    <a:pt x="111" y="33"/>
                  </a:lnTo>
                  <a:lnTo>
                    <a:pt x="114" y="34"/>
                  </a:lnTo>
                  <a:lnTo>
                    <a:pt x="115" y="36"/>
                  </a:lnTo>
                  <a:lnTo>
                    <a:pt x="118" y="38"/>
                  </a:lnTo>
                  <a:lnTo>
                    <a:pt x="121" y="40"/>
                  </a:lnTo>
                  <a:lnTo>
                    <a:pt x="122" y="40"/>
                  </a:lnTo>
                  <a:lnTo>
                    <a:pt x="124" y="41"/>
                  </a:lnTo>
                  <a:lnTo>
                    <a:pt x="125" y="36"/>
                  </a:lnTo>
                  <a:lnTo>
                    <a:pt x="126" y="32"/>
                  </a:lnTo>
                  <a:lnTo>
                    <a:pt x="128" y="26"/>
                  </a:lnTo>
                  <a:lnTo>
                    <a:pt x="130" y="22"/>
                  </a:lnTo>
                  <a:lnTo>
                    <a:pt x="132" y="17"/>
                  </a:lnTo>
                  <a:lnTo>
                    <a:pt x="135" y="12"/>
                  </a:lnTo>
                  <a:lnTo>
                    <a:pt x="136" y="7"/>
                  </a:lnTo>
                  <a:lnTo>
                    <a:pt x="139" y="3"/>
                  </a:lnTo>
                  <a:lnTo>
                    <a:pt x="113" y="0"/>
                  </a:lnTo>
                  <a:lnTo>
                    <a:pt x="82" y="12"/>
                  </a:lnTo>
                  <a:lnTo>
                    <a:pt x="43" y="12"/>
                  </a:lnTo>
                  <a:lnTo>
                    <a:pt x="28" y="19"/>
                  </a:lnTo>
                  <a:lnTo>
                    <a:pt x="8" y="47"/>
                  </a:lnTo>
                  <a:lnTo>
                    <a:pt x="0" y="47"/>
                  </a:lnTo>
                  <a:close/>
                  <a:moveTo>
                    <a:pt x="141" y="3"/>
                  </a:moveTo>
                  <a:lnTo>
                    <a:pt x="143" y="7"/>
                  </a:lnTo>
                  <a:lnTo>
                    <a:pt x="144" y="11"/>
                  </a:lnTo>
                  <a:lnTo>
                    <a:pt x="145" y="15"/>
                  </a:lnTo>
                  <a:lnTo>
                    <a:pt x="147" y="19"/>
                  </a:lnTo>
                  <a:lnTo>
                    <a:pt x="147" y="22"/>
                  </a:lnTo>
                  <a:lnTo>
                    <a:pt x="147" y="25"/>
                  </a:lnTo>
                  <a:lnTo>
                    <a:pt x="147" y="28"/>
                  </a:lnTo>
                  <a:lnTo>
                    <a:pt x="148" y="26"/>
                  </a:lnTo>
                  <a:lnTo>
                    <a:pt x="150" y="26"/>
                  </a:lnTo>
                  <a:lnTo>
                    <a:pt x="151" y="25"/>
                  </a:lnTo>
                  <a:lnTo>
                    <a:pt x="152" y="23"/>
                  </a:lnTo>
                  <a:lnTo>
                    <a:pt x="155" y="22"/>
                  </a:lnTo>
                  <a:lnTo>
                    <a:pt x="156" y="21"/>
                  </a:lnTo>
                  <a:lnTo>
                    <a:pt x="158" y="19"/>
                  </a:lnTo>
                  <a:lnTo>
                    <a:pt x="159" y="18"/>
                  </a:lnTo>
                  <a:lnTo>
                    <a:pt x="161" y="19"/>
                  </a:lnTo>
                  <a:lnTo>
                    <a:pt x="162" y="21"/>
                  </a:lnTo>
                  <a:lnTo>
                    <a:pt x="163" y="23"/>
                  </a:lnTo>
                  <a:lnTo>
                    <a:pt x="165" y="25"/>
                  </a:lnTo>
                  <a:lnTo>
                    <a:pt x="166" y="26"/>
                  </a:lnTo>
                  <a:lnTo>
                    <a:pt x="167" y="29"/>
                  </a:lnTo>
                  <a:lnTo>
                    <a:pt x="167" y="30"/>
                  </a:lnTo>
                  <a:lnTo>
                    <a:pt x="169" y="32"/>
                  </a:lnTo>
                  <a:lnTo>
                    <a:pt x="173" y="26"/>
                  </a:lnTo>
                  <a:lnTo>
                    <a:pt x="176" y="22"/>
                  </a:lnTo>
                  <a:lnTo>
                    <a:pt x="180" y="18"/>
                  </a:lnTo>
                  <a:lnTo>
                    <a:pt x="184" y="15"/>
                  </a:lnTo>
                  <a:lnTo>
                    <a:pt x="188" y="12"/>
                  </a:lnTo>
                  <a:lnTo>
                    <a:pt x="192" y="10"/>
                  </a:lnTo>
                  <a:lnTo>
                    <a:pt x="196" y="8"/>
                  </a:lnTo>
                  <a:lnTo>
                    <a:pt x="200" y="8"/>
                  </a:lnTo>
                  <a:lnTo>
                    <a:pt x="141" y="3"/>
                  </a:lnTo>
                  <a:close/>
                  <a:moveTo>
                    <a:pt x="209" y="8"/>
                  </a:moveTo>
                  <a:lnTo>
                    <a:pt x="209" y="18"/>
                  </a:lnTo>
                  <a:lnTo>
                    <a:pt x="221" y="18"/>
                  </a:lnTo>
                  <a:lnTo>
                    <a:pt x="228" y="25"/>
                  </a:lnTo>
                  <a:lnTo>
                    <a:pt x="240" y="25"/>
                  </a:lnTo>
                  <a:lnTo>
                    <a:pt x="240" y="28"/>
                  </a:lnTo>
                  <a:lnTo>
                    <a:pt x="240" y="29"/>
                  </a:lnTo>
                  <a:lnTo>
                    <a:pt x="240" y="30"/>
                  </a:lnTo>
                  <a:lnTo>
                    <a:pt x="239" y="33"/>
                  </a:lnTo>
                  <a:lnTo>
                    <a:pt x="239" y="34"/>
                  </a:lnTo>
                  <a:lnTo>
                    <a:pt x="237" y="36"/>
                  </a:lnTo>
                  <a:lnTo>
                    <a:pt x="237" y="37"/>
                  </a:lnTo>
                  <a:lnTo>
                    <a:pt x="257" y="37"/>
                  </a:lnTo>
                  <a:lnTo>
                    <a:pt x="257" y="40"/>
                  </a:lnTo>
                  <a:lnTo>
                    <a:pt x="255" y="41"/>
                  </a:lnTo>
                  <a:lnTo>
                    <a:pt x="255" y="44"/>
                  </a:lnTo>
                  <a:lnTo>
                    <a:pt x="254" y="45"/>
                  </a:lnTo>
                  <a:lnTo>
                    <a:pt x="252" y="48"/>
                  </a:lnTo>
                  <a:lnTo>
                    <a:pt x="251" y="51"/>
                  </a:lnTo>
                  <a:lnTo>
                    <a:pt x="251" y="52"/>
                  </a:lnTo>
                  <a:lnTo>
                    <a:pt x="250" y="54"/>
                  </a:lnTo>
                  <a:lnTo>
                    <a:pt x="252" y="55"/>
                  </a:lnTo>
                  <a:lnTo>
                    <a:pt x="255" y="56"/>
                  </a:lnTo>
                  <a:lnTo>
                    <a:pt x="258" y="58"/>
                  </a:lnTo>
                  <a:lnTo>
                    <a:pt x="262" y="58"/>
                  </a:lnTo>
                  <a:lnTo>
                    <a:pt x="265" y="59"/>
                  </a:lnTo>
                  <a:lnTo>
                    <a:pt x="268" y="60"/>
                  </a:lnTo>
                  <a:lnTo>
                    <a:pt x="270" y="60"/>
                  </a:lnTo>
                  <a:lnTo>
                    <a:pt x="273" y="60"/>
                  </a:lnTo>
                  <a:lnTo>
                    <a:pt x="272" y="62"/>
                  </a:lnTo>
                  <a:lnTo>
                    <a:pt x="270" y="65"/>
                  </a:lnTo>
                  <a:lnTo>
                    <a:pt x="269" y="66"/>
                  </a:lnTo>
                  <a:lnTo>
                    <a:pt x="266" y="69"/>
                  </a:lnTo>
                  <a:lnTo>
                    <a:pt x="265" y="71"/>
                  </a:lnTo>
                  <a:lnTo>
                    <a:pt x="265" y="74"/>
                  </a:lnTo>
                  <a:lnTo>
                    <a:pt x="263" y="77"/>
                  </a:lnTo>
                  <a:lnTo>
                    <a:pt x="263" y="80"/>
                  </a:lnTo>
                  <a:lnTo>
                    <a:pt x="269" y="81"/>
                  </a:lnTo>
                  <a:lnTo>
                    <a:pt x="273" y="82"/>
                  </a:lnTo>
                  <a:lnTo>
                    <a:pt x="279" y="82"/>
                  </a:lnTo>
                  <a:lnTo>
                    <a:pt x="283" y="82"/>
                  </a:lnTo>
                  <a:lnTo>
                    <a:pt x="285" y="82"/>
                  </a:lnTo>
                  <a:lnTo>
                    <a:pt x="287" y="84"/>
                  </a:lnTo>
                  <a:lnTo>
                    <a:pt x="285" y="85"/>
                  </a:lnTo>
                  <a:lnTo>
                    <a:pt x="283" y="89"/>
                  </a:lnTo>
                  <a:lnTo>
                    <a:pt x="288" y="92"/>
                  </a:lnTo>
                  <a:lnTo>
                    <a:pt x="294" y="92"/>
                  </a:lnTo>
                  <a:lnTo>
                    <a:pt x="300" y="92"/>
                  </a:lnTo>
                  <a:lnTo>
                    <a:pt x="307" y="92"/>
                  </a:lnTo>
                  <a:lnTo>
                    <a:pt x="316" y="91"/>
                  </a:lnTo>
                  <a:lnTo>
                    <a:pt x="322" y="91"/>
                  </a:lnTo>
                  <a:lnTo>
                    <a:pt x="331" y="89"/>
                  </a:lnTo>
                  <a:lnTo>
                    <a:pt x="337" y="89"/>
                  </a:lnTo>
                  <a:lnTo>
                    <a:pt x="337" y="91"/>
                  </a:lnTo>
                  <a:lnTo>
                    <a:pt x="336" y="92"/>
                  </a:lnTo>
                  <a:lnTo>
                    <a:pt x="335" y="95"/>
                  </a:lnTo>
                  <a:lnTo>
                    <a:pt x="332" y="96"/>
                  </a:lnTo>
                  <a:lnTo>
                    <a:pt x="331" y="97"/>
                  </a:lnTo>
                  <a:lnTo>
                    <a:pt x="328" y="100"/>
                  </a:lnTo>
                  <a:lnTo>
                    <a:pt x="327" y="102"/>
                  </a:lnTo>
                  <a:lnTo>
                    <a:pt x="325" y="103"/>
                  </a:lnTo>
                  <a:lnTo>
                    <a:pt x="351" y="103"/>
                  </a:lnTo>
                  <a:lnTo>
                    <a:pt x="344" y="108"/>
                  </a:lnTo>
                  <a:lnTo>
                    <a:pt x="392" y="108"/>
                  </a:lnTo>
                  <a:lnTo>
                    <a:pt x="399" y="86"/>
                  </a:lnTo>
                  <a:lnTo>
                    <a:pt x="396" y="86"/>
                  </a:lnTo>
                  <a:lnTo>
                    <a:pt x="392" y="85"/>
                  </a:lnTo>
                  <a:lnTo>
                    <a:pt x="390" y="84"/>
                  </a:lnTo>
                  <a:lnTo>
                    <a:pt x="384" y="81"/>
                  </a:lnTo>
                  <a:lnTo>
                    <a:pt x="380" y="80"/>
                  </a:lnTo>
                  <a:lnTo>
                    <a:pt x="376" y="78"/>
                  </a:lnTo>
                  <a:lnTo>
                    <a:pt x="373" y="77"/>
                  </a:lnTo>
                  <a:lnTo>
                    <a:pt x="370" y="77"/>
                  </a:lnTo>
                  <a:lnTo>
                    <a:pt x="370" y="74"/>
                  </a:lnTo>
                  <a:lnTo>
                    <a:pt x="370" y="71"/>
                  </a:lnTo>
                  <a:lnTo>
                    <a:pt x="370" y="69"/>
                  </a:lnTo>
                  <a:lnTo>
                    <a:pt x="370" y="66"/>
                  </a:lnTo>
                  <a:lnTo>
                    <a:pt x="369" y="63"/>
                  </a:lnTo>
                  <a:lnTo>
                    <a:pt x="369" y="60"/>
                  </a:lnTo>
                  <a:lnTo>
                    <a:pt x="369" y="58"/>
                  </a:lnTo>
                  <a:lnTo>
                    <a:pt x="369" y="55"/>
                  </a:lnTo>
                  <a:lnTo>
                    <a:pt x="354" y="47"/>
                  </a:lnTo>
                  <a:lnTo>
                    <a:pt x="284" y="19"/>
                  </a:lnTo>
                  <a:lnTo>
                    <a:pt x="210" y="8"/>
                  </a:lnTo>
                  <a:lnTo>
                    <a:pt x="209" y="8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1" name="Freeform 165"/>
            <p:cNvSpPr>
              <a:spLocks/>
            </p:cNvSpPr>
            <p:nvPr/>
          </p:nvSpPr>
          <p:spPr bwMode="auto">
            <a:xfrm>
              <a:off x="1348" y="3563"/>
              <a:ext cx="23" cy="8"/>
            </a:xfrm>
            <a:custGeom>
              <a:avLst/>
              <a:gdLst>
                <a:gd name="T0" fmla="*/ 1 w 47"/>
                <a:gd name="T1" fmla="*/ 1 h 16"/>
                <a:gd name="T2" fmla="*/ 2 w 47"/>
                <a:gd name="T3" fmla="*/ 1 h 16"/>
                <a:gd name="T4" fmla="*/ 3 w 47"/>
                <a:gd name="T5" fmla="*/ 1 h 16"/>
                <a:gd name="T6" fmla="*/ 4 w 47"/>
                <a:gd name="T7" fmla="*/ 1 h 16"/>
                <a:gd name="T8" fmla="*/ 5 w 47"/>
                <a:gd name="T9" fmla="*/ 0 h 16"/>
                <a:gd name="T10" fmla="*/ 5 w 47"/>
                <a:gd name="T11" fmla="*/ 1 h 16"/>
                <a:gd name="T12" fmla="*/ 5 w 47"/>
                <a:gd name="T13" fmla="*/ 1 h 16"/>
                <a:gd name="T14" fmla="*/ 5 w 47"/>
                <a:gd name="T15" fmla="*/ 1 h 16"/>
                <a:gd name="T16" fmla="*/ 5 w 47"/>
                <a:gd name="T17" fmla="*/ 1 h 16"/>
                <a:gd name="T18" fmla="*/ 5 w 47"/>
                <a:gd name="T19" fmla="*/ 1 h 16"/>
                <a:gd name="T20" fmla="*/ 5 w 47"/>
                <a:gd name="T21" fmla="*/ 1 h 16"/>
                <a:gd name="T22" fmla="*/ 5 w 47"/>
                <a:gd name="T23" fmla="*/ 1 h 16"/>
                <a:gd name="T24" fmla="*/ 5 w 47"/>
                <a:gd name="T25" fmla="*/ 1 h 16"/>
                <a:gd name="T26" fmla="*/ 4 w 47"/>
                <a:gd name="T27" fmla="*/ 1 h 16"/>
                <a:gd name="T28" fmla="*/ 4 w 47"/>
                <a:gd name="T29" fmla="*/ 2 h 16"/>
                <a:gd name="T30" fmla="*/ 4 w 47"/>
                <a:gd name="T31" fmla="*/ 1 h 16"/>
                <a:gd name="T32" fmla="*/ 3 w 47"/>
                <a:gd name="T33" fmla="*/ 1 h 16"/>
                <a:gd name="T34" fmla="*/ 3 w 47"/>
                <a:gd name="T35" fmla="*/ 1 h 16"/>
                <a:gd name="T36" fmla="*/ 2 w 47"/>
                <a:gd name="T37" fmla="*/ 1 h 16"/>
                <a:gd name="T38" fmla="*/ 2 w 47"/>
                <a:gd name="T39" fmla="*/ 1 h 16"/>
                <a:gd name="T40" fmla="*/ 1 w 47"/>
                <a:gd name="T41" fmla="*/ 1 h 16"/>
                <a:gd name="T42" fmla="*/ 1 w 47"/>
                <a:gd name="T43" fmla="*/ 1 h 16"/>
                <a:gd name="T44" fmla="*/ 0 w 47"/>
                <a:gd name="T45" fmla="*/ 1 h 16"/>
                <a:gd name="T46" fmla="*/ 0 w 47"/>
                <a:gd name="T47" fmla="*/ 1 h 16"/>
                <a:gd name="T48" fmla="*/ 0 w 47"/>
                <a:gd name="T49" fmla="*/ 1 h 16"/>
                <a:gd name="T50" fmla="*/ 0 w 47"/>
                <a:gd name="T51" fmla="*/ 1 h 16"/>
                <a:gd name="T52" fmla="*/ 0 w 47"/>
                <a:gd name="T53" fmla="*/ 1 h 16"/>
                <a:gd name="T54" fmla="*/ 0 w 47"/>
                <a:gd name="T55" fmla="*/ 1 h 16"/>
                <a:gd name="T56" fmla="*/ 0 w 47"/>
                <a:gd name="T57" fmla="*/ 1 h 16"/>
                <a:gd name="T58" fmla="*/ 0 w 47"/>
                <a:gd name="T59" fmla="*/ 1 h 16"/>
                <a:gd name="T60" fmla="*/ 0 w 47"/>
                <a:gd name="T61" fmla="*/ 1 h 16"/>
                <a:gd name="T62" fmla="*/ 0 w 47"/>
                <a:gd name="T63" fmla="*/ 1 h 16"/>
                <a:gd name="T64" fmla="*/ 0 w 47"/>
                <a:gd name="T65" fmla="*/ 1 h 16"/>
                <a:gd name="T66" fmla="*/ 0 w 47"/>
                <a:gd name="T67" fmla="*/ 1 h 16"/>
                <a:gd name="T68" fmla="*/ 0 w 47"/>
                <a:gd name="T69" fmla="*/ 1 h 16"/>
                <a:gd name="T70" fmla="*/ 0 w 47"/>
                <a:gd name="T71" fmla="*/ 1 h 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7"/>
                <a:gd name="T109" fmla="*/ 0 h 16"/>
                <a:gd name="T110" fmla="*/ 47 w 47"/>
                <a:gd name="T111" fmla="*/ 16 h 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7" h="16">
                  <a:moveTo>
                    <a:pt x="4" y="2"/>
                  </a:moveTo>
                  <a:lnTo>
                    <a:pt x="8" y="2"/>
                  </a:lnTo>
                  <a:lnTo>
                    <a:pt x="14" y="3"/>
                  </a:lnTo>
                  <a:lnTo>
                    <a:pt x="19" y="3"/>
                  </a:lnTo>
                  <a:lnTo>
                    <a:pt x="24" y="5"/>
                  </a:lnTo>
                  <a:lnTo>
                    <a:pt x="29" y="5"/>
                  </a:lnTo>
                  <a:lnTo>
                    <a:pt x="35" y="5"/>
                  </a:lnTo>
                  <a:lnTo>
                    <a:pt x="39" y="3"/>
                  </a:lnTo>
                  <a:lnTo>
                    <a:pt x="43" y="2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47" y="2"/>
                  </a:lnTo>
                  <a:lnTo>
                    <a:pt x="47" y="3"/>
                  </a:lnTo>
                  <a:lnTo>
                    <a:pt x="47" y="5"/>
                  </a:lnTo>
                  <a:lnTo>
                    <a:pt x="47" y="6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5" y="9"/>
                  </a:lnTo>
                  <a:lnTo>
                    <a:pt x="44" y="9"/>
                  </a:lnTo>
                  <a:lnTo>
                    <a:pt x="43" y="10"/>
                  </a:lnTo>
                  <a:lnTo>
                    <a:pt x="41" y="11"/>
                  </a:lnTo>
                  <a:lnTo>
                    <a:pt x="40" y="11"/>
                  </a:lnTo>
                  <a:lnTo>
                    <a:pt x="39" y="11"/>
                  </a:lnTo>
                  <a:lnTo>
                    <a:pt x="39" y="14"/>
                  </a:lnTo>
                  <a:lnTo>
                    <a:pt x="39" y="16"/>
                  </a:lnTo>
                  <a:lnTo>
                    <a:pt x="37" y="16"/>
                  </a:lnTo>
                  <a:lnTo>
                    <a:pt x="35" y="16"/>
                  </a:lnTo>
                  <a:lnTo>
                    <a:pt x="33" y="14"/>
                  </a:lnTo>
                  <a:lnTo>
                    <a:pt x="32" y="14"/>
                  </a:lnTo>
                  <a:lnTo>
                    <a:pt x="29" y="14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5" y="14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18" y="11"/>
                  </a:lnTo>
                  <a:lnTo>
                    <a:pt x="15" y="11"/>
                  </a:lnTo>
                  <a:lnTo>
                    <a:pt x="13" y="11"/>
                  </a:lnTo>
                  <a:lnTo>
                    <a:pt x="11" y="13"/>
                  </a:lnTo>
                  <a:lnTo>
                    <a:pt x="8" y="13"/>
                  </a:lnTo>
                  <a:lnTo>
                    <a:pt x="6" y="14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3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2" name="Freeform 166"/>
            <p:cNvSpPr>
              <a:spLocks/>
            </p:cNvSpPr>
            <p:nvPr/>
          </p:nvSpPr>
          <p:spPr bwMode="auto">
            <a:xfrm>
              <a:off x="1348" y="3563"/>
              <a:ext cx="23" cy="8"/>
            </a:xfrm>
            <a:custGeom>
              <a:avLst/>
              <a:gdLst>
                <a:gd name="T0" fmla="*/ 0 w 47"/>
                <a:gd name="T1" fmla="*/ 1 h 16"/>
                <a:gd name="T2" fmla="*/ 1 w 47"/>
                <a:gd name="T3" fmla="*/ 1 h 16"/>
                <a:gd name="T4" fmla="*/ 1 w 47"/>
                <a:gd name="T5" fmla="*/ 1 h 16"/>
                <a:gd name="T6" fmla="*/ 2 w 47"/>
                <a:gd name="T7" fmla="*/ 1 h 16"/>
                <a:gd name="T8" fmla="*/ 3 w 47"/>
                <a:gd name="T9" fmla="*/ 1 h 16"/>
                <a:gd name="T10" fmla="*/ 3 w 47"/>
                <a:gd name="T11" fmla="*/ 1 h 16"/>
                <a:gd name="T12" fmla="*/ 4 w 47"/>
                <a:gd name="T13" fmla="*/ 1 h 16"/>
                <a:gd name="T14" fmla="*/ 4 w 47"/>
                <a:gd name="T15" fmla="*/ 1 h 16"/>
                <a:gd name="T16" fmla="*/ 5 w 47"/>
                <a:gd name="T17" fmla="*/ 1 h 16"/>
                <a:gd name="T18" fmla="*/ 5 w 47"/>
                <a:gd name="T19" fmla="*/ 0 h 16"/>
                <a:gd name="T20" fmla="*/ 5 w 47"/>
                <a:gd name="T21" fmla="*/ 0 h 16"/>
                <a:gd name="T22" fmla="*/ 5 w 47"/>
                <a:gd name="T23" fmla="*/ 1 h 16"/>
                <a:gd name="T24" fmla="*/ 5 w 47"/>
                <a:gd name="T25" fmla="*/ 1 h 16"/>
                <a:gd name="T26" fmla="*/ 5 w 47"/>
                <a:gd name="T27" fmla="*/ 1 h 16"/>
                <a:gd name="T28" fmla="*/ 5 w 47"/>
                <a:gd name="T29" fmla="*/ 1 h 16"/>
                <a:gd name="T30" fmla="*/ 5 w 47"/>
                <a:gd name="T31" fmla="*/ 1 h 16"/>
                <a:gd name="T32" fmla="*/ 5 w 47"/>
                <a:gd name="T33" fmla="*/ 1 h 16"/>
                <a:gd name="T34" fmla="*/ 5 w 47"/>
                <a:gd name="T35" fmla="*/ 1 h 16"/>
                <a:gd name="T36" fmla="*/ 5 w 47"/>
                <a:gd name="T37" fmla="*/ 1 h 16"/>
                <a:gd name="T38" fmla="*/ 5 w 47"/>
                <a:gd name="T39" fmla="*/ 1 h 16"/>
                <a:gd name="T40" fmla="*/ 5 w 47"/>
                <a:gd name="T41" fmla="*/ 1 h 16"/>
                <a:gd name="T42" fmla="*/ 5 w 47"/>
                <a:gd name="T43" fmla="*/ 1 h 16"/>
                <a:gd name="T44" fmla="*/ 4 w 47"/>
                <a:gd name="T45" fmla="*/ 1 h 16"/>
                <a:gd name="T46" fmla="*/ 4 w 47"/>
                <a:gd name="T47" fmla="*/ 1 h 16"/>
                <a:gd name="T48" fmla="*/ 4 w 47"/>
                <a:gd name="T49" fmla="*/ 2 h 16"/>
                <a:gd name="T50" fmla="*/ 4 w 47"/>
                <a:gd name="T51" fmla="*/ 2 h 16"/>
                <a:gd name="T52" fmla="*/ 4 w 47"/>
                <a:gd name="T53" fmla="*/ 2 h 16"/>
                <a:gd name="T54" fmla="*/ 4 w 47"/>
                <a:gd name="T55" fmla="*/ 1 h 16"/>
                <a:gd name="T56" fmla="*/ 4 w 47"/>
                <a:gd name="T57" fmla="*/ 1 h 16"/>
                <a:gd name="T58" fmla="*/ 3 w 47"/>
                <a:gd name="T59" fmla="*/ 1 h 16"/>
                <a:gd name="T60" fmla="*/ 3 w 47"/>
                <a:gd name="T61" fmla="*/ 1 h 16"/>
                <a:gd name="T62" fmla="*/ 3 w 47"/>
                <a:gd name="T63" fmla="*/ 1 h 16"/>
                <a:gd name="T64" fmla="*/ 3 w 47"/>
                <a:gd name="T65" fmla="*/ 1 h 16"/>
                <a:gd name="T66" fmla="*/ 2 w 47"/>
                <a:gd name="T67" fmla="*/ 1 h 16"/>
                <a:gd name="T68" fmla="*/ 2 w 47"/>
                <a:gd name="T69" fmla="*/ 1 h 16"/>
                <a:gd name="T70" fmla="*/ 2 w 47"/>
                <a:gd name="T71" fmla="*/ 1 h 16"/>
                <a:gd name="T72" fmla="*/ 1 w 47"/>
                <a:gd name="T73" fmla="*/ 1 h 16"/>
                <a:gd name="T74" fmla="*/ 1 w 47"/>
                <a:gd name="T75" fmla="*/ 1 h 16"/>
                <a:gd name="T76" fmla="*/ 1 w 47"/>
                <a:gd name="T77" fmla="*/ 1 h 16"/>
                <a:gd name="T78" fmla="*/ 1 w 47"/>
                <a:gd name="T79" fmla="*/ 1 h 16"/>
                <a:gd name="T80" fmla="*/ 0 w 47"/>
                <a:gd name="T81" fmla="*/ 1 h 16"/>
                <a:gd name="T82" fmla="*/ 0 w 47"/>
                <a:gd name="T83" fmla="*/ 1 h 16"/>
                <a:gd name="T84" fmla="*/ 0 w 47"/>
                <a:gd name="T85" fmla="*/ 1 h 16"/>
                <a:gd name="T86" fmla="*/ 0 w 47"/>
                <a:gd name="T87" fmla="*/ 1 h 16"/>
                <a:gd name="T88" fmla="*/ 0 w 47"/>
                <a:gd name="T89" fmla="*/ 1 h 16"/>
                <a:gd name="T90" fmla="*/ 0 w 47"/>
                <a:gd name="T91" fmla="*/ 1 h 16"/>
                <a:gd name="T92" fmla="*/ 0 w 47"/>
                <a:gd name="T93" fmla="*/ 1 h 16"/>
                <a:gd name="T94" fmla="*/ 0 w 47"/>
                <a:gd name="T95" fmla="*/ 1 h 16"/>
                <a:gd name="T96" fmla="*/ 0 w 47"/>
                <a:gd name="T97" fmla="*/ 1 h 16"/>
                <a:gd name="T98" fmla="*/ 0 w 47"/>
                <a:gd name="T99" fmla="*/ 1 h 16"/>
                <a:gd name="T100" fmla="*/ 0 w 47"/>
                <a:gd name="T101" fmla="*/ 1 h 16"/>
                <a:gd name="T102" fmla="*/ 0 w 47"/>
                <a:gd name="T103" fmla="*/ 1 h 16"/>
                <a:gd name="T104" fmla="*/ 0 w 47"/>
                <a:gd name="T105" fmla="*/ 1 h 16"/>
                <a:gd name="T106" fmla="*/ 0 w 47"/>
                <a:gd name="T107" fmla="*/ 1 h 16"/>
                <a:gd name="T108" fmla="*/ 0 w 47"/>
                <a:gd name="T109" fmla="*/ 1 h 16"/>
                <a:gd name="T110" fmla="*/ 0 w 47"/>
                <a:gd name="T111" fmla="*/ 1 h 16"/>
                <a:gd name="T112" fmla="*/ 0 w 47"/>
                <a:gd name="T113" fmla="*/ 1 h 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7"/>
                <a:gd name="T172" fmla="*/ 0 h 16"/>
                <a:gd name="T173" fmla="*/ 47 w 47"/>
                <a:gd name="T174" fmla="*/ 16 h 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7" h="16">
                  <a:moveTo>
                    <a:pt x="4" y="2"/>
                  </a:moveTo>
                  <a:lnTo>
                    <a:pt x="8" y="2"/>
                  </a:lnTo>
                  <a:lnTo>
                    <a:pt x="14" y="3"/>
                  </a:lnTo>
                  <a:lnTo>
                    <a:pt x="19" y="3"/>
                  </a:lnTo>
                  <a:lnTo>
                    <a:pt x="24" y="5"/>
                  </a:lnTo>
                  <a:lnTo>
                    <a:pt x="29" y="5"/>
                  </a:lnTo>
                  <a:lnTo>
                    <a:pt x="35" y="5"/>
                  </a:lnTo>
                  <a:lnTo>
                    <a:pt x="39" y="3"/>
                  </a:lnTo>
                  <a:lnTo>
                    <a:pt x="43" y="2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47" y="2"/>
                  </a:lnTo>
                  <a:lnTo>
                    <a:pt x="47" y="3"/>
                  </a:lnTo>
                  <a:lnTo>
                    <a:pt x="47" y="5"/>
                  </a:lnTo>
                  <a:lnTo>
                    <a:pt x="47" y="6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5" y="9"/>
                  </a:lnTo>
                  <a:lnTo>
                    <a:pt x="44" y="9"/>
                  </a:lnTo>
                  <a:lnTo>
                    <a:pt x="43" y="10"/>
                  </a:lnTo>
                  <a:lnTo>
                    <a:pt x="41" y="11"/>
                  </a:lnTo>
                  <a:lnTo>
                    <a:pt x="40" y="11"/>
                  </a:lnTo>
                  <a:lnTo>
                    <a:pt x="39" y="11"/>
                  </a:lnTo>
                  <a:lnTo>
                    <a:pt x="39" y="14"/>
                  </a:lnTo>
                  <a:lnTo>
                    <a:pt x="39" y="16"/>
                  </a:lnTo>
                  <a:lnTo>
                    <a:pt x="37" y="16"/>
                  </a:lnTo>
                  <a:lnTo>
                    <a:pt x="35" y="16"/>
                  </a:lnTo>
                  <a:lnTo>
                    <a:pt x="33" y="14"/>
                  </a:lnTo>
                  <a:lnTo>
                    <a:pt x="32" y="14"/>
                  </a:lnTo>
                  <a:lnTo>
                    <a:pt x="29" y="14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5" y="14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18" y="11"/>
                  </a:lnTo>
                  <a:lnTo>
                    <a:pt x="15" y="11"/>
                  </a:lnTo>
                  <a:lnTo>
                    <a:pt x="13" y="11"/>
                  </a:lnTo>
                  <a:lnTo>
                    <a:pt x="11" y="13"/>
                  </a:lnTo>
                  <a:lnTo>
                    <a:pt x="8" y="13"/>
                  </a:lnTo>
                  <a:lnTo>
                    <a:pt x="6" y="14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3"/>
                  </a:lnTo>
                  <a:lnTo>
                    <a:pt x="4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How do you fix it, eh?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four ways to fix run-on sentences.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Use a semicolon.</a:t>
            </a:r>
          </a:p>
          <a:p>
            <a:pPr lvl="1" eaLnBrk="1" hangingPunct="1"/>
            <a:r>
              <a:rPr lang="en-US" dirty="0" smtClean="0">
                <a:solidFill>
                  <a:srgbClr val="669900"/>
                </a:solidFill>
              </a:rPr>
              <a:t>Jake had a weasel on his head; he carried a pink umbrella.</a:t>
            </a:r>
          </a:p>
          <a:p>
            <a:pPr lvl="1" eaLnBrk="1" hangingPunct="1"/>
            <a:r>
              <a:rPr lang="en-US" sz="2400" i="1" dirty="0" smtClean="0">
                <a:solidFill>
                  <a:schemeClr val="accent2"/>
                </a:solidFill>
              </a:rPr>
              <a:t>(notice that this is now one sentence; don’t forget to observe punctuation and capitalization rules.)</a:t>
            </a:r>
          </a:p>
        </p:txBody>
      </p:sp>
      <p:grpSp>
        <p:nvGrpSpPr>
          <p:cNvPr id="8197" name="Group 165"/>
          <p:cNvGrpSpPr>
            <a:grpSpLocks noChangeAspect="1"/>
          </p:cNvGrpSpPr>
          <p:nvPr/>
        </p:nvGrpSpPr>
        <p:grpSpPr bwMode="auto">
          <a:xfrm>
            <a:off x="7142163" y="4648200"/>
            <a:ext cx="1330325" cy="1787525"/>
            <a:chOff x="4320" y="2688"/>
            <a:chExt cx="1017" cy="1366"/>
          </a:xfrm>
        </p:grpSpPr>
        <p:sp>
          <p:nvSpPr>
            <p:cNvPr id="8198" name="AutoShape 166"/>
            <p:cNvSpPr>
              <a:spLocks noChangeAspect="1" noChangeArrowheads="1" noTextEdit="1"/>
            </p:cNvSpPr>
            <p:nvPr/>
          </p:nvSpPr>
          <p:spPr bwMode="auto">
            <a:xfrm>
              <a:off x="4320" y="2688"/>
              <a:ext cx="1017" cy="1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Freeform 167"/>
            <p:cNvSpPr>
              <a:spLocks/>
            </p:cNvSpPr>
            <p:nvPr/>
          </p:nvSpPr>
          <p:spPr bwMode="auto">
            <a:xfrm>
              <a:off x="4320" y="2707"/>
              <a:ext cx="998" cy="1328"/>
            </a:xfrm>
            <a:custGeom>
              <a:avLst/>
              <a:gdLst>
                <a:gd name="T0" fmla="*/ 48 w 1996"/>
                <a:gd name="T1" fmla="*/ 10 h 2656"/>
                <a:gd name="T2" fmla="*/ 45 w 1996"/>
                <a:gd name="T3" fmla="*/ 26 h 2656"/>
                <a:gd name="T4" fmla="*/ 34 w 1996"/>
                <a:gd name="T5" fmla="*/ 40 h 2656"/>
                <a:gd name="T6" fmla="*/ 18 w 1996"/>
                <a:gd name="T7" fmla="*/ 62 h 2656"/>
                <a:gd name="T8" fmla="*/ 6 w 1996"/>
                <a:gd name="T9" fmla="*/ 106 h 2656"/>
                <a:gd name="T10" fmla="*/ 0 w 1996"/>
                <a:gd name="T11" fmla="*/ 147 h 2656"/>
                <a:gd name="T12" fmla="*/ 15 w 1996"/>
                <a:gd name="T13" fmla="*/ 150 h 2656"/>
                <a:gd name="T14" fmla="*/ 38 w 1996"/>
                <a:gd name="T15" fmla="*/ 147 h 2656"/>
                <a:gd name="T16" fmla="*/ 57 w 1996"/>
                <a:gd name="T17" fmla="*/ 148 h 2656"/>
                <a:gd name="T18" fmla="*/ 73 w 1996"/>
                <a:gd name="T19" fmla="*/ 138 h 2656"/>
                <a:gd name="T20" fmla="*/ 81 w 1996"/>
                <a:gd name="T21" fmla="*/ 137 h 2656"/>
                <a:gd name="T22" fmla="*/ 89 w 1996"/>
                <a:gd name="T23" fmla="*/ 149 h 2656"/>
                <a:gd name="T24" fmla="*/ 109 w 1996"/>
                <a:gd name="T25" fmla="*/ 156 h 2656"/>
                <a:gd name="T26" fmla="*/ 97 w 1996"/>
                <a:gd name="T27" fmla="*/ 172 h 2656"/>
                <a:gd name="T28" fmla="*/ 87 w 1996"/>
                <a:gd name="T29" fmla="*/ 184 h 2656"/>
                <a:gd name="T30" fmla="*/ 73 w 1996"/>
                <a:gd name="T31" fmla="*/ 193 h 2656"/>
                <a:gd name="T32" fmla="*/ 59 w 1996"/>
                <a:gd name="T33" fmla="*/ 194 h 2656"/>
                <a:gd name="T34" fmla="*/ 49 w 1996"/>
                <a:gd name="T35" fmla="*/ 207 h 2656"/>
                <a:gd name="T36" fmla="*/ 56 w 1996"/>
                <a:gd name="T37" fmla="*/ 226 h 2656"/>
                <a:gd name="T38" fmla="*/ 68 w 1996"/>
                <a:gd name="T39" fmla="*/ 231 h 2656"/>
                <a:gd name="T40" fmla="*/ 66 w 1996"/>
                <a:gd name="T41" fmla="*/ 248 h 2656"/>
                <a:gd name="T42" fmla="*/ 62 w 1996"/>
                <a:gd name="T43" fmla="*/ 266 h 2656"/>
                <a:gd name="T44" fmla="*/ 42 w 1996"/>
                <a:gd name="T45" fmla="*/ 281 h 2656"/>
                <a:gd name="T46" fmla="*/ 40 w 1996"/>
                <a:gd name="T47" fmla="*/ 297 h 2656"/>
                <a:gd name="T48" fmla="*/ 48 w 1996"/>
                <a:gd name="T49" fmla="*/ 313 h 2656"/>
                <a:gd name="T50" fmla="*/ 58 w 1996"/>
                <a:gd name="T51" fmla="*/ 328 h 2656"/>
                <a:gd name="T52" fmla="*/ 76 w 1996"/>
                <a:gd name="T53" fmla="*/ 331 h 2656"/>
                <a:gd name="T54" fmla="*/ 93 w 1996"/>
                <a:gd name="T55" fmla="*/ 332 h 2656"/>
                <a:gd name="T56" fmla="*/ 111 w 1996"/>
                <a:gd name="T57" fmla="*/ 327 h 2656"/>
                <a:gd name="T58" fmla="*/ 115 w 1996"/>
                <a:gd name="T59" fmla="*/ 309 h 2656"/>
                <a:gd name="T60" fmla="*/ 111 w 1996"/>
                <a:gd name="T61" fmla="*/ 293 h 2656"/>
                <a:gd name="T62" fmla="*/ 126 w 1996"/>
                <a:gd name="T63" fmla="*/ 278 h 2656"/>
                <a:gd name="T64" fmla="*/ 144 w 1996"/>
                <a:gd name="T65" fmla="*/ 274 h 2656"/>
                <a:gd name="T66" fmla="*/ 156 w 1996"/>
                <a:gd name="T67" fmla="*/ 287 h 2656"/>
                <a:gd name="T68" fmla="*/ 168 w 1996"/>
                <a:gd name="T69" fmla="*/ 302 h 2656"/>
                <a:gd name="T70" fmla="*/ 184 w 1996"/>
                <a:gd name="T71" fmla="*/ 315 h 2656"/>
                <a:gd name="T72" fmla="*/ 202 w 1996"/>
                <a:gd name="T73" fmla="*/ 328 h 2656"/>
                <a:gd name="T74" fmla="*/ 219 w 1996"/>
                <a:gd name="T75" fmla="*/ 317 h 2656"/>
                <a:gd name="T76" fmla="*/ 231 w 1996"/>
                <a:gd name="T77" fmla="*/ 303 h 2656"/>
                <a:gd name="T78" fmla="*/ 246 w 1996"/>
                <a:gd name="T79" fmla="*/ 283 h 2656"/>
                <a:gd name="T80" fmla="*/ 250 w 1996"/>
                <a:gd name="T81" fmla="*/ 267 h 2656"/>
                <a:gd name="T82" fmla="*/ 236 w 1996"/>
                <a:gd name="T83" fmla="*/ 257 h 2656"/>
                <a:gd name="T84" fmla="*/ 215 w 1996"/>
                <a:gd name="T85" fmla="*/ 263 h 2656"/>
                <a:gd name="T86" fmla="*/ 219 w 1996"/>
                <a:gd name="T87" fmla="*/ 243 h 2656"/>
                <a:gd name="T88" fmla="*/ 210 w 1996"/>
                <a:gd name="T89" fmla="*/ 221 h 2656"/>
                <a:gd name="T90" fmla="*/ 204 w 1996"/>
                <a:gd name="T91" fmla="*/ 205 h 2656"/>
                <a:gd name="T92" fmla="*/ 189 w 1996"/>
                <a:gd name="T93" fmla="*/ 194 h 2656"/>
                <a:gd name="T94" fmla="*/ 183 w 1996"/>
                <a:gd name="T95" fmla="*/ 174 h 2656"/>
                <a:gd name="T96" fmla="*/ 180 w 1996"/>
                <a:gd name="T97" fmla="*/ 154 h 2656"/>
                <a:gd name="T98" fmla="*/ 186 w 1996"/>
                <a:gd name="T99" fmla="*/ 140 h 2656"/>
                <a:gd name="T100" fmla="*/ 191 w 1996"/>
                <a:gd name="T101" fmla="*/ 120 h 2656"/>
                <a:gd name="T102" fmla="*/ 197 w 1996"/>
                <a:gd name="T103" fmla="*/ 102 h 2656"/>
                <a:gd name="T104" fmla="*/ 182 w 1996"/>
                <a:gd name="T105" fmla="*/ 88 h 2656"/>
                <a:gd name="T106" fmla="*/ 194 w 1996"/>
                <a:gd name="T107" fmla="*/ 71 h 2656"/>
                <a:gd name="T108" fmla="*/ 189 w 1996"/>
                <a:gd name="T109" fmla="*/ 54 h 2656"/>
                <a:gd name="T110" fmla="*/ 169 w 1996"/>
                <a:gd name="T111" fmla="*/ 60 h 2656"/>
                <a:gd name="T112" fmla="*/ 169 w 1996"/>
                <a:gd name="T113" fmla="*/ 42 h 2656"/>
                <a:gd name="T114" fmla="*/ 176 w 1996"/>
                <a:gd name="T115" fmla="*/ 25 h 2656"/>
                <a:gd name="T116" fmla="*/ 174 w 1996"/>
                <a:gd name="T117" fmla="*/ 10 h 2656"/>
                <a:gd name="T118" fmla="*/ 151 w 1996"/>
                <a:gd name="T119" fmla="*/ 3 h 2656"/>
                <a:gd name="T120" fmla="*/ 110 w 1996"/>
                <a:gd name="T121" fmla="*/ 3 h 2656"/>
                <a:gd name="T122" fmla="*/ 70 w 1996"/>
                <a:gd name="T123" fmla="*/ 14 h 26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996"/>
                <a:gd name="T187" fmla="*/ 0 h 2656"/>
                <a:gd name="T188" fmla="*/ 1996 w 1996"/>
                <a:gd name="T189" fmla="*/ 2656 h 265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996" h="2656">
                  <a:moveTo>
                    <a:pt x="508" y="131"/>
                  </a:moveTo>
                  <a:lnTo>
                    <a:pt x="506" y="129"/>
                  </a:lnTo>
                  <a:lnTo>
                    <a:pt x="504" y="127"/>
                  </a:lnTo>
                  <a:lnTo>
                    <a:pt x="502" y="124"/>
                  </a:lnTo>
                  <a:lnTo>
                    <a:pt x="496" y="120"/>
                  </a:lnTo>
                  <a:lnTo>
                    <a:pt x="492" y="116"/>
                  </a:lnTo>
                  <a:lnTo>
                    <a:pt x="485" y="110"/>
                  </a:lnTo>
                  <a:lnTo>
                    <a:pt x="479" y="105"/>
                  </a:lnTo>
                  <a:lnTo>
                    <a:pt x="473" y="99"/>
                  </a:lnTo>
                  <a:lnTo>
                    <a:pt x="468" y="97"/>
                  </a:lnTo>
                  <a:lnTo>
                    <a:pt x="466" y="93"/>
                  </a:lnTo>
                  <a:lnTo>
                    <a:pt x="462" y="91"/>
                  </a:lnTo>
                  <a:lnTo>
                    <a:pt x="458" y="87"/>
                  </a:lnTo>
                  <a:lnTo>
                    <a:pt x="454" y="86"/>
                  </a:lnTo>
                  <a:lnTo>
                    <a:pt x="449" y="84"/>
                  </a:lnTo>
                  <a:lnTo>
                    <a:pt x="447" y="82"/>
                  </a:lnTo>
                  <a:lnTo>
                    <a:pt x="443" y="80"/>
                  </a:lnTo>
                  <a:lnTo>
                    <a:pt x="439" y="78"/>
                  </a:lnTo>
                  <a:lnTo>
                    <a:pt x="435" y="76"/>
                  </a:lnTo>
                  <a:lnTo>
                    <a:pt x="432" y="74"/>
                  </a:lnTo>
                  <a:lnTo>
                    <a:pt x="428" y="74"/>
                  </a:lnTo>
                  <a:lnTo>
                    <a:pt x="422" y="72"/>
                  </a:lnTo>
                  <a:lnTo>
                    <a:pt x="416" y="72"/>
                  </a:lnTo>
                  <a:lnTo>
                    <a:pt x="411" y="72"/>
                  </a:lnTo>
                  <a:lnTo>
                    <a:pt x="405" y="74"/>
                  </a:lnTo>
                  <a:lnTo>
                    <a:pt x="399" y="74"/>
                  </a:lnTo>
                  <a:lnTo>
                    <a:pt x="395" y="76"/>
                  </a:lnTo>
                  <a:lnTo>
                    <a:pt x="390" y="78"/>
                  </a:lnTo>
                  <a:lnTo>
                    <a:pt x="384" y="80"/>
                  </a:lnTo>
                  <a:lnTo>
                    <a:pt x="378" y="82"/>
                  </a:lnTo>
                  <a:lnTo>
                    <a:pt x="374" y="86"/>
                  </a:lnTo>
                  <a:lnTo>
                    <a:pt x="371" y="87"/>
                  </a:lnTo>
                  <a:lnTo>
                    <a:pt x="365" y="89"/>
                  </a:lnTo>
                  <a:lnTo>
                    <a:pt x="361" y="95"/>
                  </a:lnTo>
                  <a:lnTo>
                    <a:pt x="357" y="99"/>
                  </a:lnTo>
                  <a:lnTo>
                    <a:pt x="354" y="103"/>
                  </a:lnTo>
                  <a:lnTo>
                    <a:pt x="350" y="106"/>
                  </a:lnTo>
                  <a:lnTo>
                    <a:pt x="348" y="112"/>
                  </a:lnTo>
                  <a:lnTo>
                    <a:pt x="346" y="118"/>
                  </a:lnTo>
                  <a:lnTo>
                    <a:pt x="342" y="120"/>
                  </a:lnTo>
                  <a:lnTo>
                    <a:pt x="342" y="124"/>
                  </a:lnTo>
                  <a:lnTo>
                    <a:pt x="342" y="127"/>
                  </a:lnTo>
                  <a:lnTo>
                    <a:pt x="342" y="131"/>
                  </a:lnTo>
                  <a:lnTo>
                    <a:pt x="342" y="135"/>
                  </a:lnTo>
                  <a:lnTo>
                    <a:pt x="342" y="141"/>
                  </a:lnTo>
                  <a:lnTo>
                    <a:pt x="342" y="145"/>
                  </a:lnTo>
                  <a:lnTo>
                    <a:pt x="344" y="150"/>
                  </a:lnTo>
                  <a:lnTo>
                    <a:pt x="344" y="154"/>
                  </a:lnTo>
                  <a:lnTo>
                    <a:pt x="344" y="160"/>
                  </a:lnTo>
                  <a:lnTo>
                    <a:pt x="346" y="164"/>
                  </a:lnTo>
                  <a:lnTo>
                    <a:pt x="348" y="169"/>
                  </a:lnTo>
                  <a:lnTo>
                    <a:pt x="348" y="175"/>
                  </a:lnTo>
                  <a:lnTo>
                    <a:pt x="350" y="181"/>
                  </a:lnTo>
                  <a:lnTo>
                    <a:pt x="350" y="184"/>
                  </a:lnTo>
                  <a:lnTo>
                    <a:pt x="352" y="190"/>
                  </a:lnTo>
                  <a:lnTo>
                    <a:pt x="354" y="194"/>
                  </a:lnTo>
                  <a:lnTo>
                    <a:pt x="355" y="200"/>
                  </a:lnTo>
                  <a:lnTo>
                    <a:pt x="355" y="203"/>
                  </a:lnTo>
                  <a:lnTo>
                    <a:pt x="357" y="209"/>
                  </a:lnTo>
                  <a:lnTo>
                    <a:pt x="359" y="213"/>
                  </a:lnTo>
                  <a:lnTo>
                    <a:pt x="359" y="217"/>
                  </a:lnTo>
                  <a:lnTo>
                    <a:pt x="361" y="221"/>
                  </a:lnTo>
                  <a:lnTo>
                    <a:pt x="363" y="224"/>
                  </a:lnTo>
                  <a:lnTo>
                    <a:pt x="365" y="230"/>
                  </a:lnTo>
                  <a:lnTo>
                    <a:pt x="367" y="236"/>
                  </a:lnTo>
                  <a:lnTo>
                    <a:pt x="369" y="238"/>
                  </a:lnTo>
                  <a:lnTo>
                    <a:pt x="369" y="240"/>
                  </a:lnTo>
                  <a:lnTo>
                    <a:pt x="367" y="240"/>
                  </a:lnTo>
                  <a:lnTo>
                    <a:pt x="365" y="241"/>
                  </a:lnTo>
                  <a:lnTo>
                    <a:pt x="361" y="243"/>
                  </a:lnTo>
                  <a:lnTo>
                    <a:pt x="355" y="245"/>
                  </a:lnTo>
                  <a:lnTo>
                    <a:pt x="352" y="249"/>
                  </a:lnTo>
                  <a:lnTo>
                    <a:pt x="346" y="253"/>
                  </a:lnTo>
                  <a:lnTo>
                    <a:pt x="340" y="259"/>
                  </a:lnTo>
                  <a:lnTo>
                    <a:pt x="333" y="262"/>
                  </a:lnTo>
                  <a:lnTo>
                    <a:pt x="327" y="268"/>
                  </a:lnTo>
                  <a:lnTo>
                    <a:pt x="321" y="270"/>
                  </a:lnTo>
                  <a:lnTo>
                    <a:pt x="317" y="274"/>
                  </a:lnTo>
                  <a:lnTo>
                    <a:pt x="314" y="278"/>
                  </a:lnTo>
                  <a:lnTo>
                    <a:pt x="310" y="281"/>
                  </a:lnTo>
                  <a:lnTo>
                    <a:pt x="306" y="283"/>
                  </a:lnTo>
                  <a:lnTo>
                    <a:pt x="300" y="287"/>
                  </a:lnTo>
                  <a:lnTo>
                    <a:pt x="297" y="291"/>
                  </a:lnTo>
                  <a:lnTo>
                    <a:pt x="293" y="297"/>
                  </a:lnTo>
                  <a:lnTo>
                    <a:pt x="287" y="299"/>
                  </a:lnTo>
                  <a:lnTo>
                    <a:pt x="283" y="302"/>
                  </a:lnTo>
                  <a:lnTo>
                    <a:pt x="279" y="308"/>
                  </a:lnTo>
                  <a:lnTo>
                    <a:pt x="274" y="312"/>
                  </a:lnTo>
                  <a:lnTo>
                    <a:pt x="270" y="318"/>
                  </a:lnTo>
                  <a:lnTo>
                    <a:pt x="264" y="321"/>
                  </a:lnTo>
                  <a:lnTo>
                    <a:pt x="259" y="325"/>
                  </a:lnTo>
                  <a:lnTo>
                    <a:pt x="255" y="331"/>
                  </a:lnTo>
                  <a:lnTo>
                    <a:pt x="249" y="335"/>
                  </a:lnTo>
                  <a:lnTo>
                    <a:pt x="245" y="340"/>
                  </a:lnTo>
                  <a:lnTo>
                    <a:pt x="240" y="346"/>
                  </a:lnTo>
                  <a:lnTo>
                    <a:pt x="236" y="350"/>
                  </a:lnTo>
                  <a:lnTo>
                    <a:pt x="230" y="356"/>
                  </a:lnTo>
                  <a:lnTo>
                    <a:pt x="226" y="361"/>
                  </a:lnTo>
                  <a:lnTo>
                    <a:pt x="221" y="367"/>
                  </a:lnTo>
                  <a:lnTo>
                    <a:pt x="215" y="373"/>
                  </a:lnTo>
                  <a:lnTo>
                    <a:pt x="211" y="378"/>
                  </a:lnTo>
                  <a:lnTo>
                    <a:pt x="205" y="384"/>
                  </a:lnTo>
                  <a:lnTo>
                    <a:pt x="201" y="390"/>
                  </a:lnTo>
                  <a:lnTo>
                    <a:pt x="198" y="397"/>
                  </a:lnTo>
                  <a:lnTo>
                    <a:pt x="192" y="403"/>
                  </a:lnTo>
                  <a:lnTo>
                    <a:pt x="188" y="409"/>
                  </a:lnTo>
                  <a:lnTo>
                    <a:pt x="182" y="414"/>
                  </a:lnTo>
                  <a:lnTo>
                    <a:pt x="179" y="422"/>
                  </a:lnTo>
                  <a:lnTo>
                    <a:pt x="173" y="428"/>
                  </a:lnTo>
                  <a:lnTo>
                    <a:pt x="169" y="435"/>
                  </a:lnTo>
                  <a:lnTo>
                    <a:pt x="165" y="441"/>
                  </a:lnTo>
                  <a:lnTo>
                    <a:pt x="162" y="449"/>
                  </a:lnTo>
                  <a:lnTo>
                    <a:pt x="158" y="454"/>
                  </a:lnTo>
                  <a:lnTo>
                    <a:pt x="154" y="462"/>
                  </a:lnTo>
                  <a:lnTo>
                    <a:pt x="150" y="470"/>
                  </a:lnTo>
                  <a:lnTo>
                    <a:pt x="146" y="477"/>
                  </a:lnTo>
                  <a:lnTo>
                    <a:pt x="143" y="485"/>
                  </a:lnTo>
                  <a:lnTo>
                    <a:pt x="141" y="492"/>
                  </a:lnTo>
                  <a:lnTo>
                    <a:pt x="137" y="500"/>
                  </a:lnTo>
                  <a:lnTo>
                    <a:pt x="135" y="508"/>
                  </a:lnTo>
                  <a:lnTo>
                    <a:pt x="131" y="515"/>
                  </a:lnTo>
                  <a:lnTo>
                    <a:pt x="127" y="523"/>
                  </a:lnTo>
                  <a:lnTo>
                    <a:pt x="125" y="530"/>
                  </a:lnTo>
                  <a:lnTo>
                    <a:pt x="122" y="542"/>
                  </a:lnTo>
                  <a:lnTo>
                    <a:pt x="120" y="549"/>
                  </a:lnTo>
                  <a:lnTo>
                    <a:pt x="116" y="561"/>
                  </a:lnTo>
                  <a:lnTo>
                    <a:pt x="112" y="570"/>
                  </a:lnTo>
                  <a:lnTo>
                    <a:pt x="110" y="582"/>
                  </a:lnTo>
                  <a:lnTo>
                    <a:pt x="106" y="591"/>
                  </a:lnTo>
                  <a:lnTo>
                    <a:pt x="103" y="603"/>
                  </a:lnTo>
                  <a:lnTo>
                    <a:pt x="101" y="614"/>
                  </a:lnTo>
                  <a:lnTo>
                    <a:pt x="97" y="627"/>
                  </a:lnTo>
                  <a:lnTo>
                    <a:pt x="93" y="639"/>
                  </a:lnTo>
                  <a:lnTo>
                    <a:pt x="91" y="652"/>
                  </a:lnTo>
                  <a:lnTo>
                    <a:pt x="87" y="664"/>
                  </a:lnTo>
                  <a:lnTo>
                    <a:pt x="86" y="677"/>
                  </a:lnTo>
                  <a:lnTo>
                    <a:pt x="82" y="688"/>
                  </a:lnTo>
                  <a:lnTo>
                    <a:pt x="80" y="703"/>
                  </a:lnTo>
                  <a:lnTo>
                    <a:pt x="76" y="715"/>
                  </a:lnTo>
                  <a:lnTo>
                    <a:pt x="72" y="730"/>
                  </a:lnTo>
                  <a:lnTo>
                    <a:pt x="70" y="743"/>
                  </a:lnTo>
                  <a:lnTo>
                    <a:pt x="67" y="757"/>
                  </a:lnTo>
                  <a:lnTo>
                    <a:pt x="63" y="770"/>
                  </a:lnTo>
                  <a:lnTo>
                    <a:pt x="61" y="783"/>
                  </a:lnTo>
                  <a:lnTo>
                    <a:pt x="57" y="799"/>
                  </a:lnTo>
                  <a:lnTo>
                    <a:pt x="55" y="812"/>
                  </a:lnTo>
                  <a:lnTo>
                    <a:pt x="51" y="825"/>
                  </a:lnTo>
                  <a:lnTo>
                    <a:pt x="49" y="840"/>
                  </a:lnTo>
                  <a:lnTo>
                    <a:pt x="46" y="854"/>
                  </a:lnTo>
                  <a:lnTo>
                    <a:pt x="44" y="867"/>
                  </a:lnTo>
                  <a:lnTo>
                    <a:pt x="42" y="880"/>
                  </a:lnTo>
                  <a:lnTo>
                    <a:pt x="40" y="895"/>
                  </a:lnTo>
                  <a:lnTo>
                    <a:pt x="36" y="909"/>
                  </a:lnTo>
                  <a:lnTo>
                    <a:pt x="34" y="922"/>
                  </a:lnTo>
                  <a:lnTo>
                    <a:pt x="30" y="935"/>
                  </a:lnTo>
                  <a:lnTo>
                    <a:pt x="29" y="949"/>
                  </a:lnTo>
                  <a:lnTo>
                    <a:pt x="27" y="962"/>
                  </a:lnTo>
                  <a:lnTo>
                    <a:pt x="25" y="973"/>
                  </a:lnTo>
                  <a:lnTo>
                    <a:pt x="23" y="987"/>
                  </a:lnTo>
                  <a:lnTo>
                    <a:pt x="21" y="1000"/>
                  </a:lnTo>
                  <a:lnTo>
                    <a:pt x="17" y="1011"/>
                  </a:lnTo>
                  <a:lnTo>
                    <a:pt x="15" y="1023"/>
                  </a:lnTo>
                  <a:lnTo>
                    <a:pt x="13" y="1036"/>
                  </a:lnTo>
                  <a:lnTo>
                    <a:pt x="11" y="1048"/>
                  </a:lnTo>
                  <a:lnTo>
                    <a:pt x="10" y="1059"/>
                  </a:lnTo>
                  <a:lnTo>
                    <a:pt x="8" y="1068"/>
                  </a:lnTo>
                  <a:lnTo>
                    <a:pt x="8" y="1080"/>
                  </a:lnTo>
                  <a:lnTo>
                    <a:pt x="6" y="1089"/>
                  </a:lnTo>
                  <a:lnTo>
                    <a:pt x="4" y="1099"/>
                  </a:lnTo>
                  <a:lnTo>
                    <a:pt x="4" y="1108"/>
                  </a:lnTo>
                  <a:lnTo>
                    <a:pt x="2" y="1118"/>
                  </a:lnTo>
                  <a:lnTo>
                    <a:pt x="2" y="1126"/>
                  </a:lnTo>
                  <a:lnTo>
                    <a:pt x="0" y="1133"/>
                  </a:lnTo>
                  <a:lnTo>
                    <a:pt x="0" y="1143"/>
                  </a:lnTo>
                  <a:lnTo>
                    <a:pt x="0" y="1148"/>
                  </a:lnTo>
                  <a:lnTo>
                    <a:pt x="0" y="1156"/>
                  </a:lnTo>
                  <a:lnTo>
                    <a:pt x="0" y="1162"/>
                  </a:lnTo>
                  <a:lnTo>
                    <a:pt x="0" y="1167"/>
                  </a:lnTo>
                  <a:lnTo>
                    <a:pt x="0" y="1173"/>
                  </a:lnTo>
                  <a:lnTo>
                    <a:pt x="0" y="1177"/>
                  </a:lnTo>
                  <a:lnTo>
                    <a:pt x="0" y="1181"/>
                  </a:lnTo>
                  <a:lnTo>
                    <a:pt x="0" y="1184"/>
                  </a:lnTo>
                  <a:lnTo>
                    <a:pt x="0" y="1186"/>
                  </a:lnTo>
                  <a:lnTo>
                    <a:pt x="0" y="1190"/>
                  </a:lnTo>
                  <a:lnTo>
                    <a:pt x="0" y="1192"/>
                  </a:lnTo>
                  <a:lnTo>
                    <a:pt x="2" y="1196"/>
                  </a:lnTo>
                  <a:lnTo>
                    <a:pt x="6" y="1198"/>
                  </a:lnTo>
                  <a:lnTo>
                    <a:pt x="13" y="1200"/>
                  </a:lnTo>
                  <a:lnTo>
                    <a:pt x="15" y="1200"/>
                  </a:lnTo>
                  <a:lnTo>
                    <a:pt x="19" y="1202"/>
                  </a:lnTo>
                  <a:lnTo>
                    <a:pt x="23" y="1202"/>
                  </a:lnTo>
                  <a:lnTo>
                    <a:pt x="27" y="1202"/>
                  </a:lnTo>
                  <a:lnTo>
                    <a:pt x="30" y="1202"/>
                  </a:lnTo>
                  <a:lnTo>
                    <a:pt x="34" y="1203"/>
                  </a:lnTo>
                  <a:lnTo>
                    <a:pt x="40" y="1203"/>
                  </a:lnTo>
                  <a:lnTo>
                    <a:pt x="46" y="1203"/>
                  </a:lnTo>
                  <a:lnTo>
                    <a:pt x="49" y="1203"/>
                  </a:lnTo>
                  <a:lnTo>
                    <a:pt x="55" y="1203"/>
                  </a:lnTo>
                  <a:lnTo>
                    <a:pt x="59" y="1203"/>
                  </a:lnTo>
                  <a:lnTo>
                    <a:pt x="65" y="1203"/>
                  </a:lnTo>
                  <a:lnTo>
                    <a:pt x="70" y="1203"/>
                  </a:lnTo>
                  <a:lnTo>
                    <a:pt x="76" y="1203"/>
                  </a:lnTo>
                  <a:lnTo>
                    <a:pt x="82" y="1202"/>
                  </a:lnTo>
                  <a:lnTo>
                    <a:pt x="87" y="1202"/>
                  </a:lnTo>
                  <a:lnTo>
                    <a:pt x="95" y="1202"/>
                  </a:lnTo>
                  <a:lnTo>
                    <a:pt x="101" y="1202"/>
                  </a:lnTo>
                  <a:lnTo>
                    <a:pt x="106" y="1200"/>
                  </a:lnTo>
                  <a:lnTo>
                    <a:pt x="114" y="1200"/>
                  </a:lnTo>
                  <a:lnTo>
                    <a:pt x="120" y="1198"/>
                  </a:lnTo>
                  <a:lnTo>
                    <a:pt x="125" y="1198"/>
                  </a:lnTo>
                  <a:lnTo>
                    <a:pt x="133" y="1198"/>
                  </a:lnTo>
                  <a:lnTo>
                    <a:pt x="141" y="1198"/>
                  </a:lnTo>
                  <a:lnTo>
                    <a:pt x="146" y="1196"/>
                  </a:lnTo>
                  <a:lnTo>
                    <a:pt x="154" y="1196"/>
                  </a:lnTo>
                  <a:lnTo>
                    <a:pt x="160" y="1194"/>
                  </a:lnTo>
                  <a:lnTo>
                    <a:pt x="167" y="1194"/>
                  </a:lnTo>
                  <a:lnTo>
                    <a:pt x="173" y="1192"/>
                  </a:lnTo>
                  <a:lnTo>
                    <a:pt x="181" y="1192"/>
                  </a:lnTo>
                  <a:lnTo>
                    <a:pt x="186" y="1190"/>
                  </a:lnTo>
                  <a:lnTo>
                    <a:pt x="194" y="1188"/>
                  </a:lnTo>
                  <a:lnTo>
                    <a:pt x="200" y="1188"/>
                  </a:lnTo>
                  <a:lnTo>
                    <a:pt x="207" y="1186"/>
                  </a:lnTo>
                  <a:lnTo>
                    <a:pt x="213" y="1186"/>
                  </a:lnTo>
                  <a:lnTo>
                    <a:pt x="219" y="1184"/>
                  </a:lnTo>
                  <a:lnTo>
                    <a:pt x="226" y="1184"/>
                  </a:lnTo>
                  <a:lnTo>
                    <a:pt x="232" y="1183"/>
                  </a:lnTo>
                  <a:lnTo>
                    <a:pt x="238" y="1183"/>
                  </a:lnTo>
                  <a:lnTo>
                    <a:pt x="243" y="1183"/>
                  </a:lnTo>
                  <a:lnTo>
                    <a:pt x="249" y="1181"/>
                  </a:lnTo>
                  <a:lnTo>
                    <a:pt x="255" y="1179"/>
                  </a:lnTo>
                  <a:lnTo>
                    <a:pt x="260" y="1179"/>
                  </a:lnTo>
                  <a:lnTo>
                    <a:pt x="266" y="1177"/>
                  </a:lnTo>
                  <a:lnTo>
                    <a:pt x="272" y="1177"/>
                  </a:lnTo>
                  <a:lnTo>
                    <a:pt x="278" y="1177"/>
                  </a:lnTo>
                  <a:lnTo>
                    <a:pt x="281" y="1175"/>
                  </a:lnTo>
                  <a:lnTo>
                    <a:pt x="287" y="1175"/>
                  </a:lnTo>
                  <a:lnTo>
                    <a:pt x="291" y="1175"/>
                  </a:lnTo>
                  <a:lnTo>
                    <a:pt x="295" y="1173"/>
                  </a:lnTo>
                  <a:lnTo>
                    <a:pt x="298" y="1173"/>
                  </a:lnTo>
                  <a:lnTo>
                    <a:pt x="304" y="1173"/>
                  </a:lnTo>
                  <a:lnTo>
                    <a:pt x="310" y="1173"/>
                  </a:lnTo>
                  <a:lnTo>
                    <a:pt x="317" y="1173"/>
                  </a:lnTo>
                  <a:lnTo>
                    <a:pt x="321" y="1171"/>
                  </a:lnTo>
                  <a:lnTo>
                    <a:pt x="327" y="1171"/>
                  </a:lnTo>
                  <a:lnTo>
                    <a:pt x="333" y="1171"/>
                  </a:lnTo>
                  <a:lnTo>
                    <a:pt x="338" y="1171"/>
                  </a:lnTo>
                  <a:lnTo>
                    <a:pt x="344" y="1171"/>
                  </a:lnTo>
                  <a:lnTo>
                    <a:pt x="350" y="1173"/>
                  </a:lnTo>
                  <a:lnTo>
                    <a:pt x="355" y="1173"/>
                  </a:lnTo>
                  <a:lnTo>
                    <a:pt x="361" y="1173"/>
                  </a:lnTo>
                  <a:lnTo>
                    <a:pt x="367" y="1173"/>
                  </a:lnTo>
                  <a:lnTo>
                    <a:pt x="371" y="1173"/>
                  </a:lnTo>
                  <a:lnTo>
                    <a:pt x="376" y="1175"/>
                  </a:lnTo>
                  <a:lnTo>
                    <a:pt x="382" y="1175"/>
                  </a:lnTo>
                  <a:lnTo>
                    <a:pt x="388" y="1175"/>
                  </a:lnTo>
                  <a:lnTo>
                    <a:pt x="393" y="1177"/>
                  </a:lnTo>
                  <a:lnTo>
                    <a:pt x="399" y="1177"/>
                  </a:lnTo>
                  <a:lnTo>
                    <a:pt x="405" y="1177"/>
                  </a:lnTo>
                  <a:lnTo>
                    <a:pt x="409" y="1177"/>
                  </a:lnTo>
                  <a:lnTo>
                    <a:pt x="414" y="1179"/>
                  </a:lnTo>
                  <a:lnTo>
                    <a:pt x="418" y="1179"/>
                  </a:lnTo>
                  <a:lnTo>
                    <a:pt x="424" y="1179"/>
                  </a:lnTo>
                  <a:lnTo>
                    <a:pt x="428" y="1179"/>
                  </a:lnTo>
                  <a:lnTo>
                    <a:pt x="433" y="1179"/>
                  </a:lnTo>
                  <a:lnTo>
                    <a:pt x="437" y="1179"/>
                  </a:lnTo>
                  <a:lnTo>
                    <a:pt x="441" y="1179"/>
                  </a:lnTo>
                  <a:lnTo>
                    <a:pt x="445" y="1179"/>
                  </a:lnTo>
                  <a:lnTo>
                    <a:pt x="449" y="1179"/>
                  </a:lnTo>
                  <a:lnTo>
                    <a:pt x="452" y="1179"/>
                  </a:lnTo>
                  <a:lnTo>
                    <a:pt x="456" y="1179"/>
                  </a:lnTo>
                  <a:lnTo>
                    <a:pt x="462" y="1177"/>
                  </a:lnTo>
                  <a:lnTo>
                    <a:pt x="468" y="1177"/>
                  </a:lnTo>
                  <a:lnTo>
                    <a:pt x="470" y="1175"/>
                  </a:lnTo>
                  <a:lnTo>
                    <a:pt x="473" y="1173"/>
                  </a:lnTo>
                  <a:lnTo>
                    <a:pt x="477" y="1169"/>
                  </a:lnTo>
                  <a:lnTo>
                    <a:pt x="485" y="1165"/>
                  </a:lnTo>
                  <a:lnTo>
                    <a:pt x="489" y="1162"/>
                  </a:lnTo>
                  <a:lnTo>
                    <a:pt x="496" y="1158"/>
                  </a:lnTo>
                  <a:lnTo>
                    <a:pt x="498" y="1156"/>
                  </a:lnTo>
                  <a:lnTo>
                    <a:pt x="502" y="1154"/>
                  </a:lnTo>
                  <a:lnTo>
                    <a:pt x="506" y="1152"/>
                  </a:lnTo>
                  <a:lnTo>
                    <a:pt x="509" y="1150"/>
                  </a:lnTo>
                  <a:lnTo>
                    <a:pt x="513" y="1146"/>
                  </a:lnTo>
                  <a:lnTo>
                    <a:pt x="517" y="1145"/>
                  </a:lnTo>
                  <a:lnTo>
                    <a:pt x="523" y="1143"/>
                  </a:lnTo>
                  <a:lnTo>
                    <a:pt x="527" y="1139"/>
                  </a:lnTo>
                  <a:lnTo>
                    <a:pt x="530" y="1137"/>
                  </a:lnTo>
                  <a:lnTo>
                    <a:pt x="534" y="1133"/>
                  </a:lnTo>
                  <a:lnTo>
                    <a:pt x="538" y="1131"/>
                  </a:lnTo>
                  <a:lnTo>
                    <a:pt x="544" y="1129"/>
                  </a:lnTo>
                  <a:lnTo>
                    <a:pt x="547" y="1126"/>
                  </a:lnTo>
                  <a:lnTo>
                    <a:pt x="551" y="1124"/>
                  </a:lnTo>
                  <a:lnTo>
                    <a:pt x="557" y="1120"/>
                  </a:lnTo>
                  <a:lnTo>
                    <a:pt x="561" y="1118"/>
                  </a:lnTo>
                  <a:lnTo>
                    <a:pt x="565" y="1114"/>
                  </a:lnTo>
                  <a:lnTo>
                    <a:pt x="570" y="1112"/>
                  </a:lnTo>
                  <a:lnTo>
                    <a:pt x="574" y="1108"/>
                  </a:lnTo>
                  <a:lnTo>
                    <a:pt x="580" y="1107"/>
                  </a:lnTo>
                  <a:lnTo>
                    <a:pt x="584" y="1103"/>
                  </a:lnTo>
                  <a:lnTo>
                    <a:pt x="587" y="1101"/>
                  </a:lnTo>
                  <a:lnTo>
                    <a:pt x="591" y="1097"/>
                  </a:lnTo>
                  <a:lnTo>
                    <a:pt x="597" y="1095"/>
                  </a:lnTo>
                  <a:lnTo>
                    <a:pt x="601" y="1091"/>
                  </a:lnTo>
                  <a:lnTo>
                    <a:pt x="604" y="1089"/>
                  </a:lnTo>
                  <a:lnTo>
                    <a:pt x="608" y="1086"/>
                  </a:lnTo>
                  <a:lnTo>
                    <a:pt x="614" y="1084"/>
                  </a:lnTo>
                  <a:lnTo>
                    <a:pt x="618" y="1080"/>
                  </a:lnTo>
                  <a:lnTo>
                    <a:pt x="622" y="1078"/>
                  </a:lnTo>
                  <a:lnTo>
                    <a:pt x="625" y="1076"/>
                  </a:lnTo>
                  <a:lnTo>
                    <a:pt x="629" y="1072"/>
                  </a:lnTo>
                  <a:lnTo>
                    <a:pt x="637" y="1068"/>
                  </a:lnTo>
                  <a:lnTo>
                    <a:pt x="644" y="1065"/>
                  </a:lnTo>
                  <a:lnTo>
                    <a:pt x="650" y="1061"/>
                  </a:lnTo>
                  <a:lnTo>
                    <a:pt x="654" y="1057"/>
                  </a:lnTo>
                  <a:lnTo>
                    <a:pt x="660" y="1053"/>
                  </a:lnTo>
                  <a:lnTo>
                    <a:pt x="663" y="1051"/>
                  </a:lnTo>
                  <a:lnTo>
                    <a:pt x="669" y="1048"/>
                  </a:lnTo>
                  <a:lnTo>
                    <a:pt x="673" y="1048"/>
                  </a:lnTo>
                  <a:lnTo>
                    <a:pt x="671" y="1048"/>
                  </a:lnTo>
                  <a:lnTo>
                    <a:pt x="669" y="1051"/>
                  </a:lnTo>
                  <a:lnTo>
                    <a:pt x="665" y="1055"/>
                  </a:lnTo>
                  <a:lnTo>
                    <a:pt x="663" y="1061"/>
                  </a:lnTo>
                  <a:lnTo>
                    <a:pt x="660" y="1065"/>
                  </a:lnTo>
                  <a:lnTo>
                    <a:pt x="658" y="1068"/>
                  </a:lnTo>
                  <a:lnTo>
                    <a:pt x="656" y="1072"/>
                  </a:lnTo>
                  <a:lnTo>
                    <a:pt x="654" y="1078"/>
                  </a:lnTo>
                  <a:lnTo>
                    <a:pt x="650" y="1082"/>
                  </a:lnTo>
                  <a:lnTo>
                    <a:pt x="648" y="1086"/>
                  </a:lnTo>
                  <a:lnTo>
                    <a:pt x="646" y="1091"/>
                  </a:lnTo>
                  <a:lnTo>
                    <a:pt x="644" y="1097"/>
                  </a:lnTo>
                  <a:lnTo>
                    <a:pt x="641" y="1101"/>
                  </a:lnTo>
                  <a:lnTo>
                    <a:pt x="639" y="1107"/>
                  </a:lnTo>
                  <a:lnTo>
                    <a:pt x="637" y="1110"/>
                  </a:lnTo>
                  <a:lnTo>
                    <a:pt x="635" y="1116"/>
                  </a:lnTo>
                  <a:lnTo>
                    <a:pt x="633" y="1120"/>
                  </a:lnTo>
                  <a:lnTo>
                    <a:pt x="631" y="1126"/>
                  </a:lnTo>
                  <a:lnTo>
                    <a:pt x="629" y="1129"/>
                  </a:lnTo>
                  <a:lnTo>
                    <a:pt x="629" y="1135"/>
                  </a:lnTo>
                  <a:lnTo>
                    <a:pt x="627" y="1139"/>
                  </a:lnTo>
                  <a:lnTo>
                    <a:pt x="627" y="1143"/>
                  </a:lnTo>
                  <a:lnTo>
                    <a:pt x="627" y="1146"/>
                  </a:lnTo>
                  <a:lnTo>
                    <a:pt x="627" y="1150"/>
                  </a:lnTo>
                  <a:lnTo>
                    <a:pt x="629" y="1156"/>
                  </a:lnTo>
                  <a:lnTo>
                    <a:pt x="633" y="1162"/>
                  </a:lnTo>
                  <a:lnTo>
                    <a:pt x="637" y="1165"/>
                  </a:lnTo>
                  <a:lnTo>
                    <a:pt x="643" y="1169"/>
                  </a:lnTo>
                  <a:lnTo>
                    <a:pt x="646" y="1171"/>
                  </a:lnTo>
                  <a:lnTo>
                    <a:pt x="650" y="1173"/>
                  </a:lnTo>
                  <a:lnTo>
                    <a:pt x="654" y="1175"/>
                  </a:lnTo>
                  <a:lnTo>
                    <a:pt x="660" y="1177"/>
                  </a:lnTo>
                  <a:lnTo>
                    <a:pt x="663" y="1179"/>
                  </a:lnTo>
                  <a:lnTo>
                    <a:pt x="669" y="1181"/>
                  </a:lnTo>
                  <a:lnTo>
                    <a:pt x="675" y="1183"/>
                  </a:lnTo>
                  <a:lnTo>
                    <a:pt x="681" y="1184"/>
                  </a:lnTo>
                  <a:lnTo>
                    <a:pt x="686" y="1186"/>
                  </a:lnTo>
                  <a:lnTo>
                    <a:pt x="692" y="1188"/>
                  </a:lnTo>
                  <a:lnTo>
                    <a:pt x="698" y="1188"/>
                  </a:lnTo>
                  <a:lnTo>
                    <a:pt x="703" y="1192"/>
                  </a:lnTo>
                  <a:lnTo>
                    <a:pt x="709" y="1192"/>
                  </a:lnTo>
                  <a:lnTo>
                    <a:pt x="715" y="1194"/>
                  </a:lnTo>
                  <a:lnTo>
                    <a:pt x="720" y="1194"/>
                  </a:lnTo>
                  <a:lnTo>
                    <a:pt x="726" y="1196"/>
                  </a:lnTo>
                  <a:lnTo>
                    <a:pt x="732" y="1196"/>
                  </a:lnTo>
                  <a:lnTo>
                    <a:pt x="738" y="1198"/>
                  </a:lnTo>
                  <a:lnTo>
                    <a:pt x="743" y="1198"/>
                  </a:lnTo>
                  <a:lnTo>
                    <a:pt x="749" y="1200"/>
                  </a:lnTo>
                  <a:lnTo>
                    <a:pt x="753" y="1202"/>
                  </a:lnTo>
                  <a:lnTo>
                    <a:pt x="758" y="1202"/>
                  </a:lnTo>
                  <a:lnTo>
                    <a:pt x="762" y="1202"/>
                  </a:lnTo>
                  <a:lnTo>
                    <a:pt x="768" y="1203"/>
                  </a:lnTo>
                  <a:lnTo>
                    <a:pt x="772" y="1203"/>
                  </a:lnTo>
                  <a:lnTo>
                    <a:pt x="776" y="1203"/>
                  </a:lnTo>
                  <a:lnTo>
                    <a:pt x="779" y="1203"/>
                  </a:lnTo>
                  <a:lnTo>
                    <a:pt x="783" y="1203"/>
                  </a:lnTo>
                  <a:lnTo>
                    <a:pt x="789" y="1203"/>
                  </a:lnTo>
                  <a:lnTo>
                    <a:pt x="795" y="1203"/>
                  </a:lnTo>
                  <a:lnTo>
                    <a:pt x="800" y="1202"/>
                  </a:lnTo>
                  <a:lnTo>
                    <a:pt x="808" y="1202"/>
                  </a:lnTo>
                  <a:lnTo>
                    <a:pt x="814" y="1200"/>
                  </a:lnTo>
                  <a:lnTo>
                    <a:pt x="819" y="1198"/>
                  </a:lnTo>
                  <a:lnTo>
                    <a:pt x="825" y="1198"/>
                  </a:lnTo>
                  <a:lnTo>
                    <a:pt x="831" y="1196"/>
                  </a:lnTo>
                  <a:lnTo>
                    <a:pt x="835" y="1194"/>
                  </a:lnTo>
                  <a:lnTo>
                    <a:pt x="840" y="1192"/>
                  </a:lnTo>
                  <a:lnTo>
                    <a:pt x="844" y="1192"/>
                  </a:lnTo>
                  <a:lnTo>
                    <a:pt x="848" y="1190"/>
                  </a:lnTo>
                  <a:lnTo>
                    <a:pt x="854" y="1188"/>
                  </a:lnTo>
                  <a:lnTo>
                    <a:pt x="855" y="1188"/>
                  </a:lnTo>
                  <a:lnTo>
                    <a:pt x="865" y="1247"/>
                  </a:lnTo>
                  <a:lnTo>
                    <a:pt x="863" y="1249"/>
                  </a:lnTo>
                  <a:lnTo>
                    <a:pt x="861" y="1251"/>
                  </a:lnTo>
                  <a:lnTo>
                    <a:pt x="859" y="1255"/>
                  </a:lnTo>
                  <a:lnTo>
                    <a:pt x="855" y="1261"/>
                  </a:lnTo>
                  <a:lnTo>
                    <a:pt x="850" y="1266"/>
                  </a:lnTo>
                  <a:lnTo>
                    <a:pt x="846" y="1274"/>
                  </a:lnTo>
                  <a:lnTo>
                    <a:pt x="842" y="1278"/>
                  </a:lnTo>
                  <a:lnTo>
                    <a:pt x="838" y="1281"/>
                  </a:lnTo>
                  <a:lnTo>
                    <a:pt x="836" y="1285"/>
                  </a:lnTo>
                  <a:lnTo>
                    <a:pt x="835" y="1289"/>
                  </a:lnTo>
                  <a:lnTo>
                    <a:pt x="831" y="1293"/>
                  </a:lnTo>
                  <a:lnTo>
                    <a:pt x="827" y="1297"/>
                  </a:lnTo>
                  <a:lnTo>
                    <a:pt x="823" y="1300"/>
                  </a:lnTo>
                  <a:lnTo>
                    <a:pt x="821" y="1304"/>
                  </a:lnTo>
                  <a:lnTo>
                    <a:pt x="817" y="1308"/>
                  </a:lnTo>
                  <a:lnTo>
                    <a:pt x="816" y="1312"/>
                  </a:lnTo>
                  <a:lnTo>
                    <a:pt x="812" y="1316"/>
                  </a:lnTo>
                  <a:lnTo>
                    <a:pt x="810" y="1319"/>
                  </a:lnTo>
                  <a:lnTo>
                    <a:pt x="804" y="1325"/>
                  </a:lnTo>
                  <a:lnTo>
                    <a:pt x="798" y="1333"/>
                  </a:lnTo>
                  <a:lnTo>
                    <a:pt x="795" y="1338"/>
                  </a:lnTo>
                  <a:lnTo>
                    <a:pt x="791" y="1342"/>
                  </a:lnTo>
                  <a:lnTo>
                    <a:pt x="789" y="1346"/>
                  </a:lnTo>
                  <a:lnTo>
                    <a:pt x="785" y="1352"/>
                  </a:lnTo>
                  <a:lnTo>
                    <a:pt x="783" y="1356"/>
                  </a:lnTo>
                  <a:lnTo>
                    <a:pt x="781" y="1359"/>
                  </a:lnTo>
                  <a:lnTo>
                    <a:pt x="779" y="1363"/>
                  </a:lnTo>
                  <a:lnTo>
                    <a:pt x="777" y="1367"/>
                  </a:lnTo>
                  <a:lnTo>
                    <a:pt x="776" y="1371"/>
                  </a:lnTo>
                  <a:lnTo>
                    <a:pt x="774" y="1376"/>
                  </a:lnTo>
                  <a:lnTo>
                    <a:pt x="772" y="1380"/>
                  </a:lnTo>
                  <a:lnTo>
                    <a:pt x="772" y="1386"/>
                  </a:lnTo>
                  <a:lnTo>
                    <a:pt x="770" y="1390"/>
                  </a:lnTo>
                  <a:lnTo>
                    <a:pt x="768" y="1395"/>
                  </a:lnTo>
                  <a:lnTo>
                    <a:pt x="766" y="1399"/>
                  </a:lnTo>
                  <a:lnTo>
                    <a:pt x="766" y="1405"/>
                  </a:lnTo>
                  <a:lnTo>
                    <a:pt x="762" y="1411"/>
                  </a:lnTo>
                  <a:lnTo>
                    <a:pt x="762" y="1415"/>
                  </a:lnTo>
                  <a:lnTo>
                    <a:pt x="760" y="1420"/>
                  </a:lnTo>
                  <a:lnTo>
                    <a:pt x="758" y="1424"/>
                  </a:lnTo>
                  <a:lnTo>
                    <a:pt x="758" y="1428"/>
                  </a:lnTo>
                  <a:lnTo>
                    <a:pt x="757" y="1432"/>
                  </a:lnTo>
                  <a:lnTo>
                    <a:pt x="757" y="1435"/>
                  </a:lnTo>
                  <a:lnTo>
                    <a:pt x="755" y="1441"/>
                  </a:lnTo>
                  <a:lnTo>
                    <a:pt x="753" y="1447"/>
                  </a:lnTo>
                  <a:lnTo>
                    <a:pt x="753" y="1451"/>
                  </a:lnTo>
                  <a:lnTo>
                    <a:pt x="751" y="1454"/>
                  </a:lnTo>
                  <a:lnTo>
                    <a:pt x="751" y="1456"/>
                  </a:lnTo>
                  <a:lnTo>
                    <a:pt x="749" y="1456"/>
                  </a:lnTo>
                  <a:lnTo>
                    <a:pt x="743" y="1456"/>
                  </a:lnTo>
                  <a:lnTo>
                    <a:pt x="739" y="1458"/>
                  </a:lnTo>
                  <a:lnTo>
                    <a:pt x="736" y="1460"/>
                  </a:lnTo>
                  <a:lnTo>
                    <a:pt x="732" y="1460"/>
                  </a:lnTo>
                  <a:lnTo>
                    <a:pt x="726" y="1462"/>
                  </a:lnTo>
                  <a:lnTo>
                    <a:pt x="720" y="1464"/>
                  </a:lnTo>
                  <a:lnTo>
                    <a:pt x="713" y="1466"/>
                  </a:lnTo>
                  <a:lnTo>
                    <a:pt x="707" y="1468"/>
                  </a:lnTo>
                  <a:lnTo>
                    <a:pt x="700" y="1470"/>
                  </a:lnTo>
                  <a:lnTo>
                    <a:pt x="696" y="1470"/>
                  </a:lnTo>
                  <a:lnTo>
                    <a:pt x="692" y="1472"/>
                  </a:lnTo>
                  <a:lnTo>
                    <a:pt x="688" y="1472"/>
                  </a:lnTo>
                  <a:lnTo>
                    <a:pt x="684" y="1473"/>
                  </a:lnTo>
                  <a:lnTo>
                    <a:pt x="679" y="1475"/>
                  </a:lnTo>
                  <a:lnTo>
                    <a:pt x="671" y="1479"/>
                  </a:lnTo>
                  <a:lnTo>
                    <a:pt x="667" y="1479"/>
                  </a:lnTo>
                  <a:lnTo>
                    <a:pt x="663" y="1481"/>
                  </a:lnTo>
                  <a:lnTo>
                    <a:pt x="660" y="1481"/>
                  </a:lnTo>
                  <a:lnTo>
                    <a:pt x="656" y="1483"/>
                  </a:lnTo>
                  <a:lnTo>
                    <a:pt x="652" y="1483"/>
                  </a:lnTo>
                  <a:lnTo>
                    <a:pt x="648" y="1485"/>
                  </a:lnTo>
                  <a:lnTo>
                    <a:pt x="644" y="1487"/>
                  </a:lnTo>
                  <a:lnTo>
                    <a:pt x="641" y="1487"/>
                  </a:lnTo>
                  <a:lnTo>
                    <a:pt x="633" y="1491"/>
                  </a:lnTo>
                  <a:lnTo>
                    <a:pt x="625" y="1492"/>
                  </a:lnTo>
                  <a:lnTo>
                    <a:pt x="620" y="1494"/>
                  </a:lnTo>
                  <a:lnTo>
                    <a:pt x="614" y="1496"/>
                  </a:lnTo>
                  <a:lnTo>
                    <a:pt x="608" y="1500"/>
                  </a:lnTo>
                  <a:lnTo>
                    <a:pt x="603" y="1502"/>
                  </a:lnTo>
                  <a:lnTo>
                    <a:pt x="599" y="1504"/>
                  </a:lnTo>
                  <a:lnTo>
                    <a:pt x="595" y="1506"/>
                  </a:lnTo>
                  <a:lnTo>
                    <a:pt x="589" y="1508"/>
                  </a:lnTo>
                  <a:lnTo>
                    <a:pt x="587" y="1511"/>
                  </a:lnTo>
                  <a:lnTo>
                    <a:pt x="585" y="1517"/>
                  </a:lnTo>
                  <a:lnTo>
                    <a:pt x="584" y="1523"/>
                  </a:lnTo>
                  <a:lnTo>
                    <a:pt x="584" y="1527"/>
                  </a:lnTo>
                  <a:lnTo>
                    <a:pt x="584" y="1530"/>
                  </a:lnTo>
                  <a:lnTo>
                    <a:pt x="584" y="1534"/>
                  </a:lnTo>
                  <a:lnTo>
                    <a:pt x="584" y="1538"/>
                  </a:lnTo>
                  <a:lnTo>
                    <a:pt x="584" y="1544"/>
                  </a:lnTo>
                  <a:lnTo>
                    <a:pt x="584" y="1549"/>
                  </a:lnTo>
                  <a:lnTo>
                    <a:pt x="584" y="1553"/>
                  </a:lnTo>
                  <a:lnTo>
                    <a:pt x="584" y="1555"/>
                  </a:lnTo>
                  <a:lnTo>
                    <a:pt x="582" y="1555"/>
                  </a:lnTo>
                  <a:lnTo>
                    <a:pt x="578" y="1557"/>
                  </a:lnTo>
                  <a:lnTo>
                    <a:pt x="572" y="1557"/>
                  </a:lnTo>
                  <a:lnTo>
                    <a:pt x="566" y="1559"/>
                  </a:lnTo>
                  <a:lnTo>
                    <a:pt x="563" y="1561"/>
                  </a:lnTo>
                  <a:lnTo>
                    <a:pt x="559" y="1561"/>
                  </a:lnTo>
                  <a:lnTo>
                    <a:pt x="555" y="1563"/>
                  </a:lnTo>
                  <a:lnTo>
                    <a:pt x="551" y="1563"/>
                  </a:lnTo>
                  <a:lnTo>
                    <a:pt x="546" y="1567"/>
                  </a:lnTo>
                  <a:lnTo>
                    <a:pt x="542" y="1568"/>
                  </a:lnTo>
                  <a:lnTo>
                    <a:pt x="538" y="1570"/>
                  </a:lnTo>
                  <a:lnTo>
                    <a:pt x="534" y="1574"/>
                  </a:lnTo>
                  <a:lnTo>
                    <a:pt x="530" y="1578"/>
                  </a:lnTo>
                  <a:lnTo>
                    <a:pt x="528" y="1582"/>
                  </a:lnTo>
                  <a:lnTo>
                    <a:pt x="525" y="1588"/>
                  </a:lnTo>
                  <a:lnTo>
                    <a:pt x="525" y="1591"/>
                  </a:lnTo>
                  <a:lnTo>
                    <a:pt x="523" y="1589"/>
                  </a:lnTo>
                  <a:lnTo>
                    <a:pt x="517" y="1584"/>
                  </a:lnTo>
                  <a:lnTo>
                    <a:pt x="513" y="1582"/>
                  </a:lnTo>
                  <a:lnTo>
                    <a:pt x="509" y="1578"/>
                  </a:lnTo>
                  <a:lnTo>
                    <a:pt x="506" y="1574"/>
                  </a:lnTo>
                  <a:lnTo>
                    <a:pt x="502" y="1572"/>
                  </a:lnTo>
                  <a:lnTo>
                    <a:pt x="496" y="1568"/>
                  </a:lnTo>
                  <a:lnTo>
                    <a:pt x="490" y="1565"/>
                  </a:lnTo>
                  <a:lnTo>
                    <a:pt x="485" y="1561"/>
                  </a:lnTo>
                  <a:lnTo>
                    <a:pt x="479" y="1559"/>
                  </a:lnTo>
                  <a:lnTo>
                    <a:pt x="473" y="1557"/>
                  </a:lnTo>
                  <a:lnTo>
                    <a:pt x="468" y="1555"/>
                  </a:lnTo>
                  <a:lnTo>
                    <a:pt x="464" y="1555"/>
                  </a:lnTo>
                  <a:lnTo>
                    <a:pt x="458" y="1555"/>
                  </a:lnTo>
                  <a:lnTo>
                    <a:pt x="452" y="1555"/>
                  </a:lnTo>
                  <a:lnTo>
                    <a:pt x="447" y="1557"/>
                  </a:lnTo>
                  <a:lnTo>
                    <a:pt x="441" y="1559"/>
                  </a:lnTo>
                  <a:lnTo>
                    <a:pt x="435" y="1561"/>
                  </a:lnTo>
                  <a:lnTo>
                    <a:pt x="430" y="1563"/>
                  </a:lnTo>
                  <a:lnTo>
                    <a:pt x="424" y="1568"/>
                  </a:lnTo>
                  <a:lnTo>
                    <a:pt x="418" y="1570"/>
                  </a:lnTo>
                  <a:lnTo>
                    <a:pt x="414" y="1576"/>
                  </a:lnTo>
                  <a:lnTo>
                    <a:pt x="409" y="1580"/>
                  </a:lnTo>
                  <a:lnTo>
                    <a:pt x="403" y="1586"/>
                  </a:lnTo>
                  <a:lnTo>
                    <a:pt x="399" y="1591"/>
                  </a:lnTo>
                  <a:lnTo>
                    <a:pt x="395" y="1599"/>
                  </a:lnTo>
                  <a:lnTo>
                    <a:pt x="393" y="1601"/>
                  </a:lnTo>
                  <a:lnTo>
                    <a:pt x="392" y="1605"/>
                  </a:lnTo>
                  <a:lnTo>
                    <a:pt x="390" y="1608"/>
                  </a:lnTo>
                  <a:lnTo>
                    <a:pt x="390" y="1612"/>
                  </a:lnTo>
                  <a:lnTo>
                    <a:pt x="388" y="1616"/>
                  </a:lnTo>
                  <a:lnTo>
                    <a:pt x="388" y="1620"/>
                  </a:lnTo>
                  <a:lnTo>
                    <a:pt x="388" y="1624"/>
                  </a:lnTo>
                  <a:lnTo>
                    <a:pt x="388" y="1629"/>
                  </a:lnTo>
                  <a:lnTo>
                    <a:pt x="386" y="1633"/>
                  </a:lnTo>
                  <a:lnTo>
                    <a:pt x="386" y="1637"/>
                  </a:lnTo>
                  <a:lnTo>
                    <a:pt x="386" y="1641"/>
                  </a:lnTo>
                  <a:lnTo>
                    <a:pt x="388" y="1646"/>
                  </a:lnTo>
                  <a:lnTo>
                    <a:pt x="388" y="1650"/>
                  </a:lnTo>
                  <a:lnTo>
                    <a:pt x="388" y="1654"/>
                  </a:lnTo>
                  <a:lnTo>
                    <a:pt x="390" y="1658"/>
                  </a:lnTo>
                  <a:lnTo>
                    <a:pt x="392" y="1662"/>
                  </a:lnTo>
                  <a:lnTo>
                    <a:pt x="393" y="1669"/>
                  </a:lnTo>
                  <a:lnTo>
                    <a:pt x="397" y="1677"/>
                  </a:lnTo>
                  <a:lnTo>
                    <a:pt x="403" y="1683"/>
                  </a:lnTo>
                  <a:lnTo>
                    <a:pt x="407" y="1690"/>
                  </a:lnTo>
                  <a:lnTo>
                    <a:pt x="409" y="1696"/>
                  </a:lnTo>
                  <a:lnTo>
                    <a:pt x="414" y="1700"/>
                  </a:lnTo>
                  <a:lnTo>
                    <a:pt x="416" y="1703"/>
                  </a:lnTo>
                  <a:lnTo>
                    <a:pt x="422" y="1709"/>
                  </a:lnTo>
                  <a:lnTo>
                    <a:pt x="426" y="1715"/>
                  </a:lnTo>
                  <a:lnTo>
                    <a:pt x="428" y="1717"/>
                  </a:lnTo>
                  <a:lnTo>
                    <a:pt x="428" y="1719"/>
                  </a:lnTo>
                  <a:lnTo>
                    <a:pt x="426" y="1721"/>
                  </a:lnTo>
                  <a:lnTo>
                    <a:pt x="426" y="1724"/>
                  </a:lnTo>
                  <a:lnTo>
                    <a:pt x="426" y="1730"/>
                  </a:lnTo>
                  <a:lnTo>
                    <a:pt x="426" y="1734"/>
                  </a:lnTo>
                  <a:lnTo>
                    <a:pt x="424" y="1740"/>
                  </a:lnTo>
                  <a:lnTo>
                    <a:pt x="424" y="1747"/>
                  </a:lnTo>
                  <a:lnTo>
                    <a:pt x="424" y="1753"/>
                  </a:lnTo>
                  <a:lnTo>
                    <a:pt x="424" y="1759"/>
                  </a:lnTo>
                  <a:lnTo>
                    <a:pt x="424" y="1766"/>
                  </a:lnTo>
                  <a:lnTo>
                    <a:pt x="426" y="1772"/>
                  </a:lnTo>
                  <a:lnTo>
                    <a:pt x="426" y="1780"/>
                  </a:lnTo>
                  <a:lnTo>
                    <a:pt x="428" y="1785"/>
                  </a:lnTo>
                  <a:lnTo>
                    <a:pt x="430" y="1791"/>
                  </a:lnTo>
                  <a:lnTo>
                    <a:pt x="433" y="1797"/>
                  </a:lnTo>
                  <a:lnTo>
                    <a:pt x="435" y="1799"/>
                  </a:lnTo>
                  <a:lnTo>
                    <a:pt x="439" y="1802"/>
                  </a:lnTo>
                  <a:lnTo>
                    <a:pt x="443" y="1806"/>
                  </a:lnTo>
                  <a:lnTo>
                    <a:pt x="447" y="1808"/>
                  </a:lnTo>
                  <a:lnTo>
                    <a:pt x="451" y="1810"/>
                  </a:lnTo>
                  <a:lnTo>
                    <a:pt x="456" y="1812"/>
                  </a:lnTo>
                  <a:lnTo>
                    <a:pt x="460" y="1812"/>
                  </a:lnTo>
                  <a:lnTo>
                    <a:pt x="466" y="1814"/>
                  </a:lnTo>
                  <a:lnTo>
                    <a:pt x="468" y="1814"/>
                  </a:lnTo>
                  <a:lnTo>
                    <a:pt x="473" y="1816"/>
                  </a:lnTo>
                  <a:lnTo>
                    <a:pt x="475" y="1816"/>
                  </a:lnTo>
                  <a:lnTo>
                    <a:pt x="479" y="1816"/>
                  </a:lnTo>
                  <a:lnTo>
                    <a:pt x="485" y="1816"/>
                  </a:lnTo>
                  <a:lnTo>
                    <a:pt x="487" y="1816"/>
                  </a:lnTo>
                  <a:lnTo>
                    <a:pt x="485" y="1816"/>
                  </a:lnTo>
                  <a:lnTo>
                    <a:pt x="485" y="1819"/>
                  </a:lnTo>
                  <a:lnTo>
                    <a:pt x="485" y="1823"/>
                  </a:lnTo>
                  <a:lnTo>
                    <a:pt x="487" y="1829"/>
                  </a:lnTo>
                  <a:lnTo>
                    <a:pt x="487" y="1835"/>
                  </a:lnTo>
                  <a:lnTo>
                    <a:pt x="489" y="1840"/>
                  </a:lnTo>
                  <a:lnTo>
                    <a:pt x="494" y="1846"/>
                  </a:lnTo>
                  <a:lnTo>
                    <a:pt x="500" y="1850"/>
                  </a:lnTo>
                  <a:lnTo>
                    <a:pt x="502" y="1850"/>
                  </a:lnTo>
                  <a:lnTo>
                    <a:pt x="506" y="1850"/>
                  </a:lnTo>
                  <a:lnTo>
                    <a:pt x="509" y="1850"/>
                  </a:lnTo>
                  <a:lnTo>
                    <a:pt x="513" y="1850"/>
                  </a:lnTo>
                  <a:lnTo>
                    <a:pt x="521" y="1850"/>
                  </a:lnTo>
                  <a:lnTo>
                    <a:pt x="528" y="1850"/>
                  </a:lnTo>
                  <a:lnTo>
                    <a:pt x="534" y="1850"/>
                  </a:lnTo>
                  <a:lnTo>
                    <a:pt x="538" y="1850"/>
                  </a:lnTo>
                  <a:lnTo>
                    <a:pt x="542" y="1850"/>
                  </a:lnTo>
                  <a:lnTo>
                    <a:pt x="544" y="1850"/>
                  </a:lnTo>
                  <a:lnTo>
                    <a:pt x="542" y="1850"/>
                  </a:lnTo>
                  <a:lnTo>
                    <a:pt x="542" y="1852"/>
                  </a:lnTo>
                  <a:lnTo>
                    <a:pt x="538" y="1856"/>
                  </a:lnTo>
                  <a:lnTo>
                    <a:pt x="536" y="1859"/>
                  </a:lnTo>
                  <a:lnTo>
                    <a:pt x="532" y="1865"/>
                  </a:lnTo>
                  <a:lnTo>
                    <a:pt x="527" y="1871"/>
                  </a:lnTo>
                  <a:lnTo>
                    <a:pt x="523" y="1876"/>
                  </a:lnTo>
                  <a:lnTo>
                    <a:pt x="519" y="1884"/>
                  </a:lnTo>
                  <a:lnTo>
                    <a:pt x="513" y="1892"/>
                  </a:lnTo>
                  <a:lnTo>
                    <a:pt x="509" y="1899"/>
                  </a:lnTo>
                  <a:lnTo>
                    <a:pt x="508" y="1903"/>
                  </a:lnTo>
                  <a:lnTo>
                    <a:pt x="506" y="1907"/>
                  </a:lnTo>
                  <a:lnTo>
                    <a:pt x="504" y="1911"/>
                  </a:lnTo>
                  <a:lnTo>
                    <a:pt x="504" y="1915"/>
                  </a:lnTo>
                  <a:lnTo>
                    <a:pt x="502" y="1918"/>
                  </a:lnTo>
                  <a:lnTo>
                    <a:pt x="500" y="1922"/>
                  </a:lnTo>
                  <a:lnTo>
                    <a:pt x="498" y="1926"/>
                  </a:lnTo>
                  <a:lnTo>
                    <a:pt x="498" y="1930"/>
                  </a:lnTo>
                  <a:lnTo>
                    <a:pt x="498" y="1937"/>
                  </a:lnTo>
                  <a:lnTo>
                    <a:pt x="500" y="1945"/>
                  </a:lnTo>
                  <a:lnTo>
                    <a:pt x="500" y="1947"/>
                  </a:lnTo>
                  <a:lnTo>
                    <a:pt x="502" y="1951"/>
                  </a:lnTo>
                  <a:lnTo>
                    <a:pt x="504" y="1954"/>
                  </a:lnTo>
                  <a:lnTo>
                    <a:pt x="506" y="1958"/>
                  </a:lnTo>
                  <a:lnTo>
                    <a:pt x="508" y="1962"/>
                  </a:lnTo>
                  <a:lnTo>
                    <a:pt x="509" y="1966"/>
                  </a:lnTo>
                  <a:lnTo>
                    <a:pt x="513" y="1970"/>
                  </a:lnTo>
                  <a:lnTo>
                    <a:pt x="515" y="1973"/>
                  </a:lnTo>
                  <a:lnTo>
                    <a:pt x="519" y="1977"/>
                  </a:lnTo>
                  <a:lnTo>
                    <a:pt x="523" y="1981"/>
                  </a:lnTo>
                  <a:lnTo>
                    <a:pt x="525" y="1985"/>
                  </a:lnTo>
                  <a:lnTo>
                    <a:pt x="528" y="1991"/>
                  </a:lnTo>
                  <a:lnTo>
                    <a:pt x="532" y="1994"/>
                  </a:lnTo>
                  <a:lnTo>
                    <a:pt x="536" y="1998"/>
                  </a:lnTo>
                  <a:lnTo>
                    <a:pt x="542" y="2002"/>
                  </a:lnTo>
                  <a:lnTo>
                    <a:pt x="546" y="2006"/>
                  </a:lnTo>
                  <a:lnTo>
                    <a:pt x="551" y="2013"/>
                  </a:lnTo>
                  <a:lnTo>
                    <a:pt x="559" y="2021"/>
                  </a:lnTo>
                  <a:lnTo>
                    <a:pt x="565" y="2027"/>
                  </a:lnTo>
                  <a:lnTo>
                    <a:pt x="572" y="2032"/>
                  </a:lnTo>
                  <a:lnTo>
                    <a:pt x="576" y="2036"/>
                  </a:lnTo>
                  <a:lnTo>
                    <a:pt x="582" y="2040"/>
                  </a:lnTo>
                  <a:lnTo>
                    <a:pt x="584" y="2042"/>
                  </a:lnTo>
                  <a:lnTo>
                    <a:pt x="585" y="2044"/>
                  </a:lnTo>
                  <a:lnTo>
                    <a:pt x="570" y="2078"/>
                  </a:lnTo>
                  <a:lnTo>
                    <a:pt x="568" y="2078"/>
                  </a:lnTo>
                  <a:lnTo>
                    <a:pt x="566" y="2078"/>
                  </a:lnTo>
                  <a:lnTo>
                    <a:pt x="563" y="2080"/>
                  </a:lnTo>
                  <a:lnTo>
                    <a:pt x="559" y="2084"/>
                  </a:lnTo>
                  <a:lnTo>
                    <a:pt x="553" y="2088"/>
                  </a:lnTo>
                  <a:lnTo>
                    <a:pt x="546" y="2091"/>
                  </a:lnTo>
                  <a:lnTo>
                    <a:pt x="542" y="2095"/>
                  </a:lnTo>
                  <a:lnTo>
                    <a:pt x="538" y="2097"/>
                  </a:lnTo>
                  <a:lnTo>
                    <a:pt x="534" y="2101"/>
                  </a:lnTo>
                  <a:lnTo>
                    <a:pt x="532" y="2105"/>
                  </a:lnTo>
                  <a:lnTo>
                    <a:pt x="527" y="2107"/>
                  </a:lnTo>
                  <a:lnTo>
                    <a:pt x="523" y="2110"/>
                  </a:lnTo>
                  <a:lnTo>
                    <a:pt x="517" y="2112"/>
                  </a:lnTo>
                  <a:lnTo>
                    <a:pt x="513" y="2116"/>
                  </a:lnTo>
                  <a:lnTo>
                    <a:pt x="508" y="2120"/>
                  </a:lnTo>
                  <a:lnTo>
                    <a:pt x="502" y="2124"/>
                  </a:lnTo>
                  <a:lnTo>
                    <a:pt x="496" y="2127"/>
                  </a:lnTo>
                  <a:lnTo>
                    <a:pt x="492" y="2131"/>
                  </a:lnTo>
                  <a:lnTo>
                    <a:pt x="487" y="2135"/>
                  </a:lnTo>
                  <a:lnTo>
                    <a:pt x="481" y="2139"/>
                  </a:lnTo>
                  <a:lnTo>
                    <a:pt x="475" y="2145"/>
                  </a:lnTo>
                  <a:lnTo>
                    <a:pt x="470" y="2148"/>
                  </a:lnTo>
                  <a:lnTo>
                    <a:pt x="464" y="2152"/>
                  </a:lnTo>
                  <a:lnTo>
                    <a:pt x="458" y="2156"/>
                  </a:lnTo>
                  <a:lnTo>
                    <a:pt x="452" y="2160"/>
                  </a:lnTo>
                  <a:lnTo>
                    <a:pt x="447" y="2165"/>
                  </a:lnTo>
                  <a:lnTo>
                    <a:pt x="441" y="2169"/>
                  </a:lnTo>
                  <a:lnTo>
                    <a:pt x="435" y="2173"/>
                  </a:lnTo>
                  <a:lnTo>
                    <a:pt x="428" y="2177"/>
                  </a:lnTo>
                  <a:lnTo>
                    <a:pt x="424" y="2183"/>
                  </a:lnTo>
                  <a:lnTo>
                    <a:pt x="416" y="2186"/>
                  </a:lnTo>
                  <a:lnTo>
                    <a:pt x="411" y="2190"/>
                  </a:lnTo>
                  <a:lnTo>
                    <a:pt x="405" y="2194"/>
                  </a:lnTo>
                  <a:lnTo>
                    <a:pt x="399" y="2198"/>
                  </a:lnTo>
                  <a:lnTo>
                    <a:pt x="393" y="2202"/>
                  </a:lnTo>
                  <a:lnTo>
                    <a:pt x="388" y="2205"/>
                  </a:lnTo>
                  <a:lnTo>
                    <a:pt x="384" y="2209"/>
                  </a:lnTo>
                  <a:lnTo>
                    <a:pt x="378" y="2213"/>
                  </a:lnTo>
                  <a:lnTo>
                    <a:pt x="373" y="2217"/>
                  </a:lnTo>
                  <a:lnTo>
                    <a:pt x="367" y="2221"/>
                  </a:lnTo>
                  <a:lnTo>
                    <a:pt x="361" y="2224"/>
                  </a:lnTo>
                  <a:lnTo>
                    <a:pt x="357" y="2228"/>
                  </a:lnTo>
                  <a:lnTo>
                    <a:pt x="352" y="2232"/>
                  </a:lnTo>
                  <a:lnTo>
                    <a:pt x="348" y="2234"/>
                  </a:lnTo>
                  <a:lnTo>
                    <a:pt x="344" y="2238"/>
                  </a:lnTo>
                  <a:lnTo>
                    <a:pt x="340" y="2242"/>
                  </a:lnTo>
                  <a:lnTo>
                    <a:pt x="333" y="2245"/>
                  </a:lnTo>
                  <a:lnTo>
                    <a:pt x="327" y="2251"/>
                  </a:lnTo>
                  <a:lnTo>
                    <a:pt x="319" y="2255"/>
                  </a:lnTo>
                  <a:lnTo>
                    <a:pt x="316" y="2259"/>
                  </a:lnTo>
                  <a:lnTo>
                    <a:pt x="312" y="2261"/>
                  </a:lnTo>
                  <a:lnTo>
                    <a:pt x="310" y="2264"/>
                  </a:lnTo>
                  <a:lnTo>
                    <a:pt x="306" y="2266"/>
                  </a:lnTo>
                  <a:lnTo>
                    <a:pt x="302" y="2270"/>
                  </a:lnTo>
                  <a:lnTo>
                    <a:pt x="300" y="2274"/>
                  </a:lnTo>
                  <a:lnTo>
                    <a:pt x="300" y="2276"/>
                  </a:lnTo>
                  <a:lnTo>
                    <a:pt x="300" y="2280"/>
                  </a:lnTo>
                  <a:lnTo>
                    <a:pt x="300" y="2283"/>
                  </a:lnTo>
                  <a:lnTo>
                    <a:pt x="300" y="2287"/>
                  </a:lnTo>
                  <a:lnTo>
                    <a:pt x="300" y="2291"/>
                  </a:lnTo>
                  <a:lnTo>
                    <a:pt x="300" y="2297"/>
                  </a:lnTo>
                  <a:lnTo>
                    <a:pt x="300" y="2300"/>
                  </a:lnTo>
                  <a:lnTo>
                    <a:pt x="300" y="2304"/>
                  </a:lnTo>
                  <a:lnTo>
                    <a:pt x="302" y="2310"/>
                  </a:lnTo>
                  <a:lnTo>
                    <a:pt x="302" y="2314"/>
                  </a:lnTo>
                  <a:lnTo>
                    <a:pt x="304" y="2319"/>
                  </a:lnTo>
                  <a:lnTo>
                    <a:pt x="304" y="2323"/>
                  </a:lnTo>
                  <a:lnTo>
                    <a:pt x="306" y="2329"/>
                  </a:lnTo>
                  <a:lnTo>
                    <a:pt x="306" y="2333"/>
                  </a:lnTo>
                  <a:lnTo>
                    <a:pt x="308" y="2338"/>
                  </a:lnTo>
                  <a:lnTo>
                    <a:pt x="310" y="2342"/>
                  </a:lnTo>
                  <a:lnTo>
                    <a:pt x="310" y="2348"/>
                  </a:lnTo>
                  <a:lnTo>
                    <a:pt x="312" y="2354"/>
                  </a:lnTo>
                  <a:lnTo>
                    <a:pt x="314" y="2359"/>
                  </a:lnTo>
                  <a:lnTo>
                    <a:pt x="316" y="2363"/>
                  </a:lnTo>
                  <a:lnTo>
                    <a:pt x="317" y="2367"/>
                  </a:lnTo>
                  <a:lnTo>
                    <a:pt x="317" y="2371"/>
                  </a:lnTo>
                  <a:lnTo>
                    <a:pt x="319" y="2377"/>
                  </a:lnTo>
                  <a:lnTo>
                    <a:pt x="321" y="2378"/>
                  </a:lnTo>
                  <a:lnTo>
                    <a:pt x="321" y="2384"/>
                  </a:lnTo>
                  <a:lnTo>
                    <a:pt x="323" y="2386"/>
                  </a:lnTo>
                  <a:lnTo>
                    <a:pt x="325" y="2390"/>
                  </a:lnTo>
                  <a:lnTo>
                    <a:pt x="327" y="2396"/>
                  </a:lnTo>
                  <a:lnTo>
                    <a:pt x="331" y="2403"/>
                  </a:lnTo>
                  <a:lnTo>
                    <a:pt x="333" y="2407"/>
                  </a:lnTo>
                  <a:lnTo>
                    <a:pt x="335" y="2413"/>
                  </a:lnTo>
                  <a:lnTo>
                    <a:pt x="336" y="2416"/>
                  </a:lnTo>
                  <a:lnTo>
                    <a:pt x="340" y="2422"/>
                  </a:lnTo>
                  <a:lnTo>
                    <a:pt x="342" y="2426"/>
                  </a:lnTo>
                  <a:lnTo>
                    <a:pt x="344" y="2430"/>
                  </a:lnTo>
                  <a:lnTo>
                    <a:pt x="346" y="2434"/>
                  </a:lnTo>
                  <a:lnTo>
                    <a:pt x="350" y="2439"/>
                  </a:lnTo>
                  <a:lnTo>
                    <a:pt x="352" y="2443"/>
                  </a:lnTo>
                  <a:lnTo>
                    <a:pt x="354" y="2449"/>
                  </a:lnTo>
                  <a:lnTo>
                    <a:pt x="357" y="2453"/>
                  </a:lnTo>
                  <a:lnTo>
                    <a:pt x="359" y="2458"/>
                  </a:lnTo>
                  <a:lnTo>
                    <a:pt x="361" y="2462"/>
                  </a:lnTo>
                  <a:lnTo>
                    <a:pt x="365" y="2466"/>
                  </a:lnTo>
                  <a:lnTo>
                    <a:pt x="367" y="2470"/>
                  </a:lnTo>
                  <a:lnTo>
                    <a:pt x="369" y="2473"/>
                  </a:lnTo>
                  <a:lnTo>
                    <a:pt x="371" y="2477"/>
                  </a:lnTo>
                  <a:lnTo>
                    <a:pt x="373" y="2481"/>
                  </a:lnTo>
                  <a:lnTo>
                    <a:pt x="374" y="2485"/>
                  </a:lnTo>
                  <a:lnTo>
                    <a:pt x="376" y="2489"/>
                  </a:lnTo>
                  <a:lnTo>
                    <a:pt x="380" y="2494"/>
                  </a:lnTo>
                  <a:lnTo>
                    <a:pt x="382" y="2498"/>
                  </a:lnTo>
                  <a:lnTo>
                    <a:pt x="384" y="2500"/>
                  </a:lnTo>
                  <a:lnTo>
                    <a:pt x="386" y="2502"/>
                  </a:lnTo>
                  <a:lnTo>
                    <a:pt x="386" y="2506"/>
                  </a:lnTo>
                  <a:lnTo>
                    <a:pt x="386" y="2510"/>
                  </a:lnTo>
                  <a:lnTo>
                    <a:pt x="388" y="2515"/>
                  </a:lnTo>
                  <a:lnTo>
                    <a:pt x="390" y="2521"/>
                  </a:lnTo>
                  <a:lnTo>
                    <a:pt x="393" y="2529"/>
                  </a:lnTo>
                  <a:lnTo>
                    <a:pt x="393" y="2532"/>
                  </a:lnTo>
                  <a:lnTo>
                    <a:pt x="395" y="2536"/>
                  </a:lnTo>
                  <a:lnTo>
                    <a:pt x="397" y="2542"/>
                  </a:lnTo>
                  <a:lnTo>
                    <a:pt x="399" y="2546"/>
                  </a:lnTo>
                  <a:lnTo>
                    <a:pt x="401" y="2550"/>
                  </a:lnTo>
                  <a:lnTo>
                    <a:pt x="403" y="2555"/>
                  </a:lnTo>
                  <a:lnTo>
                    <a:pt x="405" y="2559"/>
                  </a:lnTo>
                  <a:lnTo>
                    <a:pt x="407" y="2565"/>
                  </a:lnTo>
                  <a:lnTo>
                    <a:pt x="409" y="2569"/>
                  </a:lnTo>
                  <a:lnTo>
                    <a:pt x="411" y="2572"/>
                  </a:lnTo>
                  <a:lnTo>
                    <a:pt x="414" y="2578"/>
                  </a:lnTo>
                  <a:lnTo>
                    <a:pt x="416" y="2582"/>
                  </a:lnTo>
                  <a:lnTo>
                    <a:pt x="418" y="2588"/>
                  </a:lnTo>
                  <a:lnTo>
                    <a:pt x="422" y="2591"/>
                  </a:lnTo>
                  <a:lnTo>
                    <a:pt x="424" y="2595"/>
                  </a:lnTo>
                  <a:lnTo>
                    <a:pt x="428" y="2599"/>
                  </a:lnTo>
                  <a:lnTo>
                    <a:pt x="433" y="2607"/>
                  </a:lnTo>
                  <a:lnTo>
                    <a:pt x="441" y="2612"/>
                  </a:lnTo>
                  <a:lnTo>
                    <a:pt x="443" y="2616"/>
                  </a:lnTo>
                  <a:lnTo>
                    <a:pt x="447" y="2618"/>
                  </a:lnTo>
                  <a:lnTo>
                    <a:pt x="452" y="2620"/>
                  </a:lnTo>
                  <a:lnTo>
                    <a:pt x="456" y="2622"/>
                  </a:lnTo>
                  <a:lnTo>
                    <a:pt x="462" y="2624"/>
                  </a:lnTo>
                  <a:lnTo>
                    <a:pt x="468" y="2626"/>
                  </a:lnTo>
                  <a:lnTo>
                    <a:pt x="473" y="2627"/>
                  </a:lnTo>
                  <a:lnTo>
                    <a:pt x="481" y="2629"/>
                  </a:lnTo>
                  <a:lnTo>
                    <a:pt x="489" y="2629"/>
                  </a:lnTo>
                  <a:lnTo>
                    <a:pt x="496" y="2631"/>
                  </a:lnTo>
                  <a:lnTo>
                    <a:pt x="500" y="2631"/>
                  </a:lnTo>
                  <a:lnTo>
                    <a:pt x="504" y="2633"/>
                  </a:lnTo>
                  <a:lnTo>
                    <a:pt x="508" y="2633"/>
                  </a:lnTo>
                  <a:lnTo>
                    <a:pt x="511" y="2635"/>
                  </a:lnTo>
                  <a:lnTo>
                    <a:pt x="515" y="2635"/>
                  </a:lnTo>
                  <a:lnTo>
                    <a:pt x="519" y="2635"/>
                  </a:lnTo>
                  <a:lnTo>
                    <a:pt x="525" y="2637"/>
                  </a:lnTo>
                  <a:lnTo>
                    <a:pt x="528" y="2637"/>
                  </a:lnTo>
                  <a:lnTo>
                    <a:pt x="532" y="2637"/>
                  </a:lnTo>
                  <a:lnTo>
                    <a:pt x="536" y="2639"/>
                  </a:lnTo>
                  <a:lnTo>
                    <a:pt x="542" y="2639"/>
                  </a:lnTo>
                  <a:lnTo>
                    <a:pt x="546" y="2639"/>
                  </a:lnTo>
                  <a:lnTo>
                    <a:pt x="551" y="2639"/>
                  </a:lnTo>
                  <a:lnTo>
                    <a:pt x="555" y="2641"/>
                  </a:lnTo>
                  <a:lnTo>
                    <a:pt x="559" y="2641"/>
                  </a:lnTo>
                  <a:lnTo>
                    <a:pt x="565" y="2641"/>
                  </a:lnTo>
                  <a:lnTo>
                    <a:pt x="568" y="2641"/>
                  </a:lnTo>
                  <a:lnTo>
                    <a:pt x="572" y="2641"/>
                  </a:lnTo>
                  <a:lnTo>
                    <a:pt x="578" y="2643"/>
                  </a:lnTo>
                  <a:lnTo>
                    <a:pt x="582" y="2643"/>
                  </a:lnTo>
                  <a:lnTo>
                    <a:pt x="585" y="2643"/>
                  </a:lnTo>
                  <a:lnTo>
                    <a:pt x="591" y="2645"/>
                  </a:lnTo>
                  <a:lnTo>
                    <a:pt x="595" y="2645"/>
                  </a:lnTo>
                  <a:lnTo>
                    <a:pt x="601" y="2645"/>
                  </a:lnTo>
                  <a:lnTo>
                    <a:pt x="604" y="2645"/>
                  </a:lnTo>
                  <a:lnTo>
                    <a:pt x="610" y="2645"/>
                  </a:lnTo>
                  <a:lnTo>
                    <a:pt x="614" y="2646"/>
                  </a:lnTo>
                  <a:lnTo>
                    <a:pt x="620" y="2646"/>
                  </a:lnTo>
                  <a:lnTo>
                    <a:pt x="624" y="2646"/>
                  </a:lnTo>
                  <a:lnTo>
                    <a:pt x="627" y="2646"/>
                  </a:lnTo>
                  <a:lnTo>
                    <a:pt x="631" y="2646"/>
                  </a:lnTo>
                  <a:lnTo>
                    <a:pt x="635" y="2648"/>
                  </a:lnTo>
                  <a:lnTo>
                    <a:pt x="641" y="2648"/>
                  </a:lnTo>
                  <a:lnTo>
                    <a:pt x="644" y="2648"/>
                  </a:lnTo>
                  <a:lnTo>
                    <a:pt x="648" y="2648"/>
                  </a:lnTo>
                  <a:lnTo>
                    <a:pt x="654" y="2650"/>
                  </a:lnTo>
                  <a:lnTo>
                    <a:pt x="658" y="2650"/>
                  </a:lnTo>
                  <a:lnTo>
                    <a:pt x="662" y="2650"/>
                  </a:lnTo>
                  <a:lnTo>
                    <a:pt x="665" y="2650"/>
                  </a:lnTo>
                  <a:lnTo>
                    <a:pt x="669" y="2652"/>
                  </a:lnTo>
                  <a:lnTo>
                    <a:pt x="673" y="2652"/>
                  </a:lnTo>
                  <a:lnTo>
                    <a:pt x="677" y="2652"/>
                  </a:lnTo>
                  <a:lnTo>
                    <a:pt x="681" y="2652"/>
                  </a:lnTo>
                  <a:lnTo>
                    <a:pt x="684" y="2654"/>
                  </a:lnTo>
                  <a:lnTo>
                    <a:pt x="690" y="2654"/>
                  </a:lnTo>
                  <a:lnTo>
                    <a:pt x="698" y="2656"/>
                  </a:lnTo>
                  <a:lnTo>
                    <a:pt x="701" y="2656"/>
                  </a:lnTo>
                  <a:lnTo>
                    <a:pt x="705" y="2656"/>
                  </a:lnTo>
                  <a:lnTo>
                    <a:pt x="709" y="2656"/>
                  </a:lnTo>
                  <a:lnTo>
                    <a:pt x="713" y="2656"/>
                  </a:lnTo>
                  <a:lnTo>
                    <a:pt x="720" y="2656"/>
                  </a:lnTo>
                  <a:lnTo>
                    <a:pt x="728" y="2656"/>
                  </a:lnTo>
                  <a:lnTo>
                    <a:pt x="730" y="2656"/>
                  </a:lnTo>
                  <a:lnTo>
                    <a:pt x="734" y="2656"/>
                  </a:lnTo>
                  <a:lnTo>
                    <a:pt x="739" y="2656"/>
                  </a:lnTo>
                  <a:lnTo>
                    <a:pt x="743" y="2656"/>
                  </a:lnTo>
                  <a:lnTo>
                    <a:pt x="747" y="2656"/>
                  </a:lnTo>
                  <a:lnTo>
                    <a:pt x="749" y="2654"/>
                  </a:lnTo>
                  <a:lnTo>
                    <a:pt x="753" y="2654"/>
                  </a:lnTo>
                  <a:lnTo>
                    <a:pt x="758" y="2654"/>
                  </a:lnTo>
                  <a:lnTo>
                    <a:pt x="760" y="2652"/>
                  </a:lnTo>
                  <a:lnTo>
                    <a:pt x="764" y="2652"/>
                  </a:lnTo>
                  <a:lnTo>
                    <a:pt x="768" y="2652"/>
                  </a:lnTo>
                  <a:lnTo>
                    <a:pt x="772" y="2652"/>
                  </a:lnTo>
                  <a:lnTo>
                    <a:pt x="779" y="2650"/>
                  </a:lnTo>
                  <a:lnTo>
                    <a:pt x="787" y="2650"/>
                  </a:lnTo>
                  <a:lnTo>
                    <a:pt x="791" y="2648"/>
                  </a:lnTo>
                  <a:lnTo>
                    <a:pt x="795" y="2648"/>
                  </a:lnTo>
                  <a:lnTo>
                    <a:pt x="798" y="2646"/>
                  </a:lnTo>
                  <a:lnTo>
                    <a:pt x="802" y="2646"/>
                  </a:lnTo>
                  <a:lnTo>
                    <a:pt x="808" y="2645"/>
                  </a:lnTo>
                  <a:lnTo>
                    <a:pt x="816" y="2643"/>
                  </a:lnTo>
                  <a:lnTo>
                    <a:pt x="821" y="2641"/>
                  </a:lnTo>
                  <a:lnTo>
                    <a:pt x="829" y="2639"/>
                  </a:lnTo>
                  <a:lnTo>
                    <a:pt x="835" y="2637"/>
                  </a:lnTo>
                  <a:lnTo>
                    <a:pt x="840" y="2635"/>
                  </a:lnTo>
                  <a:lnTo>
                    <a:pt x="846" y="2633"/>
                  </a:lnTo>
                  <a:lnTo>
                    <a:pt x="854" y="2631"/>
                  </a:lnTo>
                  <a:lnTo>
                    <a:pt x="857" y="2627"/>
                  </a:lnTo>
                  <a:lnTo>
                    <a:pt x="863" y="2626"/>
                  </a:lnTo>
                  <a:lnTo>
                    <a:pt x="867" y="2622"/>
                  </a:lnTo>
                  <a:lnTo>
                    <a:pt x="873" y="2620"/>
                  </a:lnTo>
                  <a:lnTo>
                    <a:pt x="876" y="2616"/>
                  </a:lnTo>
                  <a:lnTo>
                    <a:pt x="880" y="2614"/>
                  </a:lnTo>
                  <a:lnTo>
                    <a:pt x="884" y="2610"/>
                  </a:lnTo>
                  <a:lnTo>
                    <a:pt x="888" y="2608"/>
                  </a:lnTo>
                  <a:lnTo>
                    <a:pt x="893" y="2603"/>
                  </a:lnTo>
                  <a:lnTo>
                    <a:pt x="899" y="2597"/>
                  </a:lnTo>
                  <a:lnTo>
                    <a:pt x="905" y="2589"/>
                  </a:lnTo>
                  <a:lnTo>
                    <a:pt x="911" y="2584"/>
                  </a:lnTo>
                  <a:lnTo>
                    <a:pt x="916" y="2576"/>
                  </a:lnTo>
                  <a:lnTo>
                    <a:pt x="920" y="2570"/>
                  </a:lnTo>
                  <a:lnTo>
                    <a:pt x="924" y="2563"/>
                  </a:lnTo>
                  <a:lnTo>
                    <a:pt x="928" y="2555"/>
                  </a:lnTo>
                  <a:lnTo>
                    <a:pt x="930" y="2551"/>
                  </a:lnTo>
                  <a:lnTo>
                    <a:pt x="930" y="2548"/>
                  </a:lnTo>
                  <a:lnTo>
                    <a:pt x="931" y="2544"/>
                  </a:lnTo>
                  <a:lnTo>
                    <a:pt x="933" y="2540"/>
                  </a:lnTo>
                  <a:lnTo>
                    <a:pt x="933" y="2536"/>
                  </a:lnTo>
                  <a:lnTo>
                    <a:pt x="933" y="2532"/>
                  </a:lnTo>
                  <a:lnTo>
                    <a:pt x="935" y="2529"/>
                  </a:lnTo>
                  <a:lnTo>
                    <a:pt x="935" y="2525"/>
                  </a:lnTo>
                  <a:lnTo>
                    <a:pt x="935" y="2519"/>
                  </a:lnTo>
                  <a:lnTo>
                    <a:pt x="935" y="2515"/>
                  </a:lnTo>
                  <a:lnTo>
                    <a:pt x="933" y="2511"/>
                  </a:lnTo>
                  <a:lnTo>
                    <a:pt x="933" y="2508"/>
                  </a:lnTo>
                  <a:lnTo>
                    <a:pt x="933" y="2502"/>
                  </a:lnTo>
                  <a:lnTo>
                    <a:pt x="931" y="2498"/>
                  </a:lnTo>
                  <a:lnTo>
                    <a:pt x="930" y="2494"/>
                  </a:lnTo>
                  <a:lnTo>
                    <a:pt x="930" y="2491"/>
                  </a:lnTo>
                  <a:lnTo>
                    <a:pt x="928" y="2485"/>
                  </a:lnTo>
                  <a:lnTo>
                    <a:pt x="924" y="2481"/>
                  </a:lnTo>
                  <a:lnTo>
                    <a:pt x="920" y="2475"/>
                  </a:lnTo>
                  <a:lnTo>
                    <a:pt x="918" y="2472"/>
                  </a:lnTo>
                  <a:lnTo>
                    <a:pt x="914" y="2468"/>
                  </a:lnTo>
                  <a:lnTo>
                    <a:pt x="911" y="2464"/>
                  </a:lnTo>
                  <a:lnTo>
                    <a:pt x="907" y="2458"/>
                  </a:lnTo>
                  <a:lnTo>
                    <a:pt x="903" y="2454"/>
                  </a:lnTo>
                  <a:lnTo>
                    <a:pt x="897" y="2451"/>
                  </a:lnTo>
                  <a:lnTo>
                    <a:pt x="893" y="2447"/>
                  </a:lnTo>
                  <a:lnTo>
                    <a:pt x="888" y="2443"/>
                  </a:lnTo>
                  <a:lnTo>
                    <a:pt x="884" y="2439"/>
                  </a:lnTo>
                  <a:lnTo>
                    <a:pt x="878" y="2435"/>
                  </a:lnTo>
                  <a:lnTo>
                    <a:pt x="874" y="2432"/>
                  </a:lnTo>
                  <a:lnTo>
                    <a:pt x="869" y="2428"/>
                  </a:lnTo>
                  <a:lnTo>
                    <a:pt x="865" y="2426"/>
                  </a:lnTo>
                  <a:lnTo>
                    <a:pt x="859" y="2422"/>
                  </a:lnTo>
                  <a:lnTo>
                    <a:pt x="855" y="2420"/>
                  </a:lnTo>
                  <a:lnTo>
                    <a:pt x="850" y="2416"/>
                  </a:lnTo>
                  <a:lnTo>
                    <a:pt x="846" y="2415"/>
                  </a:lnTo>
                  <a:lnTo>
                    <a:pt x="840" y="2413"/>
                  </a:lnTo>
                  <a:lnTo>
                    <a:pt x="836" y="2409"/>
                  </a:lnTo>
                  <a:lnTo>
                    <a:pt x="833" y="2407"/>
                  </a:lnTo>
                  <a:lnTo>
                    <a:pt x="831" y="2407"/>
                  </a:lnTo>
                  <a:lnTo>
                    <a:pt x="823" y="2403"/>
                  </a:lnTo>
                  <a:lnTo>
                    <a:pt x="819" y="2399"/>
                  </a:lnTo>
                  <a:lnTo>
                    <a:pt x="816" y="2399"/>
                  </a:lnTo>
                  <a:lnTo>
                    <a:pt x="869" y="2338"/>
                  </a:lnTo>
                  <a:lnTo>
                    <a:pt x="874" y="2338"/>
                  </a:lnTo>
                  <a:lnTo>
                    <a:pt x="876" y="2338"/>
                  </a:lnTo>
                  <a:lnTo>
                    <a:pt x="880" y="2338"/>
                  </a:lnTo>
                  <a:lnTo>
                    <a:pt x="884" y="2337"/>
                  </a:lnTo>
                  <a:lnTo>
                    <a:pt x="888" y="2337"/>
                  </a:lnTo>
                  <a:lnTo>
                    <a:pt x="892" y="2335"/>
                  </a:lnTo>
                  <a:lnTo>
                    <a:pt x="897" y="2333"/>
                  </a:lnTo>
                  <a:lnTo>
                    <a:pt x="903" y="2331"/>
                  </a:lnTo>
                  <a:lnTo>
                    <a:pt x="911" y="2329"/>
                  </a:lnTo>
                  <a:lnTo>
                    <a:pt x="916" y="2325"/>
                  </a:lnTo>
                  <a:lnTo>
                    <a:pt x="924" y="2321"/>
                  </a:lnTo>
                  <a:lnTo>
                    <a:pt x="928" y="2319"/>
                  </a:lnTo>
                  <a:lnTo>
                    <a:pt x="931" y="2318"/>
                  </a:lnTo>
                  <a:lnTo>
                    <a:pt x="935" y="2316"/>
                  </a:lnTo>
                  <a:lnTo>
                    <a:pt x="939" y="2314"/>
                  </a:lnTo>
                  <a:lnTo>
                    <a:pt x="943" y="2310"/>
                  </a:lnTo>
                  <a:lnTo>
                    <a:pt x="947" y="2306"/>
                  </a:lnTo>
                  <a:lnTo>
                    <a:pt x="952" y="2302"/>
                  </a:lnTo>
                  <a:lnTo>
                    <a:pt x="956" y="2299"/>
                  </a:lnTo>
                  <a:lnTo>
                    <a:pt x="960" y="2295"/>
                  </a:lnTo>
                  <a:lnTo>
                    <a:pt x="964" y="2291"/>
                  </a:lnTo>
                  <a:lnTo>
                    <a:pt x="968" y="2285"/>
                  </a:lnTo>
                  <a:lnTo>
                    <a:pt x="971" y="2281"/>
                  </a:lnTo>
                  <a:lnTo>
                    <a:pt x="975" y="2276"/>
                  </a:lnTo>
                  <a:lnTo>
                    <a:pt x="979" y="2270"/>
                  </a:lnTo>
                  <a:lnTo>
                    <a:pt x="983" y="2264"/>
                  </a:lnTo>
                  <a:lnTo>
                    <a:pt x="987" y="2261"/>
                  </a:lnTo>
                  <a:lnTo>
                    <a:pt x="990" y="2255"/>
                  </a:lnTo>
                  <a:lnTo>
                    <a:pt x="994" y="2249"/>
                  </a:lnTo>
                  <a:lnTo>
                    <a:pt x="998" y="2243"/>
                  </a:lnTo>
                  <a:lnTo>
                    <a:pt x="1002" y="2240"/>
                  </a:lnTo>
                  <a:lnTo>
                    <a:pt x="1006" y="2232"/>
                  </a:lnTo>
                  <a:lnTo>
                    <a:pt x="1009" y="2226"/>
                  </a:lnTo>
                  <a:lnTo>
                    <a:pt x="1013" y="2223"/>
                  </a:lnTo>
                  <a:lnTo>
                    <a:pt x="1015" y="2217"/>
                  </a:lnTo>
                  <a:lnTo>
                    <a:pt x="1019" y="2211"/>
                  </a:lnTo>
                  <a:lnTo>
                    <a:pt x="1023" y="2207"/>
                  </a:lnTo>
                  <a:lnTo>
                    <a:pt x="1027" y="2202"/>
                  </a:lnTo>
                  <a:lnTo>
                    <a:pt x="1030" y="2198"/>
                  </a:lnTo>
                  <a:lnTo>
                    <a:pt x="1032" y="2194"/>
                  </a:lnTo>
                  <a:lnTo>
                    <a:pt x="1036" y="2190"/>
                  </a:lnTo>
                  <a:lnTo>
                    <a:pt x="1040" y="2186"/>
                  </a:lnTo>
                  <a:lnTo>
                    <a:pt x="1044" y="2183"/>
                  </a:lnTo>
                  <a:lnTo>
                    <a:pt x="1049" y="2177"/>
                  </a:lnTo>
                  <a:lnTo>
                    <a:pt x="1055" y="2175"/>
                  </a:lnTo>
                  <a:lnTo>
                    <a:pt x="1061" y="2171"/>
                  </a:lnTo>
                  <a:lnTo>
                    <a:pt x="1066" y="2169"/>
                  </a:lnTo>
                  <a:lnTo>
                    <a:pt x="1070" y="2169"/>
                  </a:lnTo>
                  <a:lnTo>
                    <a:pt x="1074" y="2169"/>
                  </a:lnTo>
                  <a:lnTo>
                    <a:pt x="1080" y="2169"/>
                  </a:lnTo>
                  <a:lnTo>
                    <a:pt x="1084" y="2169"/>
                  </a:lnTo>
                  <a:lnTo>
                    <a:pt x="1087" y="2169"/>
                  </a:lnTo>
                  <a:lnTo>
                    <a:pt x="1091" y="2171"/>
                  </a:lnTo>
                  <a:lnTo>
                    <a:pt x="1097" y="2171"/>
                  </a:lnTo>
                  <a:lnTo>
                    <a:pt x="1101" y="2173"/>
                  </a:lnTo>
                  <a:lnTo>
                    <a:pt x="1104" y="2173"/>
                  </a:lnTo>
                  <a:lnTo>
                    <a:pt x="1110" y="2175"/>
                  </a:lnTo>
                  <a:lnTo>
                    <a:pt x="1114" y="2177"/>
                  </a:lnTo>
                  <a:lnTo>
                    <a:pt x="1120" y="2179"/>
                  </a:lnTo>
                  <a:lnTo>
                    <a:pt x="1123" y="2179"/>
                  </a:lnTo>
                  <a:lnTo>
                    <a:pt x="1129" y="2181"/>
                  </a:lnTo>
                  <a:lnTo>
                    <a:pt x="1133" y="2183"/>
                  </a:lnTo>
                  <a:lnTo>
                    <a:pt x="1137" y="2184"/>
                  </a:lnTo>
                  <a:lnTo>
                    <a:pt x="1142" y="2184"/>
                  </a:lnTo>
                  <a:lnTo>
                    <a:pt x="1146" y="2186"/>
                  </a:lnTo>
                  <a:lnTo>
                    <a:pt x="1150" y="2186"/>
                  </a:lnTo>
                  <a:lnTo>
                    <a:pt x="1154" y="2188"/>
                  </a:lnTo>
                  <a:lnTo>
                    <a:pt x="1160" y="2192"/>
                  </a:lnTo>
                  <a:lnTo>
                    <a:pt x="1165" y="2194"/>
                  </a:lnTo>
                  <a:lnTo>
                    <a:pt x="1169" y="2196"/>
                  </a:lnTo>
                  <a:lnTo>
                    <a:pt x="1173" y="2198"/>
                  </a:lnTo>
                  <a:lnTo>
                    <a:pt x="1177" y="2200"/>
                  </a:lnTo>
                  <a:lnTo>
                    <a:pt x="1180" y="2202"/>
                  </a:lnTo>
                  <a:lnTo>
                    <a:pt x="1186" y="2205"/>
                  </a:lnTo>
                  <a:lnTo>
                    <a:pt x="1192" y="2211"/>
                  </a:lnTo>
                  <a:lnTo>
                    <a:pt x="1198" y="2215"/>
                  </a:lnTo>
                  <a:lnTo>
                    <a:pt x="1205" y="2223"/>
                  </a:lnTo>
                  <a:lnTo>
                    <a:pt x="1209" y="2224"/>
                  </a:lnTo>
                  <a:lnTo>
                    <a:pt x="1213" y="2228"/>
                  </a:lnTo>
                  <a:lnTo>
                    <a:pt x="1217" y="2232"/>
                  </a:lnTo>
                  <a:lnTo>
                    <a:pt x="1220" y="2236"/>
                  </a:lnTo>
                  <a:lnTo>
                    <a:pt x="1228" y="2242"/>
                  </a:lnTo>
                  <a:lnTo>
                    <a:pt x="1234" y="2247"/>
                  </a:lnTo>
                  <a:lnTo>
                    <a:pt x="1239" y="2253"/>
                  </a:lnTo>
                  <a:lnTo>
                    <a:pt x="1245" y="2259"/>
                  </a:lnTo>
                  <a:lnTo>
                    <a:pt x="1249" y="2262"/>
                  </a:lnTo>
                  <a:lnTo>
                    <a:pt x="1253" y="2266"/>
                  </a:lnTo>
                  <a:lnTo>
                    <a:pt x="1257" y="2268"/>
                  </a:lnTo>
                  <a:lnTo>
                    <a:pt x="1257" y="2270"/>
                  </a:lnTo>
                  <a:lnTo>
                    <a:pt x="1253" y="2274"/>
                  </a:lnTo>
                  <a:lnTo>
                    <a:pt x="1251" y="2276"/>
                  </a:lnTo>
                  <a:lnTo>
                    <a:pt x="1249" y="2280"/>
                  </a:lnTo>
                  <a:lnTo>
                    <a:pt x="1247" y="2283"/>
                  </a:lnTo>
                  <a:lnTo>
                    <a:pt x="1247" y="2289"/>
                  </a:lnTo>
                  <a:lnTo>
                    <a:pt x="1243" y="2293"/>
                  </a:lnTo>
                  <a:lnTo>
                    <a:pt x="1243" y="2297"/>
                  </a:lnTo>
                  <a:lnTo>
                    <a:pt x="1241" y="2300"/>
                  </a:lnTo>
                  <a:lnTo>
                    <a:pt x="1241" y="2306"/>
                  </a:lnTo>
                  <a:lnTo>
                    <a:pt x="1241" y="2310"/>
                  </a:lnTo>
                  <a:lnTo>
                    <a:pt x="1243" y="2316"/>
                  </a:lnTo>
                  <a:lnTo>
                    <a:pt x="1245" y="2319"/>
                  </a:lnTo>
                  <a:lnTo>
                    <a:pt x="1249" y="2325"/>
                  </a:lnTo>
                  <a:lnTo>
                    <a:pt x="1251" y="2327"/>
                  </a:lnTo>
                  <a:lnTo>
                    <a:pt x="1253" y="2331"/>
                  </a:lnTo>
                  <a:lnTo>
                    <a:pt x="1257" y="2335"/>
                  </a:lnTo>
                  <a:lnTo>
                    <a:pt x="1262" y="2340"/>
                  </a:lnTo>
                  <a:lnTo>
                    <a:pt x="1268" y="2344"/>
                  </a:lnTo>
                  <a:lnTo>
                    <a:pt x="1276" y="2352"/>
                  </a:lnTo>
                  <a:lnTo>
                    <a:pt x="1277" y="2354"/>
                  </a:lnTo>
                  <a:lnTo>
                    <a:pt x="1281" y="2357"/>
                  </a:lnTo>
                  <a:lnTo>
                    <a:pt x="1285" y="2361"/>
                  </a:lnTo>
                  <a:lnTo>
                    <a:pt x="1289" y="2365"/>
                  </a:lnTo>
                  <a:lnTo>
                    <a:pt x="1293" y="2367"/>
                  </a:lnTo>
                  <a:lnTo>
                    <a:pt x="1298" y="2371"/>
                  </a:lnTo>
                  <a:lnTo>
                    <a:pt x="1302" y="2375"/>
                  </a:lnTo>
                  <a:lnTo>
                    <a:pt x="1306" y="2378"/>
                  </a:lnTo>
                  <a:lnTo>
                    <a:pt x="1310" y="2382"/>
                  </a:lnTo>
                  <a:lnTo>
                    <a:pt x="1315" y="2386"/>
                  </a:lnTo>
                  <a:lnTo>
                    <a:pt x="1319" y="2390"/>
                  </a:lnTo>
                  <a:lnTo>
                    <a:pt x="1325" y="2396"/>
                  </a:lnTo>
                  <a:lnTo>
                    <a:pt x="1329" y="2399"/>
                  </a:lnTo>
                  <a:lnTo>
                    <a:pt x="1333" y="2403"/>
                  </a:lnTo>
                  <a:lnTo>
                    <a:pt x="1338" y="2407"/>
                  </a:lnTo>
                  <a:lnTo>
                    <a:pt x="1344" y="2411"/>
                  </a:lnTo>
                  <a:lnTo>
                    <a:pt x="1348" y="2415"/>
                  </a:lnTo>
                  <a:lnTo>
                    <a:pt x="1353" y="2420"/>
                  </a:lnTo>
                  <a:lnTo>
                    <a:pt x="1357" y="2424"/>
                  </a:lnTo>
                  <a:lnTo>
                    <a:pt x="1363" y="2428"/>
                  </a:lnTo>
                  <a:lnTo>
                    <a:pt x="1367" y="2432"/>
                  </a:lnTo>
                  <a:lnTo>
                    <a:pt x="1372" y="2435"/>
                  </a:lnTo>
                  <a:lnTo>
                    <a:pt x="1376" y="2439"/>
                  </a:lnTo>
                  <a:lnTo>
                    <a:pt x="1382" y="2445"/>
                  </a:lnTo>
                  <a:lnTo>
                    <a:pt x="1386" y="2447"/>
                  </a:lnTo>
                  <a:lnTo>
                    <a:pt x="1391" y="2453"/>
                  </a:lnTo>
                  <a:lnTo>
                    <a:pt x="1395" y="2456"/>
                  </a:lnTo>
                  <a:lnTo>
                    <a:pt x="1401" y="2460"/>
                  </a:lnTo>
                  <a:lnTo>
                    <a:pt x="1405" y="2464"/>
                  </a:lnTo>
                  <a:lnTo>
                    <a:pt x="1409" y="2466"/>
                  </a:lnTo>
                  <a:lnTo>
                    <a:pt x="1412" y="2470"/>
                  </a:lnTo>
                  <a:lnTo>
                    <a:pt x="1418" y="2473"/>
                  </a:lnTo>
                  <a:lnTo>
                    <a:pt x="1422" y="2477"/>
                  </a:lnTo>
                  <a:lnTo>
                    <a:pt x="1426" y="2481"/>
                  </a:lnTo>
                  <a:lnTo>
                    <a:pt x="1430" y="2485"/>
                  </a:lnTo>
                  <a:lnTo>
                    <a:pt x="1433" y="2487"/>
                  </a:lnTo>
                  <a:lnTo>
                    <a:pt x="1439" y="2492"/>
                  </a:lnTo>
                  <a:lnTo>
                    <a:pt x="1445" y="2498"/>
                  </a:lnTo>
                  <a:lnTo>
                    <a:pt x="1450" y="2502"/>
                  </a:lnTo>
                  <a:lnTo>
                    <a:pt x="1456" y="2506"/>
                  </a:lnTo>
                  <a:lnTo>
                    <a:pt x="1460" y="2510"/>
                  </a:lnTo>
                  <a:lnTo>
                    <a:pt x="1462" y="2511"/>
                  </a:lnTo>
                  <a:lnTo>
                    <a:pt x="1464" y="2513"/>
                  </a:lnTo>
                  <a:lnTo>
                    <a:pt x="1466" y="2513"/>
                  </a:lnTo>
                  <a:lnTo>
                    <a:pt x="1466" y="2515"/>
                  </a:lnTo>
                  <a:lnTo>
                    <a:pt x="1469" y="2519"/>
                  </a:lnTo>
                  <a:lnTo>
                    <a:pt x="1473" y="2523"/>
                  </a:lnTo>
                  <a:lnTo>
                    <a:pt x="1481" y="2530"/>
                  </a:lnTo>
                  <a:lnTo>
                    <a:pt x="1485" y="2532"/>
                  </a:lnTo>
                  <a:lnTo>
                    <a:pt x="1488" y="2536"/>
                  </a:lnTo>
                  <a:lnTo>
                    <a:pt x="1492" y="2542"/>
                  </a:lnTo>
                  <a:lnTo>
                    <a:pt x="1498" y="2546"/>
                  </a:lnTo>
                  <a:lnTo>
                    <a:pt x="1502" y="2550"/>
                  </a:lnTo>
                  <a:lnTo>
                    <a:pt x="1507" y="2555"/>
                  </a:lnTo>
                  <a:lnTo>
                    <a:pt x="1513" y="2559"/>
                  </a:lnTo>
                  <a:lnTo>
                    <a:pt x="1519" y="2565"/>
                  </a:lnTo>
                  <a:lnTo>
                    <a:pt x="1523" y="2569"/>
                  </a:lnTo>
                  <a:lnTo>
                    <a:pt x="1528" y="2574"/>
                  </a:lnTo>
                  <a:lnTo>
                    <a:pt x="1534" y="2578"/>
                  </a:lnTo>
                  <a:lnTo>
                    <a:pt x="1540" y="2584"/>
                  </a:lnTo>
                  <a:lnTo>
                    <a:pt x="1545" y="2588"/>
                  </a:lnTo>
                  <a:lnTo>
                    <a:pt x="1551" y="2593"/>
                  </a:lnTo>
                  <a:lnTo>
                    <a:pt x="1555" y="2597"/>
                  </a:lnTo>
                  <a:lnTo>
                    <a:pt x="1563" y="2601"/>
                  </a:lnTo>
                  <a:lnTo>
                    <a:pt x="1566" y="2605"/>
                  </a:lnTo>
                  <a:lnTo>
                    <a:pt x="1572" y="2608"/>
                  </a:lnTo>
                  <a:lnTo>
                    <a:pt x="1576" y="2610"/>
                  </a:lnTo>
                  <a:lnTo>
                    <a:pt x="1582" y="2614"/>
                  </a:lnTo>
                  <a:lnTo>
                    <a:pt x="1583" y="2616"/>
                  </a:lnTo>
                  <a:lnTo>
                    <a:pt x="1589" y="2618"/>
                  </a:lnTo>
                  <a:lnTo>
                    <a:pt x="1591" y="2620"/>
                  </a:lnTo>
                  <a:lnTo>
                    <a:pt x="1595" y="2622"/>
                  </a:lnTo>
                  <a:lnTo>
                    <a:pt x="1601" y="2620"/>
                  </a:lnTo>
                  <a:lnTo>
                    <a:pt x="1608" y="2620"/>
                  </a:lnTo>
                  <a:lnTo>
                    <a:pt x="1612" y="2620"/>
                  </a:lnTo>
                  <a:lnTo>
                    <a:pt x="1616" y="2620"/>
                  </a:lnTo>
                  <a:lnTo>
                    <a:pt x="1620" y="2618"/>
                  </a:lnTo>
                  <a:lnTo>
                    <a:pt x="1623" y="2618"/>
                  </a:lnTo>
                  <a:lnTo>
                    <a:pt x="1629" y="2616"/>
                  </a:lnTo>
                  <a:lnTo>
                    <a:pt x="1633" y="2616"/>
                  </a:lnTo>
                  <a:lnTo>
                    <a:pt x="1637" y="2614"/>
                  </a:lnTo>
                  <a:lnTo>
                    <a:pt x="1641" y="2612"/>
                  </a:lnTo>
                  <a:lnTo>
                    <a:pt x="1644" y="2610"/>
                  </a:lnTo>
                  <a:lnTo>
                    <a:pt x="1650" y="2608"/>
                  </a:lnTo>
                  <a:lnTo>
                    <a:pt x="1654" y="2608"/>
                  </a:lnTo>
                  <a:lnTo>
                    <a:pt x="1660" y="2607"/>
                  </a:lnTo>
                  <a:lnTo>
                    <a:pt x="1663" y="2605"/>
                  </a:lnTo>
                  <a:lnTo>
                    <a:pt x="1667" y="2603"/>
                  </a:lnTo>
                  <a:lnTo>
                    <a:pt x="1671" y="2601"/>
                  </a:lnTo>
                  <a:lnTo>
                    <a:pt x="1677" y="2599"/>
                  </a:lnTo>
                  <a:lnTo>
                    <a:pt x="1680" y="2597"/>
                  </a:lnTo>
                  <a:lnTo>
                    <a:pt x="1684" y="2595"/>
                  </a:lnTo>
                  <a:lnTo>
                    <a:pt x="1688" y="2591"/>
                  </a:lnTo>
                  <a:lnTo>
                    <a:pt x="1694" y="2589"/>
                  </a:lnTo>
                  <a:lnTo>
                    <a:pt x="1699" y="2586"/>
                  </a:lnTo>
                  <a:lnTo>
                    <a:pt x="1707" y="2582"/>
                  </a:lnTo>
                  <a:lnTo>
                    <a:pt x="1713" y="2578"/>
                  </a:lnTo>
                  <a:lnTo>
                    <a:pt x="1718" y="2574"/>
                  </a:lnTo>
                  <a:lnTo>
                    <a:pt x="1722" y="2570"/>
                  </a:lnTo>
                  <a:lnTo>
                    <a:pt x="1728" y="2565"/>
                  </a:lnTo>
                  <a:lnTo>
                    <a:pt x="1732" y="2559"/>
                  </a:lnTo>
                  <a:lnTo>
                    <a:pt x="1737" y="2553"/>
                  </a:lnTo>
                  <a:lnTo>
                    <a:pt x="1739" y="2550"/>
                  </a:lnTo>
                  <a:lnTo>
                    <a:pt x="1741" y="2544"/>
                  </a:lnTo>
                  <a:lnTo>
                    <a:pt x="1743" y="2540"/>
                  </a:lnTo>
                  <a:lnTo>
                    <a:pt x="1745" y="2536"/>
                  </a:lnTo>
                  <a:lnTo>
                    <a:pt x="1747" y="2532"/>
                  </a:lnTo>
                  <a:lnTo>
                    <a:pt x="1749" y="2529"/>
                  </a:lnTo>
                  <a:lnTo>
                    <a:pt x="1751" y="2525"/>
                  </a:lnTo>
                  <a:lnTo>
                    <a:pt x="1753" y="2521"/>
                  </a:lnTo>
                  <a:lnTo>
                    <a:pt x="1755" y="2517"/>
                  </a:lnTo>
                  <a:lnTo>
                    <a:pt x="1756" y="2513"/>
                  </a:lnTo>
                  <a:lnTo>
                    <a:pt x="1756" y="2510"/>
                  </a:lnTo>
                  <a:lnTo>
                    <a:pt x="1758" y="2506"/>
                  </a:lnTo>
                  <a:lnTo>
                    <a:pt x="1760" y="2500"/>
                  </a:lnTo>
                  <a:lnTo>
                    <a:pt x="1764" y="2494"/>
                  </a:lnTo>
                  <a:lnTo>
                    <a:pt x="1766" y="2489"/>
                  </a:lnTo>
                  <a:lnTo>
                    <a:pt x="1768" y="2485"/>
                  </a:lnTo>
                  <a:lnTo>
                    <a:pt x="1768" y="2483"/>
                  </a:lnTo>
                  <a:lnTo>
                    <a:pt x="1770" y="2481"/>
                  </a:lnTo>
                  <a:lnTo>
                    <a:pt x="1774" y="2477"/>
                  </a:lnTo>
                  <a:lnTo>
                    <a:pt x="1775" y="2475"/>
                  </a:lnTo>
                  <a:lnTo>
                    <a:pt x="1779" y="2473"/>
                  </a:lnTo>
                  <a:lnTo>
                    <a:pt x="1781" y="2470"/>
                  </a:lnTo>
                  <a:lnTo>
                    <a:pt x="1787" y="2468"/>
                  </a:lnTo>
                  <a:lnTo>
                    <a:pt x="1791" y="2464"/>
                  </a:lnTo>
                  <a:lnTo>
                    <a:pt x="1796" y="2460"/>
                  </a:lnTo>
                  <a:lnTo>
                    <a:pt x="1800" y="2456"/>
                  </a:lnTo>
                  <a:lnTo>
                    <a:pt x="1808" y="2453"/>
                  </a:lnTo>
                  <a:lnTo>
                    <a:pt x="1813" y="2447"/>
                  </a:lnTo>
                  <a:lnTo>
                    <a:pt x="1819" y="2441"/>
                  </a:lnTo>
                  <a:lnTo>
                    <a:pt x="1825" y="2437"/>
                  </a:lnTo>
                  <a:lnTo>
                    <a:pt x="1833" y="2432"/>
                  </a:lnTo>
                  <a:lnTo>
                    <a:pt x="1838" y="2426"/>
                  </a:lnTo>
                  <a:lnTo>
                    <a:pt x="1844" y="2420"/>
                  </a:lnTo>
                  <a:lnTo>
                    <a:pt x="1852" y="2415"/>
                  </a:lnTo>
                  <a:lnTo>
                    <a:pt x="1859" y="2409"/>
                  </a:lnTo>
                  <a:lnTo>
                    <a:pt x="1865" y="2401"/>
                  </a:lnTo>
                  <a:lnTo>
                    <a:pt x="1871" y="2396"/>
                  </a:lnTo>
                  <a:lnTo>
                    <a:pt x="1878" y="2390"/>
                  </a:lnTo>
                  <a:lnTo>
                    <a:pt x="1886" y="2384"/>
                  </a:lnTo>
                  <a:lnTo>
                    <a:pt x="1891" y="2377"/>
                  </a:lnTo>
                  <a:lnTo>
                    <a:pt x="1897" y="2371"/>
                  </a:lnTo>
                  <a:lnTo>
                    <a:pt x="1903" y="2363"/>
                  </a:lnTo>
                  <a:lnTo>
                    <a:pt x="1909" y="2357"/>
                  </a:lnTo>
                  <a:lnTo>
                    <a:pt x="1914" y="2352"/>
                  </a:lnTo>
                  <a:lnTo>
                    <a:pt x="1920" y="2346"/>
                  </a:lnTo>
                  <a:lnTo>
                    <a:pt x="1924" y="2338"/>
                  </a:lnTo>
                  <a:lnTo>
                    <a:pt x="1929" y="2333"/>
                  </a:lnTo>
                  <a:lnTo>
                    <a:pt x="1933" y="2327"/>
                  </a:lnTo>
                  <a:lnTo>
                    <a:pt x="1937" y="2319"/>
                  </a:lnTo>
                  <a:lnTo>
                    <a:pt x="1941" y="2312"/>
                  </a:lnTo>
                  <a:lnTo>
                    <a:pt x="1945" y="2306"/>
                  </a:lnTo>
                  <a:lnTo>
                    <a:pt x="1947" y="2302"/>
                  </a:lnTo>
                  <a:lnTo>
                    <a:pt x="1948" y="2299"/>
                  </a:lnTo>
                  <a:lnTo>
                    <a:pt x="1952" y="2293"/>
                  </a:lnTo>
                  <a:lnTo>
                    <a:pt x="1954" y="2291"/>
                  </a:lnTo>
                  <a:lnTo>
                    <a:pt x="1956" y="2285"/>
                  </a:lnTo>
                  <a:lnTo>
                    <a:pt x="1958" y="2281"/>
                  </a:lnTo>
                  <a:lnTo>
                    <a:pt x="1960" y="2278"/>
                  </a:lnTo>
                  <a:lnTo>
                    <a:pt x="1962" y="2274"/>
                  </a:lnTo>
                  <a:lnTo>
                    <a:pt x="1964" y="2270"/>
                  </a:lnTo>
                  <a:lnTo>
                    <a:pt x="1966" y="2266"/>
                  </a:lnTo>
                  <a:lnTo>
                    <a:pt x="1966" y="2261"/>
                  </a:lnTo>
                  <a:lnTo>
                    <a:pt x="1967" y="2257"/>
                  </a:lnTo>
                  <a:lnTo>
                    <a:pt x="1969" y="2253"/>
                  </a:lnTo>
                  <a:lnTo>
                    <a:pt x="1971" y="2247"/>
                  </a:lnTo>
                  <a:lnTo>
                    <a:pt x="1973" y="2243"/>
                  </a:lnTo>
                  <a:lnTo>
                    <a:pt x="1975" y="2240"/>
                  </a:lnTo>
                  <a:lnTo>
                    <a:pt x="1977" y="2236"/>
                  </a:lnTo>
                  <a:lnTo>
                    <a:pt x="1979" y="2232"/>
                  </a:lnTo>
                  <a:lnTo>
                    <a:pt x="1981" y="2226"/>
                  </a:lnTo>
                  <a:lnTo>
                    <a:pt x="1981" y="2223"/>
                  </a:lnTo>
                  <a:lnTo>
                    <a:pt x="1983" y="2219"/>
                  </a:lnTo>
                  <a:lnTo>
                    <a:pt x="1985" y="2215"/>
                  </a:lnTo>
                  <a:lnTo>
                    <a:pt x="1985" y="2211"/>
                  </a:lnTo>
                  <a:lnTo>
                    <a:pt x="1986" y="2205"/>
                  </a:lnTo>
                  <a:lnTo>
                    <a:pt x="1988" y="2202"/>
                  </a:lnTo>
                  <a:lnTo>
                    <a:pt x="1988" y="2198"/>
                  </a:lnTo>
                  <a:lnTo>
                    <a:pt x="1990" y="2192"/>
                  </a:lnTo>
                  <a:lnTo>
                    <a:pt x="1990" y="2188"/>
                  </a:lnTo>
                  <a:lnTo>
                    <a:pt x="1992" y="2184"/>
                  </a:lnTo>
                  <a:lnTo>
                    <a:pt x="1992" y="2181"/>
                  </a:lnTo>
                  <a:lnTo>
                    <a:pt x="1992" y="2177"/>
                  </a:lnTo>
                  <a:lnTo>
                    <a:pt x="1994" y="2171"/>
                  </a:lnTo>
                  <a:lnTo>
                    <a:pt x="1994" y="2167"/>
                  </a:lnTo>
                  <a:lnTo>
                    <a:pt x="1994" y="2164"/>
                  </a:lnTo>
                  <a:lnTo>
                    <a:pt x="1994" y="2160"/>
                  </a:lnTo>
                  <a:lnTo>
                    <a:pt x="1996" y="2156"/>
                  </a:lnTo>
                  <a:lnTo>
                    <a:pt x="1996" y="2152"/>
                  </a:lnTo>
                  <a:lnTo>
                    <a:pt x="1996" y="2148"/>
                  </a:lnTo>
                  <a:lnTo>
                    <a:pt x="1996" y="2145"/>
                  </a:lnTo>
                  <a:lnTo>
                    <a:pt x="1996" y="2141"/>
                  </a:lnTo>
                  <a:lnTo>
                    <a:pt x="1996" y="2137"/>
                  </a:lnTo>
                  <a:lnTo>
                    <a:pt x="1994" y="2133"/>
                  </a:lnTo>
                  <a:lnTo>
                    <a:pt x="1994" y="2129"/>
                  </a:lnTo>
                  <a:lnTo>
                    <a:pt x="1994" y="2126"/>
                  </a:lnTo>
                  <a:lnTo>
                    <a:pt x="1992" y="2120"/>
                  </a:lnTo>
                  <a:lnTo>
                    <a:pt x="1990" y="2114"/>
                  </a:lnTo>
                  <a:lnTo>
                    <a:pt x="1988" y="2108"/>
                  </a:lnTo>
                  <a:lnTo>
                    <a:pt x="1985" y="2103"/>
                  </a:lnTo>
                  <a:lnTo>
                    <a:pt x="1983" y="2097"/>
                  </a:lnTo>
                  <a:lnTo>
                    <a:pt x="1979" y="2093"/>
                  </a:lnTo>
                  <a:lnTo>
                    <a:pt x="1973" y="2088"/>
                  </a:lnTo>
                  <a:lnTo>
                    <a:pt x="1969" y="2084"/>
                  </a:lnTo>
                  <a:lnTo>
                    <a:pt x="1966" y="2080"/>
                  </a:lnTo>
                  <a:lnTo>
                    <a:pt x="1962" y="2076"/>
                  </a:lnTo>
                  <a:lnTo>
                    <a:pt x="1956" y="2072"/>
                  </a:lnTo>
                  <a:lnTo>
                    <a:pt x="1952" y="2070"/>
                  </a:lnTo>
                  <a:lnTo>
                    <a:pt x="1947" y="2069"/>
                  </a:lnTo>
                  <a:lnTo>
                    <a:pt x="1943" y="2065"/>
                  </a:lnTo>
                  <a:lnTo>
                    <a:pt x="1939" y="2063"/>
                  </a:lnTo>
                  <a:lnTo>
                    <a:pt x="1933" y="2061"/>
                  </a:lnTo>
                  <a:lnTo>
                    <a:pt x="1929" y="2059"/>
                  </a:lnTo>
                  <a:lnTo>
                    <a:pt x="1926" y="2057"/>
                  </a:lnTo>
                  <a:lnTo>
                    <a:pt x="1920" y="2055"/>
                  </a:lnTo>
                  <a:lnTo>
                    <a:pt x="1916" y="2055"/>
                  </a:lnTo>
                  <a:lnTo>
                    <a:pt x="1912" y="2053"/>
                  </a:lnTo>
                  <a:lnTo>
                    <a:pt x="1909" y="2053"/>
                  </a:lnTo>
                  <a:lnTo>
                    <a:pt x="1903" y="2051"/>
                  </a:lnTo>
                  <a:lnTo>
                    <a:pt x="1899" y="2051"/>
                  </a:lnTo>
                  <a:lnTo>
                    <a:pt x="1895" y="2049"/>
                  </a:lnTo>
                  <a:lnTo>
                    <a:pt x="1890" y="2049"/>
                  </a:lnTo>
                  <a:lnTo>
                    <a:pt x="1886" y="2049"/>
                  </a:lnTo>
                  <a:lnTo>
                    <a:pt x="1882" y="2049"/>
                  </a:lnTo>
                  <a:lnTo>
                    <a:pt x="1878" y="2049"/>
                  </a:lnTo>
                  <a:lnTo>
                    <a:pt x="1874" y="2049"/>
                  </a:lnTo>
                  <a:lnTo>
                    <a:pt x="1867" y="2049"/>
                  </a:lnTo>
                  <a:lnTo>
                    <a:pt x="1861" y="2049"/>
                  </a:lnTo>
                  <a:lnTo>
                    <a:pt x="1855" y="2049"/>
                  </a:lnTo>
                  <a:lnTo>
                    <a:pt x="1850" y="2049"/>
                  </a:lnTo>
                  <a:lnTo>
                    <a:pt x="1846" y="2049"/>
                  </a:lnTo>
                  <a:lnTo>
                    <a:pt x="1842" y="2049"/>
                  </a:lnTo>
                  <a:lnTo>
                    <a:pt x="1838" y="2049"/>
                  </a:lnTo>
                  <a:lnTo>
                    <a:pt x="1834" y="2051"/>
                  </a:lnTo>
                  <a:lnTo>
                    <a:pt x="1829" y="2051"/>
                  </a:lnTo>
                  <a:lnTo>
                    <a:pt x="1825" y="2053"/>
                  </a:lnTo>
                  <a:lnTo>
                    <a:pt x="1819" y="2055"/>
                  </a:lnTo>
                  <a:lnTo>
                    <a:pt x="1813" y="2059"/>
                  </a:lnTo>
                  <a:lnTo>
                    <a:pt x="1808" y="2061"/>
                  </a:lnTo>
                  <a:lnTo>
                    <a:pt x="1802" y="2063"/>
                  </a:lnTo>
                  <a:lnTo>
                    <a:pt x="1796" y="2065"/>
                  </a:lnTo>
                  <a:lnTo>
                    <a:pt x="1789" y="2067"/>
                  </a:lnTo>
                  <a:lnTo>
                    <a:pt x="1783" y="2069"/>
                  </a:lnTo>
                  <a:lnTo>
                    <a:pt x="1777" y="2072"/>
                  </a:lnTo>
                  <a:lnTo>
                    <a:pt x="1772" y="2074"/>
                  </a:lnTo>
                  <a:lnTo>
                    <a:pt x="1766" y="2078"/>
                  </a:lnTo>
                  <a:lnTo>
                    <a:pt x="1758" y="2080"/>
                  </a:lnTo>
                  <a:lnTo>
                    <a:pt x="1753" y="2082"/>
                  </a:lnTo>
                  <a:lnTo>
                    <a:pt x="1747" y="2086"/>
                  </a:lnTo>
                  <a:lnTo>
                    <a:pt x="1741" y="2088"/>
                  </a:lnTo>
                  <a:lnTo>
                    <a:pt x="1734" y="2089"/>
                  </a:lnTo>
                  <a:lnTo>
                    <a:pt x="1730" y="2093"/>
                  </a:lnTo>
                  <a:lnTo>
                    <a:pt x="1724" y="2095"/>
                  </a:lnTo>
                  <a:lnTo>
                    <a:pt x="1720" y="2097"/>
                  </a:lnTo>
                  <a:lnTo>
                    <a:pt x="1717" y="2099"/>
                  </a:lnTo>
                  <a:lnTo>
                    <a:pt x="1713" y="2101"/>
                  </a:lnTo>
                  <a:lnTo>
                    <a:pt x="1709" y="2103"/>
                  </a:lnTo>
                  <a:lnTo>
                    <a:pt x="1707" y="2105"/>
                  </a:lnTo>
                  <a:lnTo>
                    <a:pt x="1703" y="2107"/>
                  </a:lnTo>
                  <a:lnTo>
                    <a:pt x="1677" y="2072"/>
                  </a:lnTo>
                  <a:lnTo>
                    <a:pt x="1680" y="2069"/>
                  </a:lnTo>
                  <a:lnTo>
                    <a:pt x="1682" y="2063"/>
                  </a:lnTo>
                  <a:lnTo>
                    <a:pt x="1688" y="2057"/>
                  </a:lnTo>
                  <a:lnTo>
                    <a:pt x="1690" y="2053"/>
                  </a:lnTo>
                  <a:lnTo>
                    <a:pt x="1694" y="2049"/>
                  </a:lnTo>
                  <a:lnTo>
                    <a:pt x="1698" y="2044"/>
                  </a:lnTo>
                  <a:lnTo>
                    <a:pt x="1699" y="2040"/>
                  </a:lnTo>
                  <a:lnTo>
                    <a:pt x="1703" y="2034"/>
                  </a:lnTo>
                  <a:lnTo>
                    <a:pt x="1707" y="2029"/>
                  </a:lnTo>
                  <a:lnTo>
                    <a:pt x="1711" y="2023"/>
                  </a:lnTo>
                  <a:lnTo>
                    <a:pt x="1715" y="2017"/>
                  </a:lnTo>
                  <a:lnTo>
                    <a:pt x="1718" y="2011"/>
                  </a:lnTo>
                  <a:lnTo>
                    <a:pt x="1720" y="2004"/>
                  </a:lnTo>
                  <a:lnTo>
                    <a:pt x="1724" y="1998"/>
                  </a:lnTo>
                  <a:lnTo>
                    <a:pt x="1728" y="1992"/>
                  </a:lnTo>
                  <a:lnTo>
                    <a:pt x="1732" y="1985"/>
                  </a:lnTo>
                  <a:lnTo>
                    <a:pt x="1736" y="1979"/>
                  </a:lnTo>
                  <a:lnTo>
                    <a:pt x="1739" y="1973"/>
                  </a:lnTo>
                  <a:lnTo>
                    <a:pt x="1741" y="1966"/>
                  </a:lnTo>
                  <a:lnTo>
                    <a:pt x="1745" y="1960"/>
                  </a:lnTo>
                  <a:lnTo>
                    <a:pt x="1747" y="1953"/>
                  </a:lnTo>
                  <a:lnTo>
                    <a:pt x="1749" y="1947"/>
                  </a:lnTo>
                  <a:lnTo>
                    <a:pt x="1753" y="1941"/>
                  </a:lnTo>
                  <a:lnTo>
                    <a:pt x="1753" y="1934"/>
                  </a:lnTo>
                  <a:lnTo>
                    <a:pt x="1756" y="1928"/>
                  </a:lnTo>
                  <a:lnTo>
                    <a:pt x="1756" y="1922"/>
                  </a:lnTo>
                  <a:lnTo>
                    <a:pt x="1758" y="1916"/>
                  </a:lnTo>
                  <a:lnTo>
                    <a:pt x="1758" y="1909"/>
                  </a:lnTo>
                  <a:lnTo>
                    <a:pt x="1758" y="1903"/>
                  </a:lnTo>
                  <a:lnTo>
                    <a:pt x="1756" y="1897"/>
                  </a:lnTo>
                  <a:lnTo>
                    <a:pt x="1756" y="1890"/>
                  </a:lnTo>
                  <a:lnTo>
                    <a:pt x="1753" y="1884"/>
                  </a:lnTo>
                  <a:lnTo>
                    <a:pt x="1751" y="1878"/>
                  </a:lnTo>
                  <a:lnTo>
                    <a:pt x="1749" y="1871"/>
                  </a:lnTo>
                  <a:lnTo>
                    <a:pt x="1747" y="1865"/>
                  </a:lnTo>
                  <a:lnTo>
                    <a:pt x="1743" y="1857"/>
                  </a:lnTo>
                  <a:lnTo>
                    <a:pt x="1739" y="1852"/>
                  </a:lnTo>
                  <a:lnTo>
                    <a:pt x="1737" y="1844"/>
                  </a:lnTo>
                  <a:lnTo>
                    <a:pt x="1734" y="1838"/>
                  </a:lnTo>
                  <a:lnTo>
                    <a:pt x="1730" y="1833"/>
                  </a:lnTo>
                  <a:lnTo>
                    <a:pt x="1724" y="1827"/>
                  </a:lnTo>
                  <a:lnTo>
                    <a:pt x="1720" y="1819"/>
                  </a:lnTo>
                  <a:lnTo>
                    <a:pt x="1718" y="1816"/>
                  </a:lnTo>
                  <a:lnTo>
                    <a:pt x="1713" y="1808"/>
                  </a:lnTo>
                  <a:lnTo>
                    <a:pt x="1709" y="1802"/>
                  </a:lnTo>
                  <a:lnTo>
                    <a:pt x="1705" y="1799"/>
                  </a:lnTo>
                  <a:lnTo>
                    <a:pt x="1701" y="1793"/>
                  </a:lnTo>
                  <a:lnTo>
                    <a:pt x="1698" y="1789"/>
                  </a:lnTo>
                  <a:lnTo>
                    <a:pt x="1694" y="1783"/>
                  </a:lnTo>
                  <a:lnTo>
                    <a:pt x="1690" y="1780"/>
                  </a:lnTo>
                  <a:lnTo>
                    <a:pt x="1688" y="1776"/>
                  </a:lnTo>
                  <a:lnTo>
                    <a:pt x="1680" y="1770"/>
                  </a:lnTo>
                  <a:lnTo>
                    <a:pt x="1677" y="1764"/>
                  </a:lnTo>
                  <a:lnTo>
                    <a:pt x="1675" y="1762"/>
                  </a:lnTo>
                  <a:lnTo>
                    <a:pt x="1673" y="1762"/>
                  </a:lnTo>
                  <a:lnTo>
                    <a:pt x="1675" y="1761"/>
                  </a:lnTo>
                  <a:lnTo>
                    <a:pt x="1679" y="1757"/>
                  </a:lnTo>
                  <a:lnTo>
                    <a:pt x="1684" y="1751"/>
                  </a:lnTo>
                  <a:lnTo>
                    <a:pt x="1690" y="1745"/>
                  </a:lnTo>
                  <a:lnTo>
                    <a:pt x="1692" y="1740"/>
                  </a:lnTo>
                  <a:lnTo>
                    <a:pt x="1694" y="1736"/>
                  </a:lnTo>
                  <a:lnTo>
                    <a:pt x="1694" y="1730"/>
                  </a:lnTo>
                  <a:lnTo>
                    <a:pt x="1696" y="1726"/>
                  </a:lnTo>
                  <a:lnTo>
                    <a:pt x="1696" y="1721"/>
                  </a:lnTo>
                  <a:lnTo>
                    <a:pt x="1696" y="1715"/>
                  </a:lnTo>
                  <a:lnTo>
                    <a:pt x="1694" y="1709"/>
                  </a:lnTo>
                  <a:lnTo>
                    <a:pt x="1694" y="1703"/>
                  </a:lnTo>
                  <a:lnTo>
                    <a:pt x="1690" y="1702"/>
                  </a:lnTo>
                  <a:lnTo>
                    <a:pt x="1688" y="1698"/>
                  </a:lnTo>
                  <a:lnTo>
                    <a:pt x="1684" y="1694"/>
                  </a:lnTo>
                  <a:lnTo>
                    <a:pt x="1680" y="1688"/>
                  </a:lnTo>
                  <a:lnTo>
                    <a:pt x="1675" y="1684"/>
                  </a:lnTo>
                  <a:lnTo>
                    <a:pt x="1671" y="1679"/>
                  </a:lnTo>
                  <a:lnTo>
                    <a:pt x="1663" y="1675"/>
                  </a:lnTo>
                  <a:lnTo>
                    <a:pt x="1658" y="1669"/>
                  </a:lnTo>
                  <a:lnTo>
                    <a:pt x="1650" y="1664"/>
                  </a:lnTo>
                  <a:lnTo>
                    <a:pt x="1644" y="1658"/>
                  </a:lnTo>
                  <a:lnTo>
                    <a:pt x="1641" y="1656"/>
                  </a:lnTo>
                  <a:lnTo>
                    <a:pt x="1637" y="1654"/>
                  </a:lnTo>
                  <a:lnTo>
                    <a:pt x="1633" y="1650"/>
                  </a:lnTo>
                  <a:lnTo>
                    <a:pt x="1629" y="1648"/>
                  </a:lnTo>
                  <a:lnTo>
                    <a:pt x="1625" y="1645"/>
                  </a:lnTo>
                  <a:lnTo>
                    <a:pt x="1621" y="1643"/>
                  </a:lnTo>
                  <a:lnTo>
                    <a:pt x="1618" y="1639"/>
                  </a:lnTo>
                  <a:lnTo>
                    <a:pt x="1614" y="1637"/>
                  </a:lnTo>
                  <a:lnTo>
                    <a:pt x="1610" y="1633"/>
                  </a:lnTo>
                  <a:lnTo>
                    <a:pt x="1604" y="1631"/>
                  </a:lnTo>
                  <a:lnTo>
                    <a:pt x="1601" y="1627"/>
                  </a:lnTo>
                  <a:lnTo>
                    <a:pt x="1599" y="1626"/>
                  </a:lnTo>
                  <a:lnTo>
                    <a:pt x="1593" y="1622"/>
                  </a:lnTo>
                  <a:lnTo>
                    <a:pt x="1589" y="1620"/>
                  </a:lnTo>
                  <a:lnTo>
                    <a:pt x="1585" y="1616"/>
                  </a:lnTo>
                  <a:lnTo>
                    <a:pt x="1582" y="1614"/>
                  </a:lnTo>
                  <a:lnTo>
                    <a:pt x="1578" y="1610"/>
                  </a:lnTo>
                  <a:lnTo>
                    <a:pt x="1574" y="1608"/>
                  </a:lnTo>
                  <a:lnTo>
                    <a:pt x="1570" y="1605"/>
                  </a:lnTo>
                  <a:lnTo>
                    <a:pt x="1566" y="1603"/>
                  </a:lnTo>
                  <a:lnTo>
                    <a:pt x="1559" y="1597"/>
                  </a:lnTo>
                  <a:lnTo>
                    <a:pt x="1551" y="1593"/>
                  </a:lnTo>
                  <a:lnTo>
                    <a:pt x="1545" y="1589"/>
                  </a:lnTo>
                  <a:lnTo>
                    <a:pt x="1540" y="1586"/>
                  </a:lnTo>
                  <a:lnTo>
                    <a:pt x="1534" y="1582"/>
                  </a:lnTo>
                  <a:lnTo>
                    <a:pt x="1528" y="1578"/>
                  </a:lnTo>
                  <a:lnTo>
                    <a:pt x="1525" y="1574"/>
                  </a:lnTo>
                  <a:lnTo>
                    <a:pt x="1521" y="1572"/>
                  </a:lnTo>
                  <a:lnTo>
                    <a:pt x="1515" y="1570"/>
                  </a:lnTo>
                  <a:lnTo>
                    <a:pt x="1515" y="1568"/>
                  </a:lnTo>
                  <a:lnTo>
                    <a:pt x="1513" y="1568"/>
                  </a:lnTo>
                  <a:lnTo>
                    <a:pt x="1513" y="1567"/>
                  </a:lnTo>
                  <a:lnTo>
                    <a:pt x="1513" y="1563"/>
                  </a:lnTo>
                  <a:lnTo>
                    <a:pt x="1511" y="1561"/>
                  </a:lnTo>
                  <a:lnTo>
                    <a:pt x="1511" y="1555"/>
                  </a:lnTo>
                  <a:lnTo>
                    <a:pt x="1509" y="1551"/>
                  </a:lnTo>
                  <a:lnTo>
                    <a:pt x="1507" y="1544"/>
                  </a:lnTo>
                  <a:lnTo>
                    <a:pt x="1506" y="1538"/>
                  </a:lnTo>
                  <a:lnTo>
                    <a:pt x="1506" y="1534"/>
                  </a:lnTo>
                  <a:lnTo>
                    <a:pt x="1504" y="1530"/>
                  </a:lnTo>
                  <a:lnTo>
                    <a:pt x="1502" y="1527"/>
                  </a:lnTo>
                  <a:lnTo>
                    <a:pt x="1502" y="1521"/>
                  </a:lnTo>
                  <a:lnTo>
                    <a:pt x="1500" y="1517"/>
                  </a:lnTo>
                  <a:lnTo>
                    <a:pt x="1498" y="1513"/>
                  </a:lnTo>
                  <a:lnTo>
                    <a:pt x="1496" y="1508"/>
                  </a:lnTo>
                  <a:lnTo>
                    <a:pt x="1496" y="1504"/>
                  </a:lnTo>
                  <a:lnTo>
                    <a:pt x="1494" y="1498"/>
                  </a:lnTo>
                  <a:lnTo>
                    <a:pt x="1492" y="1494"/>
                  </a:lnTo>
                  <a:lnTo>
                    <a:pt x="1492" y="1489"/>
                  </a:lnTo>
                  <a:lnTo>
                    <a:pt x="1490" y="1483"/>
                  </a:lnTo>
                  <a:lnTo>
                    <a:pt x="1488" y="1477"/>
                  </a:lnTo>
                  <a:lnTo>
                    <a:pt x="1487" y="1473"/>
                  </a:lnTo>
                  <a:lnTo>
                    <a:pt x="1487" y="1468"/>
                  </a:lnTo>
                  <a:lnTo>
                    <a:pt x="1485" y="1462"/>
                  </a:lnTo>
                  <a:lnTo>
                    <a:pt x="1483" y="1456"/>
                  </a:lnTo>
                  <a:lnTo>
                    <a:pt x="1481" y="1451"/>
                  </a:lnTo>
                  <a:lnTo>
                    <a:pt x="1479" y="1445"/>
                  </a:lnTo>
                  <a:lnTo>
                    <a:pt x="1477" y="1439"/>
                  </a:lnTo>
                  <a:lnTo>
                    <a:pt x="1475" y="1434"/>
                  </a:lnTo>
                  <a:lnTo>
                    <a:pt x="1473" y="1426"/>
                  </a:lnTo>
                  <a:lnTo>
                    <a:pt x="1471" y="1420"/>
                  </a:lnTo>
                  <a:lnTo>
                    <a:pt x="1469" y="1415"/>
                  </a:lnTo>
                  <a:lnTo>
                    <a:pt x="1466" y="1409"/>
                  </a:lnTo>
                  <a:lnTo>
                    <a:pt x="1464" y="1403"/>
                  </a:lnTo>
                  <a:lnTo>
                    <a:pt x="1462" y="1395"/>
                  </a:lnTo>
                  <a:lnTo>
                    <a:pt x="1460" y="1390"/>
                  </a:lnTo>
                  <a:lnTo>
                    <a:pt x="1458" y="1384"/>
                  </a:lnTo>
                  <a:lnTo>
                    <a:pt x="1456" y="1376"/>
                  </a:lnTo>
                  <a:lnTo>
                    <a:pt x="1454" y="1371"/>
                  </a:lnTo>
                  <a:lnTo>
                    <a:pt x="1452" y="1365"/>
                  </a:lnTo>
                  <a:lnTo>
                    <a:pt x="1449" y="1357"/>
                  </a:lnTo>
                  <a:lnTo>
                    <a:pt x="1447" y="1352"/>
                  </a:lnTo>
                  <a:lnTo>
                    <a:pt x="1445" y="1346"/>
                  </a:lnTo>
                  <a:lnTo>
                    <a:pt x="1443" y="1340"/>
                  </a:lnTo>
                  <a:lnTo>
                    <a:pt x="1439" y="1335"/>
                  </a:lnTo>
                  <a:lnTo>
                    <a:pt x="1437" y="1327"/>
                  </a:lnTo>
                  <a:lnTo>
                    <a:pt x="1435" y="1321"/>
                  </a:lnTo>
                  <a:lnTo>
                    <a:pt x="1433" y="1316"/>
                  </a:lnTo>
                  <a:lnTo>
                    <a:pt x="1431" y="1310"/>
                  </a:lnTo>
                  <a:lnTo>
                    <a:pt x="1428" y="1302"/>
                  </a:lnTo>
                  <a:lnTo>
                    <a:pt x="1426" y="1297"/>
                  </a:lnTo>
                  <a:lnTo>
                    <a:pt x="1424" y="1291"/>
                  </a:lnTo>
                  <a:lnTo>
                    <a:pt x="1420" y="1285"/>
                  </a:lnTo>
                  <a:lnTo>
                    <a:pt x="1418" y="1280"/>
                  </a:lnTo>
                  <a:lnTo>
                    <a:pt x="1416" y="1274"/>
                  </a:lnTo>
                  <a:lnTo>
                    <a:pt x="1414" y="1270"/>
                  </a:lnTo>
                  <a:lnTo>
                    <a:pt x="1414" y="1268"/>
                  </a:lnTo>
                  <a:lnTo>
                    <a:pt x="1416" y="1266"/>
                  </a:lnTo>
                  <a:lnTo>
                    <a:pt x="1418" y="1262"/>
                  </a:lnTo>
                  <a:lnTo>
                    <a:pt x="1422" y="1257"/>
                  </a:lnTo>
                  <a:lnTo>
                    <a:pt x="1426" y="1251"/>
                  </a:lnTo>
                  <a:lnTo>
                    <a:pt x="1431" y="1243"/>
                  </a:lnTo>
                  <a:lnTo>
                    <a:pt x="1433" y="1240"/>
                  </a:lnTo>
                  <a:lnTo>
                    <a:pt x="1435" y="1238"/>
                  </a:lnTo>
                  <a:lnTo>
                    <a:pt x="1437" y="1232"/>
                  </a:lnTo>
                  <a:lnTo>
                    <a:pt x="1441" y="1230"/>
                  </a:lnTo>
                  <a:lnTo>
                    <a:pt x="1443" y="1224"/>
                  </a:lnTo>
                  <a:lnTo>
                    <a:pt x="1447" y="1221"/>
                  </a:lnTo>
                  <a:lnTo>
                    <a:pt x="1449" y="1217"/>
                  </a:lnTo>
                  <a:lnTo>
                    <a:pt x="1450" y="1213"/>
                  </a:lnTo>
                  <a:lnTo>
                    <a:pt x="1452" y="1209"/>
                  </a:lnTo>
                  <a:lnTo>
                    <a:pt x="1456" y="1205"/>
                  </a:lnTo>
                  <a:lnTo>
                    <a:pt x="1458" y="1202"/>
                  </a:lnTo>
                  <a:lnTo>
                    <a:pt x="1460" y="1198"/>
                  </a:lnTo>
                  <a:lnTo>
                    <a:pt x="1464" y="1190"/>
                  </a:lnTo>
                  <a:lnTo>
                    <a:pt x="1466" y="1184"/>
                  </a:lnTo>
                  <a:lnTo>
                    <a:pt x="1468" y="1179"/>
                  </a:lnTo>
                  <a:lnTo>
                    <a:pt x="1469" y="1177"/>
                  </a:lnTo>
                  <a:lnTo>
                    <a:pt x="1469" y="1173"/>
                  </a:lnTo>
                  <a:lnTo>
                    <a:pt x="1469" y="1167"/>
                  </a:lnTo>
                  <a:lnTo>
                    <a:pt x="1469" y="1165"/>
                  </a:lnTo>
                  <a:lnTo>
                    <a:pt x="1469" y="1162"/>
                  </a:lnTo>
                  <a:lnTo>
                    <a:pt x="1469" y="1156"/>
                  </a:lnTo>
                  <a:lnTo>
                    <a:pt x="1469" y="1152"/>
                  </a:lnTo>
                  <a:lnTo>
                    <a:pt x="1469" y="1148"/>
                  </a:lnTo>
                  <a:lnTo>
                    <a:pt x="1469" y="1146"/>
                  </a:lnTo>
                  <a:lnTo>
                    <a:pt x="1469" y="1145"/>
                  </a:lnTo>
                  <a:lnTo>
                    <a:pt x="1469" y="1143"/>
                  </a:lnTo>
                  <a:lnTo>
                    <a:pt x="1471" y="1139"/>
                  </a:lnTo>
                  <a:lnTo>
                    <a:pt x="1473" y="1137"/>
                  </a:lnTo>
                  <a:lnTo>
                    <a:pt x="1475" y="1133"/>
                  </a:lnTo>
                  <a:lnTo>
                    <a:pt x="1477" y="1129"/>
                  </a:lnTo>
                  <a:lnTo>
                    <a:pt x="1481" y="1126"/>
                  </a:lnTo>
                  <a:lnTo>
                    <a:pt x="1483" y="1120"/>
                  </a:lnTo>
                  <a:lnTo>
                    <a:pt x="1487" y="1116"/>
                  </a:lnTo>
                  <a:lnTo>
                    <a:pt x="1488" y="1108"/>
                  </a:lnTo>
                  <a:lnTo>
                    <a:pt x="1492" y="1105"/>
                  </a:lnTo>
                  <a:lnTo>
                    <a:pt x="1496" y="1097"/>
                  </a:lnTo>
                  <a:lnTo>
                    <a:pt x="1498" y="1089"/>
                  </a:lnTo>
                  <a:lnTo>
                    <a:pt x="1502" y="1082"/>
                  </a:lnTo>
                  <a:lnTo>
                    <a:pt x="1506" y="1076"/>
                  </a:lnTo>
                  <a:lnTo>
                    <a:pt x="1507" y="1070"/>
                  </a:lnTo>
                  <a:lnTo>
                    <a:pt x="1509" y="1067"/>
                  </a:lnTo>
                  <a:lnTo>
                    <a:pt x="1509" y="1063"/>
                  </a:lnTo>
                  <a:lnTo>
                    <a:pt x="1511" y="1059"/>
                  </a:lnTo>
                  <a:lnTo>
                    <a:pt x="1513" y="1053"/>
                  </a:lnTo>
                  <a:lnTo>
                    <a:pt x="1515" y="1049"/>
                  </a:lnTo>
                  <a:lnTo>
                    <a:pt x="1515" y="1046"/>
                  </a:lnTo>
                  <a:lnTo>
                    <a:pt x="1517" y="1042"/>
                  </a:lnTo>
                  <a:lnTo>
                    <a:pt x="1517" y="1036"/>
                  </a:lnTo>
                  <a:lnTo>
                    <a:pt x="1519" y="1032"/>
                  </a:lnTo>
                  <a:lnTo>
                    <a:pt x="1519" y="1027"/>
                  </a:lnTo>
                  <a:lnTo>
                    <a:pt x="1521" y="1023"/>
                  </a:lnTo>
                  <a:lnTo>
                    <a:pt x="1523" y="1017"/>
                  </a:lnTo>
                  <a:lnTo>
                    <a:pt x="1523" y="1011"/>
                  </a:lnTo>
                  <a:lnTo>
                    <a:pt x="1525" y="1008"/>
                  </a:lnTo>
                  <a:lnTo>
                    <a:pt x="1525" y="1002"/>
                  </a:lnTo>
                  <a:lnTo>
                    <a:pt x="1525" y="996"/>
                  </a:lnTo>
                  <a:lnTo>
                    <a:pt x="1526" y="992"/>
                  </a:lnTo>
                  <a:lnTo>
                    <a:pt x="1526" y="987"/>
                  </a:lnTo>
                  <a:lnTo>
                    <a:pt x="1526" y="981"/>
                  </a:lnTo>
                  <a:lnTo>
                    <a:pt x="1526" y="975"/>
                  </a:lnTo>
                  <a:lnTo>
                    <a:pt x="1526" y="972"/>
                  </a:lnTo>
                  <a:lnTo>
                    <a:pt x="1526" y="964"/>
                  </a:lnTo>
                  <a:lnTo>
                    <a:pt x="1526" y="960"/>
                  </a:lnTo>
                  <a:lnTo>
                    <a:pt x="1526" y="954"/>
                  </a:lnTo>
                  <a:lnTo>
                    <a:pt x="1525" y="949"/>
                  </a:lnTo>
                  <a:lnTo>
                    <a:pt x="1525" y="943"/>
                  </a:lnTo>
                  <a:lnTo>
                    <a:pt x="1525" y="937"/>
                  </a:lnTo>
                  <a:lnTo>
                    <a:pt x="1523" y="932"/>
                  </a:lnTo>
                  <a:lnTo>
                    <a:pt x="1523" y="926"/>
                  </a:lnTo>
                  <a:lnTo>
                    <a:pt x="1521" y="920"/>
                  </a:lnTo>
                  <a:lnTo>
                    <a:pt x="1521" y="914"/>
                  </a:lnTo>
                  <a:lnTo>
                    <a:pt x="1521" y="913"/>
                  </a:lnTo>
                  <a:lnTo>
                    <a:pt x="1523" y="911"/>
                  </a:lnTo>
                  <a:lnTo>
                    <a:pt x="1526" y="905"/>
                  </a:lnTo>
                  <a:lnTo>
                    <a:pt x="1532" y="899"/>
                  </a:lnTo>
                  <a:lnTo>
                    <a:pt x="1534" y="895"/>
                  </a:lnTo>
                  <a:lnTo>
                    <a:pt x="1536" y="890"/>
                  </a:lnTo>
                  <a:lnTo>
                    <a:pt x="1538" y="886"/>
                  </a:lnTo>
                  <a:lnTo>
                    <a:pt x="1542" y="882"/>
                  </a:lnTo>
                  <a:lnTo>
                    <a:pt x="1544" y="878"/>
                  </a:lnTo>
                  <a:lnTo>
                    <a:pt x="1547" y="873"/>
                  </a:lnTo>
                  <a:lnTo>
                    <a:pt x="1551" y="869"/>
                  </a:lnTo>
                  <a:lnTo>
                    <a:pt x="1553" y="865"/>
                  </a:lnTo>
                  <a:lnTo>
                    <a:pt x="1555" y="859"/>
                  </a:lnTo>
                  <a:lnTo>
                    <a:pt x="1559" y="854"/>
                  </a:lnTo>
                  <a:lnTo>
                    <a:pt x="1561" y="848"/>
                  </a:lnTo>
                  <a:lnTo>
                    <a:pt x="1564" y="844"/>
                  </a:lnTo>
                  <a:lnTo>
                    <a:pt x="1564" y="838"/>
                  </a:lnTo>
                  <a:lnTo>
                    <a:pt x="1566" y="835"/>
                  </a:lnTo>
                  <a:lnTo>
                    <a:pt x="1570" y="829"/>
                  </a:lnTo>
                  <a:lnTo>
                    <a:pt x="1572" y="825"/>
                  </a:lnTo>
                  <a:lnTo>
                    <a:pt x="1572" y="819"/>
                  </a:lnTo>
                  <a:lnTo>
                    <a:pt x="1572" y="816"/>
                  </a:lnTo>
                  <a:lnTo>
                    <a:pt x="1572" y="812"/>
                  </a:lnTo>
                  <a:lnTo>
                    <a:pt x="1572" y="808"/>
                  </a:lnTo>
                  <a:lnTo>
                    <a:pt x="1572" y="800"/>
                  </a:lnTo>
                  <a:lnTo>
                    <a:pt x="1568" y="797"/>
                  </a:lnTo>
                  <a:lnTo>
                    <a:pt x="1563" y="793"/>
                  </a:lnTo>
                  <a:lnTo>
                    <a:pt x="1555" y="789"/>
                  </a:lnTo>
                  <a:lnTo>
                    <a:pt x="1547" y="783"/>
                  </a:lnTo>
                  <a:lnTo>
                    <a:pt x="1542" y="781"/>
                  </a:lnTo>
                  <a:lnTo>
                    <a:pt x="1538" y="780"/>
                  </a:lnTo>
                  <a:lnTo>
                    <a:pt x="1534" y="778"/>
                  </a:lnTo>
                  <a:lnTo>
                    <a:pt x="1528" y="776"/>
                  </a:lnTo>
                  <a:lnTo>
                    <a:pt x="1526" y="774"/>
                  </a:lnTo>
                  <a:lnTo>
                    <a:pt x="1523" y="774"/>
                  </a:lnTo>
                  <a:lnTo>
                    <a:pt x="1517" y="772"/>
                  </a:lnTo>
                  <a:lnTo>
                    <a:pt x="1513" y="772"/>
                  </a:lnTo>
                  <a:lnTo>
                    <a:pt x="1511" y="770"/>
                  </a:lnTo>
                  <a:lnTo>
                    <a:pt x="1506" y="770"/>
                  </a:lnTo>
                  <a:lnTo>
                    <a:pt x="1502" y="768"/>
                  </a:lnTo>
                  <a:lnTo>
                    <a:pt x="1498" y="768"/>
                  </a:lnTo>
                  <a:lnTo>
                    <a:pt x="1496" y="766"/>
                  </a:lnTo>
                  <a:lnTo>
                    <a:pt x="1488" y="764"/>
                  </a:lnTo>
                  <a:lnTo>
                    <a:pt x="1485" y="764"/>
                  </a:lnTo>
                  <a:lnTo>
                    <a:pt x="1479" y="762"/>
                  </a:lnTo>
                  <a:lnTo>
                    <a:pt x="1475" y="762"/>
                  </a:lnTo>
                  <a:lnTo>
                    <a:pt x="1473" y="762"/>
                  </a:lnTo>
                  <a:lnTo>
                    <a:pt x="1445" y="722"/>
                  </a:lnTo>
                  <a:lnTo>
                    <a:pt x="1447" y="721"/>
                  </a:lnTo>
                  <a:lnTo>
                    <a:pt x="1450" y="715"/>
                  </a:lnTo>
                  <a:lnTo>
                    <a:pt x="1452" y="711"/>
                  </a:lnTo>
                  <a:lnTo>
                    <a:pt x="1456" y="705"/>
                  </a:lnTo>
                  <a:lnTo>
                    <a:pt x="1460" y="702"/>
                  </a:lnTo>
                  <a:lnTo>
                    <a:pt x="1466" y="696"/>
                  </a:lnTo>
                  <a:lnTo>
                    <a:pt x="1469" y="688"/>
                  </a:lnTo>
                  <a:lnTo>
                    <a:pt x="1475" y="683"/>
                  </a:lnTo>
                  <a:lnTo>
                    <a:pt x="1479" y="675"/>
                  </a:lnTo>
                  <a:lnTo>
                    <a:pt x="1485" y="667"/>
                  </a:lnTo>
                  <a:lnTo>
                    <a:pt x="1487" y="664"/>
                  </a:lnTo>
                  <a:lnTo>
                    <a:pt x="1490" y="660"/>
                  </a:lnTo>
                  <a:lnTo>
                    <a:pt x="1494" y="656"/>
                  </a:lnTo>
                  <a:lnTo>
                    <a:pt x="1496" y="652"/>
                  </a:lnTo>
                  <a:lnTo>
                    <a:pt x="1500" y="648"/>
                  </a:lnTo>
                  <a:lnTo>
                    <a:pt x="1504" y="645"/>
                  </a:lnTo>
                  <a:lnTo>
                    <a:pt x="1506" y="641"/>
                  </a:lnTo>
                  <a:lnTo>
                    <a:pt x="1509" y="635"/>
                  </a:lnTo>
                  <a:lnTo>
                    <a:pt x="1511" y="631"/>
                  </a:lnTo>
                  <a:lnTo>
                    <a:pt x="1515" y="626"/>
                  </a:lnTo>
                  <a:lnTo>
                    <a:pt x="1517" y="622"/>
                  </a:lnTo>
                  <a:lnTo>
                    <a:pt x="1519" y="618"/>
                  </a:lnTo>
                  <a:lnTo>
                    <a:pt x="1523" y="612"/>
                  </a:lnTo>
                  <a:lnTo>
                    <a:pt x="1525" y="608"/>
                  </a:lnTo>
                  <a:lnTo>
                    <a:pt x="1526" y="603"/>
                  </a:lnTo>
                  <a:lnTo>
                    <a:pt x="1530" y="599"/>
                  </a:lnTo>
                  <a:lnTo>
                    <a:pt x="1532" y="595"/>
                  </a:lnTo>
                  <a:lnTo>
                    <a:pt x="1536" y="589"/>
                  </a:lnTo>
                  <a:lnTo>
                    <a:pt x="1538" y="586"/>
                  </a:lnTo>
                  <a:lnTo>
                    <a:pt x="1540" y="582"/>
                  </a:lnTo>
                  <a:lnTo>
                    <a:pt x="1542" y="576"/>
                  </a:lnTo>
                  <a:lnTo>
                    <a:pt x="1545" y="572"/>
                  </a:lnTo>
                  <a:lnTo>
                    <a:pt x="1547" y="568"/>
                  </a:lnTo>
                  <a:lnTo>
                    <a:pt x="1549" y="565"/>
                  </a:lnTo>
                  <a:lnTo>
                    <a:pt x="1551" y="559"/>
                  </a:lnTo>
                  <a:lnTo>
                    <a:pt x="1553" y="555"/>
                  </a:lnTo>
                  <a:lnTo>
                    <a:pt x="1553" y="551"/>
                  </a:lnTo>
                  <a:lnTo>
                    <a:pt x="1555" y="548"/>
                  </a:lnTo>
                  <a:lnTo>
                    <a:pt x="1559" y="540"/>
                  </a:lnTo>
                  <a:lnTo>
                    <a:pt x="1561" y="532"/>
                  </a:lnTo>
                  <a:lnTo>
                    <a:pt x="1563" y="527"/>
                  </a:lnTo>
                  <a:lnTo>
                    <a:pt x="1563" y="519"/>
                  </a:lnTo>
                  <a:lnTo>
                    <a:pt x="1563" y="513"/>
                  </a:lnTo>
                  <a:lnTo>
                    <a:pt x="1563" y="510"/>
                  </a:lnTo>
                  <a:lnTo>
                    <a:pt x="1561" y="504"/>
                  </a:lnTo>
                  <a:lnTo>
                    <a:pt x="1559" y="500"/>
                  </a:lnTo>
                  <a:lnTo>
                    <a:pt x="1557" y="494"/>
                  </a:lnTo>
                  <a:lnTo>
                    <a:pt x="1557" y="491"/>
                  </a:lnTo>
                  <a:lnTo>
                    <a:pt x="1555" y="487"/>
                  </a:lnTo>
                  <a:lnTo>
                    <a:pt x="1553" y="483"/>
                  </a:lnTo>
                  <a:lnTo>
                    <a:pt x="1551" y="479"/>
                  </a:lnTo>
                  <a:lnTo>
                    <a:pt x="1551" y="475"/>
                  </a:lnTo>
                  <a:lnTo>
                    <a:pt x="1545" y="470"/>
                  </a:lnTo>
                  <a:lnTo>
                    <a:pt x="1544" y="464"/>
                  </a:lnTo>
                  <a:lnTo>
                    <a:pt x="1540" y="458"/>
                  </a:lnTo>
                  <a:lnTo>
                    <a:pt x="1536" y="454"/>
                  </a:lnTo>
                  <a:lnTo>
                    <a:pt x="1532" y="449"/>
                  </a:lnTo>
                  <a:lnTo>
                    <a:pt x="1528" y="445"/>
                  </a:lnTo>
                  <a:lnTo>
                    <a:pt x="1525" y="443"/>
                  </a:lnTo>
                  <a:lnTo>
                    <a:pt x="1521" y="441"/>
                  </a:lnTo>
                  <a:lnTo>
                    <a:pt x="1517" y="437"/>
                  </a:lnTo>
                  <a:lnTo>
                    <a:pt x="1513" y="435"/>
                  </a:lnTo>
                  <a:lnTo>
                    <a:pt x="1507" y="433"/>
                  </a:lnTo>
                  <a:lnTo>
                    <a:pt x="1506" y="433"/>
                  </a:lnTo>
                  <a:lnTo>
                    <a:pt x="1502" y="433"/>
                  </a:lnTo>
                  <a:lnTo>
                    <a:pt x="1500" y="433"/>
                  </a:lnTo>
                  <a:lnTo>
                    <a:pt x="1496" y="433"/>
                  </a:lnTo>
                  <a:lnTo>
                    <a:pt x="1492" y="433"/>
                  </a:lnTo>
                  <a:lnTo>
                    <a:pt x="1487" y="433"/>
                  </a:lnTo>
                  <a:lnTo>
                    <a:pt x="1483" y="435"/>
                  </a:lnTo>
                  <a:lnTo>
                    <a:pt x="1477" y="437"/>
                  </a:lnTo>
                  <a:lnTo>
                    <a:pt x="1473" y="439"/>
                  </a:lnTo>
                  <a:lnTo>
                    <a:pt x="1466" y="441"/>
                  </a:lnTo>
                  <a:lnTo>
                    <a:pt x="1460" y="443"/>
                  </a:lnTo>
                  <a:lnTo>
                    <a:pt x="1454" y="445"/>
                  </a:lnTo>
                  <a:lnTo>
                    <a:pt x="1447" y="447"/>
                  </a:lnTo>
                  <a:lnTo>
                    <a:pt x="1441" y="449"/>
                  </a:lnTo>
                  <a:lnTo>
                    <a:pt x="1433" y="451"/>
                  </a:lnTo>
                  <a:lnTo>
                    <a:pt x="1428" y="453"/>
                  </a:lnTo>
                  <a:lnTo>
                    <a:pt x="1422" y="456"/>
                  </a:lnTo>
                  <a:lnTo>
                    <a:pt x="1414" y="458"/>
                  </a:lnTo>
                  <a:lnTo>
                    <a:pt x="1407" y="460"/>
                  </a:lnTo>
                  <a:lnTo>
                    <a:pt x="1401" y="462"/>
                  </a:lnTo>
                  <a:lnTo>
                    <a:pt x="1395" y="464"/>
                  </a:lnTo>
                  <a:lnTo>
                    <a:pt x="1390" y="466"/>
                  </a:lnTo>
                  <a:lnTo>
                    <a:pt x="1384" y="470"/>
                  </a:lnTo>
                  <a:lnTo>
                    <a:pt x="1378" y="472"/>
                  </a:lnTo>
                  <a:lnTo>
                    <a:pt x="1374" y="473"/>
                  </a:lnTo>
                  <a:lnTo>
                    <a:pt x="1369" y="475"/>
                  </a:lnTo>
                  <a:lnTo>
                    <a:pt x="1365" y="475"/>
                  </a:lnTo>
                  <a:lnTo>
                    <a:pt x="1359" y="477"/>
                  </a:lnTo>
                  <a:lnTo>
                    <a:pt x="1357" y="479"/>
                  </a:lnTo>
                  <a:lnTo>
                    <a:pt x="1353" y="481"/>
                  </a:lnTo>
                  <a:lnTo>
                    <a:pt x="1352" y="481"/>
                  </a:lnTo>
                  <a:lnTo>
                    <a:pt x="1302" y="458"/>
                  </a:lnTo>
                  <a:lnTo>
                    <a:pt x="1304" y="456"/>
                  </a:lnTo>
                  <a:lnTo>
                    <a:pt x="1310" y="453"/>
                  </a:lnTo>
                  <a:lnTo>
                    <a:pt x="1314" y="451"/>
                  </a:lnTo>
                  <a:lnTo>
                    <a:pt x="1317" y="447"/>
                  </a:lnTo>
                  <a:lnTo>
                    <a:pt x="1323" y="443"/>
                  </a:lnTo>
                  <a:lnTo>
                    <a:pt x="1329" y="441"/>
                  </a:lnTo>
                  <a:lnTo>
                    <a:pt x="1333" y="435"/>
                  </a:lnTo>
                  <a:lnTo>
                    <a:pt x="1336" y="432"/>
                  </a:lnTo>
                  <a:lnTo>
                    <a:pt x="1340" y="428"/>
                  </a:lnTo>
                  <a:lnTo>
                    <a:pt x="1346" y="424"/>
                  </a:lnTo>
                  <a:lnTo>
                    <a:pt x="1348" y="420"/>
                  </a:lnTo>
                  <a:lnTo>
                    <a:pt x="1350" y="414"/>
                  </a:lnTo>
                  <a:lnTo>
                    <a:pt x="1352" y="411"/>
                  </a:lnTo>
                  <a:lnTo>
                    <a:pt x="1352" y="407"/>
                  </a:lnTo>
                  <a:lnTo>
                    <a:pt x="1352" y="403"/>
                  </a:lnTo>
                  <a:lnTo>
                    <a:pt x="1352" y="399"/>
                  </a:lnTo>
                  <a:lnTo>
                    <a:pt x="1350" y="397"/>
                  </a:lnTo>
                  <a:lnTo>
                    <a:pt x="1350" y="394"/>
                  </a:lnTo>
                  <a:lnTo>
                    <a:pt x="1350" y="390"/>
                  </a:lnTo>
                  <a:lnTo>
                    <a:pt x="1350" y="386"/>
                  </a:lnTo>
                  <a:lnTo>
                    <a:pt x="1350" y="382"/>
                  </a:lnTo>
                  <a:lnTo>
                    <a:pt x="1350" y="376"/>
                  </a:lnTo>
                  <a:lnTo>
                    <a:pt x="1350" y="373"/>
                  </a:lnTo>
                  <a:lnTo>
                    <a:pt x="1350" y="367"/>
                  </a:lnTo>
                  <a:lnTo>
                    <a:pt x="1350" y="361"/>
                  </a:lnTo>
                  <a:lnTo>
                    <a:pt x="1352" y="357"/>
                  </a:lnTo>
                  <a:lnTo>
                    <a:pt x="1352" y="350"/>
                  </a:lnTo>
                  <a:lnTo>
                    <a:pt x="1352" y="346"/>
                  </a:lnTo>
                  <a:lnTo>
                    <a:pt x="1352" y="340"/>
                  </a:lnTo>
                  <a:lnTo>
                    <a:pt x="1353" y="335"/>
                  </a:lnTo>
                  <a:lnTo>
                    <a:pt x="1353" y="329"/>
                  </a:lnTo>
                  <a:lnTo>
                    <a:pt x="1353" y="323"/>
                  </a:lnTo>
                  <a:lnTo>
                    <a:pt x="1353" y="318"/>
                  </a:lnTo>
                  <a:lnTo>
                    <a:pt x="1355" y="312"/>
                  </a:lnTo>
                  <a:lnTo>
                    <a:pt x="1355" y="306"/>
                  </a:lnTo>
                  <a:lnTo>
                    <a:pt x="1355" y="300"/>
                  </a:lnTo>
                  <a:lnTo>
                    <a:pt x="1355" y="297"/>
                  </a:lnTo>
                  <a:lnTo>
                    <a:pt x="1357" y="291"/>
                  </a:lnTo>
                  <a:lnTo>
                    <a:pt x="1357" y="285"/>
                  </a:lnTo>
                  <a:lnTo>
                    <a:pt x="1359" y="281"/>
                  </a:lnTo>
                  <a:lnTo>
                    <a:pt x="1359" y="276"/>
                  </a:lnTo>
                  <a:lnTo>
                    <a:pt x="1359" y="272"/>
                  </a:lnTo>
                  <a:lnTo>
                    <a:pt x="1361" y="268"/>
                  </a:lnTo>
                  <a:lnTo>
                    <a:pt x="1361" y="262"/>
                  </a:lnTo>
                  <a:lnTo>
                    <a:pt x="1363" y="260"/>
                  </a:lnTo>
                  <a:lnTo>
                    <a:pt x="1365" y="257"/>
                  </a:lnTo>
                  <a:lnTo>
                    <a:pt x="1365" y="253"/>
                  </a:lnTo>
                  <a:lnTo>
                    <a:pt x="1367" y="249"/>
                  </a:lnTo>
                  <a:lnTo>
                    <a:pt x="1369" y="245"/>
                  </a:lnTo>
                  <a:lnTo>
                    <a:pt x="1371" y="241"/>
                  </a:lnTo>
                  <a:lnTo>
                    <a:pt x="1372" y="238"/>
                  </a:lnTo>
                  <a:lnTo>
                    <a:pt x="1376" y="234"/>
                  </a:lnTo>
                  <a:lnTo>
                    <a:pt x="1378" y="230"/>
                  </a:lnTo>
                  <a:lnTo>
                    <a:pt x="1382" y="226"/>
                  </a:lnTo>
                  <a:lnTo>
                    <a:pt x="1386" y="221"/>
                  </a:lnTo>
                  <a:lnTo>
                    <a:pt x="1390" y="217"/>
                  </a:lnTo>
                  <a:lnTo>
                    <a:pt x="1393" y="211"/>
                  </a:lnTo>
                  <a:lnTo>
                    <a:pt x="1397" y="207"/>
                  </a:lnTo>
                  <a:lnTo>
                    <a:pt x="1401" y="202"/>
                  </a:lnTo>
                  <a:lnTo>
                    <a:pt x="1405" y="198"/>
                  </a:lnTo>
                  <a:lnTo>
                    <a:pt x="1409" y="192"/>
                  </a:lnTo>
                  <a:lnTo>
                    <a:pt x="1414" y="188"/>
                  </a:lnTo>
                  <a:lnTo>
                    <a:pt x="1416" y="184"/>
                  </a:lnTo>
                  <a:lnTo>
                    <a:pt x="1420" y="179"/>
                  </a:lnTo>
                  <a:lnTo>
                    <a:pt x="1424" y="175"/>
                  </a:lnTo>
                  <a:lnTo>
                    <a:pt x="1428" y="171"/>
                  </a:lnTo>
                  <a:lnTo>
                    <a:pt x="1431" y="165"/>
                  </a:lnTo>
                  <a:lnTo>
                    <a:pt x="1435" y="162"/>
                  </a:lnTo>
                  <a:lnTo>
                    <a:pt x="1437" y="158"/>
                  </a:lnTo>
                  <a:lnTo>
                    <a:pt x="1441" y="154"/>
                  </a:lnTo>
                  <a:lnTo>
                    <a:pt x="1443" y="150"/>
                  </a:lnTo>
                  <a:lnTo>
                    <a:pt x="1445" y="146"/>
                  </a:lnTo>
                  <a:lnTo>
                    <a:pt x="1447" y="143"/>
                  </a:lnTo>
                  <a:lnTo>
                    <a:pt x="1449" y="141"/>
                  </a:lnTo>
                  <a:lnTo>
                    <a:pt x="1449" y="135"/>
                  </a:lnTo>
                  <a:lnTo>
                    <a:pt x="1449" y="131"/>
                  </a:lnTo>
                  <a:lnTo>
                    <a:pt x="1447" y="124"/>
                  </a:lnTo>
                  <a:lnTo>
                    <a:pt x="1441" y="118"/>
                  </a:lnTo>
                  <a:lnTo>
                    <a:pt x="1437" y="114"/>
                  </a:lnTo>
                  <a:lnTo>
                    <a:pt x="1433" y="110"/>
                  </a:lnTo>
                  <a:lnTo>
                    <a:pt x="1428" y="106"/>
                  </a:lnTo>
                  <a:lnTo>
                    <a:pt x="1424" y="105"/>
                  </a:lnTo>
                  <a:lnTo>
                    <a:pt x="1416" y="99"/>
                  </a:lnTo>
                  <a:lnTo>
                    <a:pt x="1410" y="95"/>
                  </a:lnTo>
                  <a:lnTo>
                    <a:pt x="1407" y="93"/>
                  </a:lnTo>
                  <a:lnTo>
                    <a:pt x="1403" y="89"/>
                  </a:lnTo>
                  <a:lnTo>
                    <a:pt x="1399" y="87"/>
                  </a:lnTo>
                  <a:lnTo>
                    <a:pt x="1395" y="86"/>
                  </a:lnTo>
                  <a:lnTo>
                    <a:pt x="1391" y="84"/>
                  </a:lnTo>
                  <a:lnTo>
                    <a:pt x="1388" y="82"/>
                  </a:lnTo>
                  <a:lnTo>
                    <a:pt x="1382" y="80"/>
                  </a:lnTo>
                  <a:lnTo>
                    <a:pt x="1378" y="78"/>
                  </a:lnTo>
                  <a:lnTo>
                    <a:pt x="1374" y="74"/>
                  </a:lnTo>
                  <a:lnTo>
                    <a:pt x="1369" y="72"/>
                  </a:lnTo>
                  <a:lnTo>
                    <a:pt x="1365" y="70"/>
                  </a:lnTo>
                  <a:lnTo>
                    <a:pt x="1359" y="68"/>
                  </a:lnTo>
                  <a:lnTo>
                    <a:pt x="1353" y="67"/>
                  </a:lnTo>
                  <a:lnTo>
                    <a:pt x="1348" y="63"/>
                  </a:lnTo>
                  <a:lnTo>
                    <a:pt x="1342" y="61"/>
                  </a:lnTo>
                  <a:lnTo>
                    <a:pt x="1336" y="59"/>
                  </a:lnTo>
                  <a:lnTo>
                    <a:pt x="1331" y="57"/>
                  </a:lnTo>
                  <a:lnTo>
                    <a:pt x="1325" y="53"/>
                  </a:lnTo>
                  <a:lnTo>
                    <a:pt x="1319" y="51"/>
                  </a:lnTo>
                  <a:lnTo>
                    <a:pt x="1312" y="49"/>
                  </a:lnTo>
                  <a:lnTo>
                    <a:pt x="1306" y="48"/>
                  </a:lnTo>
                  <a:lnTo>
                    <a:pt x="1298" y="46"/>
                  </a:lnTo>
                  <a:lnTo>
                    <a:pt x="1293" y="44"/>
                  </a:lnTo>
                  <a:lnTo>
                    <a:pt x="1287" y="40"/>
                  </a:lnTo>
                  <a:lnTo>
                    <a:pt x="1279" y="38"/>
                  </a:lnTo>
                  <a:lnTo>
                    <a:pt x="1272" y="36"/>
                  </a:lnTo>
                  <a:lnTo>
                    <a:pt x="1264" y="34"/>
                  </a:lnTo>
                  <a:lnTo>
                    <a:pt x="1258" y="32"/>
                  </a:lnTo>
                  <a:lnTo>
                    <a:pt x="1249" y="30"/>
                  </a:lnTo>
                  <a:lnTo>
                    <a:pt x="1241" y="29"/>
                  </a:lnTo>
                  <a:lnTo>
                    <a:pt x="1234" y="27"/>
                  </a:lnTo>
                  <a:lnTo>
                    <a:pt x="1226" y="25"/>
                  </a:lnTo>
                  <a:lnTo>
                    <a:pt x="1218" y="23"/>
                  </a:lnTo>
                  <a:lnTo>
                    <a:pt x="1209" y="21"/>
                  </a:lnTo>
                  <a:lnTo>
                    <a:pt x="1201" y="19"/>
                  </a:lnTo>
                  <a:lnTo>
                    <a:pt x="1194" y="17"/>
                  </a:lnTo>
                  <a:lnTo>
                    <a:pt x="1184" y="15"/>
                  </a:lnTo>
                  <a:lnTo>
                    <a:pt x="1177" y="13"/>
                  </a:lnTo>
                  <a:lnTo>
                    <a:pt x="1167" y="11"/>
                  </a:lnTo>
                  <a:lnTo>
                    <a:pt x="1160" y="11"/>
                  </a:lnTo>
                  <a:lnTo>
                    <a:pt x="1150" y="10"/>
                  </a:lnTo>
                  <a:lnTo>
                    <a:pt x="1141" y="8"/>
                  </a:lnTo>
                  <a:lnTo>
                    <a:pt x="1131" y="6"/>
                  </a:lnTo>
                  <a:lnTo>
                    <a:pt x="1122" y="6"/>
                  </a:lnTo>
                  <a:lnTo>
                    <a:pt x="1112" y="4"/>
                  </a:lnTo>
                  <a:lnTo>
                    <a:pt x="1103" y="2"/>
                  </a:lnTo>
                  <a:lnTo>
                    <a:pt x="1091" y="2"/>
                  </a:lnTo>
                  <a:lnTo>
                    <a:pt x="1082" y="2"/>
                  </a:lnTo>
                  <a:lnTo>
                    <a:pt x="1070" y="0"/>
                  </a:lnTo>
                  <a:lnTo>
                    <a:pt x="1059" y="0"/>
                  </a:lnTo>
                  <a:lnTo>
                    <a:pt x="1047" y="2"/>
                  </a:lnTo>
                  <a:lnTo>
                    <a:pt x="1036" y="2"/>
                  </a:lnTo>
                  <a:lnTo>
                    <a:pt x="1025" y="2"/>
                  </a:lnTo>
                  <a:lnTo>
                    <a:pt x="1013" y="2"/>
                  </a:lnTo>
                  <a:lnTo>
                    <a:pt x="1000" y="4"/>
                  </a:lnTo>
                  <a:lnTo>
                    <a:pt x="988" y="6"/>
                  </a:lnTo>
                  <a:lnTo>
                    <a:pt x="975" y="6"/>
                  </a:lnTo>
                  <a:lnTo>
                    <a:pt x="964" y="8"/>
                  </a:lnTo>
                  <a:lnTo>
                    <a:pt x="952" y="10"/>
                  </a:lnTo>
                  <a:lnTo>
                    <a:pt x="939" y="11"/>
                  </a:lnTo>
                  <a:lnTo>
                    <a:pt x="926" y="13"/>
                  </a:lnTo>
                  <a:lnTo>
                    <a:pt x="914" y="15"/>
                  </a:lnTo>
                  <a:lnTo>
                    <a:pt x="899" y="17"/>
                  </a:lnTo>
                  <a:lnTo>
                    <a:pt x="888" y="21"/>
                  </a:lnTo>
                  <a:lnTo>
                    <a:pt x="874" y="23"/>
                  </a:lnTo>
                  <a:lnTo>
                    <a:pt x="861" y="25"/>
                  </a:lnTo>
                  <a:lnTo>
                    <a:pt x="850" y="29"/>
                  </a:lnTo>
                  <a:lnTo>
                    <a:pt x="836" y="30"/>
                  </a:lnTo>
                  <a:lnTo>
                    <a:pt x="825" y="34"/>
                  </a:lnTo>
                  <a:lnTo>
                    <a:pt x="812" y="36"/>
                  </a:lnTo>
                  <a:lnTo>
                    <a:pt x="798" y="40"/>
                  </a:lnTo>
                  <a:lnTo>
                    <a:pt x="787" y="44"/>
                  </a:lnTo>
                  <a:lnTo>
                    <a:pt x="774" y="46"/>
                  </a:lnTo>
                  <a:lnTo>
                    <a:pt x="762" y="49"/>
                  </a:lnTo>
                  <a:lnTo>
                    <a:pt x="749" y="53"/>
                  </a:lnTo>
                  <a:lnTo>
                    <a:pt x="738" y="57"/>
                  </a:lnTo>
                  <a:lnTo>
                    <a:pt x="726" y="59"/>
                  </a:lnTo>
                  <a:lnTo>
                    <a:pt x="713" y="63"/>
                  </a:lnTo>
                  <a:lnTo>
                    <a:pt x="701" y="67"/>
                  </a:lnTo>
                  <a:lnTo>
                    <a:pt x="690" y="68"/>
                  </a:lnTo>
                  <a:lnTo>
                    <a:pt x="679" y="72"/>
                  </a:lnTo>
                  <a:lnTo>
                    <a:pt x="669" y="76"/>
                  </a:lnTo>
                  <a:lnTo>
                    <a:pt x="658" y="78"/>
                  </a:lnTo>
                  <a:lnTo>
                    <a:pt x="648" y="82"/>
                  </a:lnTo>
                  <a:lnTo>
                    <a:pt x="637" y="86"/>
                  </a:lnTo>
                  <a:lnTo>
                    <a:pt x="627" y="87"/>
                  </a:lnTo>
                  <a:lnTo>
                    <a:pt x="618" y="91"/>
                  </a:lnTo>
                  <a:lnTo>
                    <a:pt x="608" y="95"/>
                  </a:lnTo>
                  <a:lnTo>
                    <a:pt x="599" y="97"/>
                  </a:lnTo>
                  <a:lnTo>
                    <a:pt x="591" y="101"/>
                  </a:lnTo>
                  <a:lnTo>
                    <a:pt x="582" y="103"/>
                  </a:lnTo>
                  <a:lnTo>
                    <a:pt x="574" y="106"/>
                  </a:lnTo>
                  <a:lnTo>
                    <a:pt x="566" y="108"/>
                  </a:lnTo>
                  <a:lnTo>
                    <a:pt x="559" y="110"/>
                  </a:lnTo>
                  <a:lnTo>
                    <a:pt x="553" y="112"/>
                  </a:lnTo>
                  <a:lnTo>
                    <a:pt x="546" y="116"/>
                  </a:lnTo>
                  <a:lnTo>
                    <a:pt x="540" y="118"/>
                  </a:lnTo>
                  <a:lnTo>
                    <a:pt x="534" y="120"/>
                  </a:lnTo>
                  <a:lnTo>
                    <a:pt x="528" y="122"/>
                  </a:lnTo>
                  <a:lnTo>
                    <a:pt x="525" y="124"/>
                  </a:lnTo>
                  <a:lnTo>
                    <a:pt x="521" y="124"/>
                  </a:lnTo>
                  <a:lnTo>
                    <a:pt x="517" y="126"/>
                  </a:lnTo>
                  <a:lnTo>
                    <a:pt x="513" y="127"/>
                  </a:lnTo>
                  <a:lnTo>
                    <a:pt x="511" y="127"/>
                  </a:lnTo>
                  <a:lnTo>
                    <a:pt x="508" y="129"/>
                  </a:lnTo>
                  <a:lnTo>
                    <a:pt x="508" y="131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Freeform 168"/>
            <p:cNvSpPr>
              <a:spLocks/>
            </p:cNvSpPr>
            <p:nvPr/>
          </p:nvSpPr>
          <p:spPr bwMode="auto">
            <a:xfrm>
              <a:off x="4352" y="2743"/>
              <a:ext cx="647" cy="536"/>
            </a:xfrm>
            <a:custGeom>
              <a:avLst/>
              <a:gdLst>
                <a:gd name="T0" fmla="*/ 0 w 1292"/>
                <a:gd name="T1" fmla="*/ 134 h 1073"/>
                <a:gd name="T2" fmla="*/ 7 w 1292"/>
                <a:gd name="T3" fmla="*/ 95 h 1073"/>
                <a:gd name="T4" fmla="*/ 21 w 1292"/>
                <a:gd name="T5" fmla="*/ 57 h 1073"/>
                <a:gd name="T6" fmla="*/ 32 w 1292"/>
                <a:gd name="T7" fmla="*/ 35 h 1073"/>
                <a:gd name="T8" fmla="*/ 39 w 1292"/>
                <a:gd name="T9" fmla="*/ 28 h 1073"/>
                <a:gd name="T10" fmla="*/ 51 w 1292"/>
                <a:gd name="T11" fmla="*/ 20 h 1073"/>
                <a:gd name="T12" fmla="*/ 55 w 1292"/>
                <a:gd name="T13" fmla="*/ 15 h 1073"/>
                <a:gd name="T14" fmla="*/ 81 w 1292"/>
                <a:gd name="T15" fmla="*/ 5 h 1073"/>
                <a:gd name="T16" fmla="*/ 119 w 1292"/>
                <a:gd name="T17" fmla="*/ 0 h 1073"/>
                <a:gd name="T18" fmla="*/ 150 w 1292"/>
                <a:gd name="T19" fmla="*/ 3 h 1073"/>
                <a:gd name="T20" fmla="*/ 162 w 1292"/>
                <a:gd name="T21" fmla="*/ 8 h 1073"/>
                <a:gd name="T22" fmla="*/ 157 w 1292"/>
                <a:gd name="T23" fmla="*/ 16 h 1073"/>
                <a:gd name="T24" fmla="*/ 154 w 1292"/>
                <a:gd name="T25" fmla="*/ 27 h 1073"/>
                <a:gd name="T26" fmla="*/ 153 w 1292"/>
                <a:gd name="T27" fmla="*/ 38 h 1073"/>
                <a:gd name="T28" fmla="*/ 132 w 1292"/>
                <a:gd name="T29" fmla="*/ 59 h 1073"/>
                <a:gd name="T30" fmla="*/ 120 w 1292"/>
                <a:gd name="T31" fmla="*/ 96 h 1073"/>
                <a:gd name="T32" fmla="*/ 89 w 1292"/>
                <a:gd name="T33" fmla="*/ 100 h 1073"/>
                <a:gd name="T34" fmla="*/ 68 w 1292"/>
                <a:gd name="T35" fmla="*/ 113 h 1073"/>
                <a:gd name="T36" fmla="*/ 49 w 1292"/>
                <a:gd name="T37" fmla="*/ 130 h 1073"/>
                <a:gd name="T38" fmla="*/ 32 w 1292"/>
                <a:gd name="T39" fmla="*/ 129 h 1073"/>
                <a:gd name="T40" fmla="*/ 0 w 1292"/>
                <a:gd name="T41" fmla="*/ 134 h 1073"/>
                <a:gd name="T42" fmla="*/ 0 w 1292"/>
                <a:gd name="T43" fmla="*/ 134 h 107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92"/>
                <a:gd name="T67" fmla="*/ 0 h 1073"/>
                <a:gd name="T68" fmla="*/ 1292 w 1292"/>
                <a:gd name="T69" fmla="*/ 1073 h 107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92" h="1073">
                  <a:moveTo>
                    <a:pt x="0" y="1073"/>
                  </a:moveTo>
                  <a:lnTo>
                    <a:pt x="53" y="761"/>
                  </a:lnTo>
                  <a:lnTo>
                    <a:pt x="161" y="457"/>
                  </a:lnTo>
                  <a:lnTo>
                    <a:pt x="254" y="285"/>
                  </a:lnTo>
                  <a:lnTo>
                    <a:pt x="309" y="225"/>
                  </a:lnTo>
                  <a:lnTo>
                    <a:pt x="403" y="164"/>
                  </a:lnTo>
                  <a:lnTo>
                    <a:pt x="435" y="126"/>
                  </a:lnTo>
                  <a:lnTo>
                    <a:pt x="646" y="44"/>
                  </a:lnTo>
                  <a:lnTo>
                    <a:pt x="948" y="0"/>
                  </a:lnTo>
                  <a:lnTo>
                    <a:pt x="1197" y="29"/>
                  </a:lnTo>
                  <a:lnTo>
                    <a:pt x="1292" y="67"/>
                  </a:lnTo>
                  <a:lnTo>
                    <a:pt x="1252" y="135"/>
                  </a:lnTo>
                  <a:lnTo>
                    <a:pt x="1226" y="219"/>
                  </a:lnTo>
                  <a:lnTo>
                    <a:pt x="1216" y="310"/>
                  </a:lnTo>
                  <a:lnTo>
                    <a:pt x="1055" y="479"/>
                  </a:lnTo>
                  <a:lnTo>
                    <a:pt x="958" y="768"/>
                  </a:lnTo>
                  <a:lnTo>
                    <a:pt x="705" y="803"/>
                  </a:lnTo>
                  <a:lnTo>
                    <a:pt x="541" y="907"/>
                  </a:lnTo>
                  <a:lnTo>
                    <a:pt x="387" y="1040"/>
                  </a:lnTo>
                  <a:lnTo>
                    <a:pt x="254" y="1035"/>
                  </a:lnTo>
                  <a:lnTo>
                    <a:pt x="0" y="1073"/>
                  </a:lnTo>
                  <a:close/>
                </a:path>
              </a:pathLst>
            </a:custGeom>
            <a:solidFill>
              <a:srgbClr val="FF99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Freeform 169"/>
            <p:cNvSpPr>
              <a:spLocks/>
            </p:cNvSpPr>
            <p:nvPr/>
          </p:nvSpPr>
          <p:spPr bwMode="auto">
            <a:xfrm>
              <a:off x="4518" y="2771"/>
              <a:ext cx="51" cy="68"/>
            </a:xfrm>
            <a:custGeom>
              <a:avLst/>
              <a:gdLst>
                <a:gd name="T0" fmla="*/ 5 w 103"/>
                <a:gd name="T1" fmla="*/ 16 h 137"/>
                <a:gd name="T2" fmla="*/ 5 w 103"/>
                <a:gd name="T3" fmla="*/ 16 h 137"/>
                <a:gd name="T4" fmla="*/ 5 w 103"/>
                <a:gd name="T5" fmla="*/ 16 h 137"/>
                <a:gd name="T6" fmla="*/ 6 w 103"/>
                <a:gd name="T7" fmla="*/ 16 h 137"/>
                <a:gd name="T8" fmla="*/ 6 w 103"/>
                <a:gd name="T9" fmla="*/ 16 h 137"/>
                <a:gd name="T10" fmla="*/ 7 w 103"/>
                <a:gd name="T11" fmla="*/ 16 h 137"/>
                <a:gd name="T12" fmla="*/ 7 w 103"/>
                <a:gd name="T13" fmla="*/ 16 h 137"/>
                <a:gd name="T14" fmla="*/ 8 w 103"/>
                <a:gd name="T15" fmla="*/ 17 h 137"/>
                <a:gd name="T16" fmla="*/ 8 w 103"/>
                <a:gd name="T17" fmla="*/ 16 h 137"/>
                <a:gd name="T18" fmla="*/ 9 w 103"/>
                <a:gd name="T19" fmla="*/ 16 h 137"/>
                <a:gd name="T20" fmla="*/ 9 w 103"/>
                <a:gd name="T21" fmla="*/ 16 h 137"/>
                <a:gd name="T22" fmla="*/ 10 w 103"/>
                <a:gd name="T23" fmla="*/ 16 h 137"/>
                <a:gd name="T24" fmla="*/ 11 w 103"/>
                <a:gd name="T25" fmla="*/ 16 h 137"/>
                <a:gd name="T26" fmla="*/ 11 w 103"/>
                <a:gd name="T27" fmla="*/ 16 h 137"/>
                <a:gd name="T28" fmla="*/ 11 w 103"/>
                <a:gd name="T29" fmla="*/ 15 h 137"/>
                <a:gd name="T30" fmla="*/ 12 w 103"/>
                <a:gd name="T31" fmla="*/ 15 h 137"/>
                <a:gd name="T32" fmla="*/ 12 w 103"/>
                <a:gd name="T33" fmla="*/ 14 h 137"/>
                <a:gd name="T34" fmla="*/ 12 w 103"/>
                <a:gd name="T35" fmla="*/ 13 h 137"/>
                <a:gd name="T36" fmla="*/ 12 w 103"/>
                <a:gd name="T37" fmla="*/ 13 h 137"/>
                <a:gd name="T38" fmla="*/ 12 w 103"/>
                <a:gd name="T39" fmla="*/ 12 h 137"/>
                <a:gd name="T40" fmla="*/ 12 w 103"/>
                <a:gd name="T41" fmla="*/ 11 h 137"/>
                <a:gd name="T42" fmla="*/ 12 w 103"/>
                <a:gd name="T43" fmla="*/ 11 h 137"/>
                <a:gd name="T44" fmla="*/ 12 w 103"/>
                <a:gd name="T45" fmla="*/ 10 h 137"/>
                <a:gd name="T46" fmla="*/ 12 w 103"/>
                <a:gd name="T47" fmla="*/ 10 h 137"/>
                <a:gd name="T48" fmla="*/ 12 w 103"/>
                <a:gd name="T49" fmla="*/ 9 h 137"/>
                <a:gd name="T50" fmla="*/ 12 w 103"/>
                <a:gd name="T51" fmla="*/ 9 h 137"/>
                <a:gd name="T52" fmla="*/ 12 w 103"/>
                <a:gd name="T53" fmla="*/ 9 h 137"/>
                <a:gd name="T54" fmla="*/ 2 w 103"/>
                <a:gd name="T55" fmla="*/ 0 h 137"/>
                <a:gd name="T56" fmla="*/ 0 w 103"/>
                <a:gd name="T57" fmla="*/ 2 h 137"/>
                <a:gd name="T58" fmla="*/ 5 w 103"/>
                <a:gd name="T59" fmla="*/ 16 h 137"/>
                <a:gd name="T60" fmla="*/ 5 w 103"/>
                <a:gd name="T61" fmla="*/ 16 h 13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03"/>
                <a:gd name="T94" fmla="*/ 0 h 137"/>
                <a:gd name="T95" fmla="*/ 103 w 103"/>
                <a:gd name="T96" fmla="*/ 137 h 13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03" h="137">
                  <a:moveTo>
                    <a:pt x="40" y="132"/>
                  </a:moveTo>
                  <a:lnTo>
                    <a:pt x="42" y="133"/>
                  </a:lnTo>
                  <a:lnTo>
                    <a:pt x="46" y="133"/>
                  </a:lnTo>
                  <a:lnTo>
                    <a:pt x="52" y="135"/>
                  </a:lnTo>
                  <a:lnTo>
                    <a:pt x="54" y="135"/>
                  </a:lnTo>
                  <a:lnTo>
                    <a:pt x="57" y="135"/>
                  </a:lnTo>
                  <a:lnTo>
                    <a:pt x="61" y="135"/>
                  </a:lnTo>
                  <a:lnTo>
                    <a:pt x="65" y="137"/>
                  </a:lnTo>
                  <a:lnTo>
                    <a:pt x="69" y="135"/>
                  </a:lnTo>
                  <a:lnTo>
                    <a:pt x="75" y="135"/>
                  </a:lnTo>
                  <a:lnTo>
                    <a:pt x="78" y="135"/>
                  </a:lnTo>
                  <a:lnTo>
                    <a:pt x="84" y="133"/>
                  </a:lnTo>
                  <a:lnTo>
                    <a:pt x="90" y="132"/>
                  </a:lnTo>
                  <a:lnTo>
                    <a:pt x="94" y="130"/>
                  </a:lnTo>
                  <a:lnTo>
                    <a:pt x="95" y="124"/>
                  </a:lnTo>
                  <a:lnTo>
                    <a:pt x="99" y="122"/>
                  </a:lnTo>
                  <a:lnTo>
                    <a:pt x="101" y="116"/>
                  </a:lnTo>
                  <a:lnTo>
                    <a:pt x="101" y="111"/>
                  </a:lnTo>
                  <a:lnTo>
                    <a:pt x="103" y="105"/>
                  </a:lnTo>
                  <a:lnTo>
                    <a:pt x="103" y="101"/>
                  </a:lnTo>
                  <a:lnTo>
                    <a:pt x="103" y="95"/>
                  </a:lnTo>
                  <a:lnTo>
                    <a:pt x="103" y="92"/>
                  </a:lnTo>
                  <a:lnTo>
                    <a:pt x="103" y="86"/>
                  </a:lnTo>
                  <a:lnTo>
                    <a:pt x="103" y="82"/>
                  </a:lnTo>
                  <a:lnTo>
                    <a:pt x="103" y="78"/>
                  </a:lnTo>
                  <a:lnTo>
                    <a:pt x="103" y="76"/>
                  </a:lnTo>
                  <a:lnTo>
                    <a:pt x="103" y="75"/>
                  </a:lnTo>
                  <a:lnTo>
                    <a:pt x="23" y="0"/>
                  </a:lnTo>
                  <a:lnTo>
                    <a:pt x="0" y="16"/>
                  </a:lnTo>
                  <a:lnTo>
                    <a:pt x="40" y="132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Freeform 170"/>
            <p:cNvSpPr>
              <a:spLocks/>
            </p:cNvSpPr>
            <p:nvPr/>
          </p:nvSpPr>
          <p:spPr bwMode="auto">
            <a:xfrm>
              <a:off x="5056" y="3605"/>
              <a:ext cx="56" cy="64"/>
            </a:xfrm>
            <a:custGeom>
              <a:avLst/>
              <a:gdLst>
                <a:gd name="T0" fmla="*/ 0 w 112"/>
                <a:gd name="T1" fmla="*/ 7 h 127"/>
                <a:gd name="T2" fmla="*/ 7 w 112"/>
                <a:gd name="T3" fmla="*/ 16 h 127"/>
                <a:gd name="T4" fmla="*/ 14 w 112"/>
                <a:gd name="T5" fmla="*/ 12 h 127"/>
                <a:gd name="T6" fmla="*/ 7 w 112"/>
                <a:gd name="T7" fmla="*/ 0 h 127"/>
                <a:gd name="T8" fmla="*/ 0 w 112"/>
                <a:gd name="T9" fmla="*/ 7 h 127"/>
                <a:gd name="T10" fmla="*/ 0 w 112"/>
                <a:gd name="T11" fmla="*/ 7 h 1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127"/>
                <a:gd name="T20" fmla="*/ 112 w 112"/>
                <a:gd name="T21" fmla="*/ 127 h 1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127">
                  <a:moveTo>
                    <a:pt x="0" y="53"/>
                  </a:moveTo>
                  <a:lnTo>
                    <a:pt x="54" y="127"/>
                  </a:lnTo>
                  <a:lnTo>
                    <a:pt x="112" y="93"/>
                  </a:lnTo>
                  <a:lnTo>
                    <a:pt x="54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Freeform 171"/>
            <p:cNvSpPr>
              <a:spLocks/>
            </p:cNvSpPr>
            <p:nvPr/>
          </p:nvSpPr>
          <p:spPr bwMode="auto">
            <a:xfrm>
              <a:off x="4891" y="3710"/>
              <a:ext cx="187" cy="138"/>
            </a:xfrm>
            <a:custGeom>
              <a:avLst/>
              <a:gdLst>
                <a:gd name="T0" fmla="*/ 0 w 375"/>
                <a:gd name="T1" fmla="*/ 12 h 275"/>
                <a:gd name="T2" fmla="*/ 12 w 375"/>
                <a:gd name="T3" fmla="*/ 20 h 275"/>
                <a:gd name="T4" fmla="*/ 28 w 375"/>
                <a:gd name="T5" fmla="*/ 35 h 275"/>
                <a:gd name="T6" fmla="*/ 46 w 375"/>
                <a:gd name="T7" fmla="*/ 11 h 275"/>
                <a:gd name="T8" fmla="*/ 40 w 375"/>
                <a:gd name="T9" fmla="*/ 0 h 275"/>
                <a:gd name="T10" fmla="*/ 0 w 375"/>
                <a:gd name="T11" fmla="*/ 12 h 275"/>
                <a:gd name="T12" fmla="*/ 0 w 375"/>
                <a:gd name="T13" fmla="*/ 12 h 2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5"/>
                <a:gd name="T22" fmla="*/ 0 h 275"/>
                <a:gd name="T23" fmla="*/ 375 w 375"/>
                <a:gd name="T24" fmla="*/ 275 h 2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5" h="275">
                  <a:moveTo>
                    <a:pt x="0" y="89"/>
                  </a:moveTo>
                  <a:lnTo>
                    <a:pt x="97" y="158"/>
                  </a:lnTo>
                  <a:lnTo>
                    <a:pt x="230" y="275"/>
                  </a:lnTo>
                  <a:lnTo>
                    <a:pt x="375" y="87"/>
                  </a:lnTo>
                  <a:lnTo>
                    <a:pt x="320" y="0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4DB8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172"/>
            <p:cNvSpPr>
              <a:spLocks/>
            </p:cNvSpPr>
            <p:nvPr/>
          </p:nvSpPr>
          <p:spPr bwMode="auto">
            <a:xfrm>
              <a:off x="4634" y="3726"/>
              <a:ext cx="187" cy="118"/>
            </a:xfrm>
            <a:custGeom>
              <a:avLst/>
              <a:gdLst>
                <a:gd name="T0" fmla="*/ 0 w 375"/>
                <a:gd name="T1" fmla="*/ 13 h 236"/>
                <a:gd name="T2" fmla="*/ 11 w 375"/>
                <a:gd name="T3" fmla="*/ 0 h 236"/>
                <a:gd name="T4" fmla="*/ 46 w 375"/>
                <a:gd name="T5" fmla="*/ 7 h 236"/>
                <a:gd name="T6" fmla="*/ 31 w 375"/>
                <a:gd name="T7" fmla="*/ 29 h 236"/>
                <a:gd name="T8" fmla="*/ 18 w 375"/>
                <a:gd name="T9" fmla="*/ 30 h 236"/>
                <a:gd name="T10" fmla="*/ 0 w 375"/>
                <a:gd name="T11" fmla="*/ 13 h 236"/>
                <a:gd name="T12" fmla="*/ 0 w 375"/>
                <a:gd name="T13" fmla="*/ 13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5"/>
                <a:gd name="T22" fmla="*/ 0 h 236"/>
                <a:gd name="T23" fmla="*/ 375 w 375"/>
                <a:gd name="T24" fmla="*/ 236 h 2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5" h="236">
                  <a:moveTo>
                    <a:pt x="0" y="97"/>
                  </a:moveTo>
                  <a:lnTo>
                    <a:pt x="88" y="0"/>
                  </a:lnTo>
                  <a:lnTo>
                    <a:pt x="375" y="55"/>
                  </a:lnTo>
                  <a:lnTo>
                    <a:pt x="249" y="232"/>
                  </a:lnTo>
                  <a:lnTo>
                    <a:pt x="150" y="236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4DB8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173"/>
            <p:cNvSpPr>
              <a:spLocks/>
            </p:cNvSpPr>
            <p:nvPr/>
          </p:nvSpPr>
          <p:spPr bwMode="auto">
            <a:xfrm>
              <a:off x="4502" y="3765"/>
              <a:ext cx="248" cy="246"/>
            </a:xfrm>
            <a:custGeom>
              <a:avLst/>
              <a:gdLst>
                <a:gd name="T0" fmla="*/ 0 w 496"/>
                <a:gd name="T1" fmla="*/ 24 h 492"/>
                <a:gd name="T2" fmla="*/ 11 w 496"/>
                <a:gd name="T3" fmla="*/ 47 h 492"/>
                <a:gd name="T4" fmla="*/ 14 w 496"/>
                <a:gd name="T5" fmla="*/ 54 h 492"/>
                <a:gd name="T6" fmla="*/ 21 w 496"/>
                <a:gd name="T7" fmla="*/ 60 h 492"/>
                <a:gd name="T8" fmla="*/ 51 w 496"/>
                <a:gd name="T9" fmla="*/ 62 h 492"/>
                <a:gd name="T10" fmla="*/ 58 w 496"/>
                <a:gd name="T11" fmla="*/ 59 h 492"/>
                <a:gd name="T12" fmla="*/ 62 w 496"/>
                <a:gd name="T13" fmla="*/ 54 h 492"/>
                <a:gd name="T14" fmla="*/ 60 w 496"/>
                <a:gd name="T15" fmla="*/ 44 h 492"/>
                <a:gd name="T16" fmla="*/ 41 w 496"/>
                <a:gd name="T17" fmla="*/ 38 h 492"/>
                <a:gd name="T18" fmla="*/ 55 w 496"/>
                <a:gd name="T19" fmla="*/ 24 h 492"/>
                <a:gd name="T20" fmla="*/ 34 w 496"/>
                <a:gd name="T21" fmla="*/ 0 h 492"/>
                <a:gd name="T22" fmla="*/ 0 w 496"/>
                <a:gd name="T23" fmla="*/ 24 h 492"/>
                <a:gd name="T24" fmla="*/ 0 w 496"/>
                <a:gd name="T25" fmla="*/ 24 h 4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96"/>
                <a:gd name="T40" fmla="*/ 0 h 492"/>
                <a:gd name="T41" fmla="*/ 496 w 496"/>
                <a:gd name="T42" fmla="*/ 492 h 49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96" h="492">
                  <a:moveTo>
                    <a:pt x="0" y="192"/>
                  </a:moveTo>
                  <a:lnTo>
                    <a:pt x="86" y="373"/>
                  </a:lnTo>
                  <a:lnTo>
                    <a:pt x="107" y="432"/>
                  </a:lnTo>
                  <a:lnTo>
                    <a:pt x="162" y="475"/>
                  </a:lnTo>
                  <a:lnTo>
                    <a:pt x="401" y="492"/>
                  </a:lnTo>
                  <a:lnTo>
                    <a:pt x="458" y="472"/>
                  </a:lnTo>
                  <a:lnTo>
                    <a:pt x="496" y="428"/>
                  </a:lnTo>
                  <a:lnTo>
                    <a:pt x="475" y="352"/>
                  </a:lnTo>
                  <a:lnTo>
                    <a:pt x="327" y="300"/>
                  </a:lnTo>
                  <a:lnTo>
                    <a:pt x="437" y="188"/>
                  </a:lnTo>
                  <a:lnTo>
                    <a:pt x="26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74"/>
            <p:cNvSpPr>
              <a:spLocks/>
            </p:cNvSpPr>
            <p:nvPr/>
          </p:nvSpPr>
          <p:spPr bwMode="auto">
            <a:xfrm>
              <a:off x="4981" y="3744"/>
              <a:ext cx="304" cy="247"/>
            </a:xfrm>
            <a:custGeom>
              <a:avLst/>
              <a:gdLst>
                <a:gd name="T0" fmla="*/ 0 w 608"/>
                <a:gd name="T1" fmla="*/ 28 h 495"/>
                <a:gd name="T2" fmla="*/ 23 w 608"/>
                <a:gd name="T3" fmla="*/ 0 h 495"/>
                <a:gd name="T4" fmla="*/ 41 w 608"/>
                <a:gd name="T5" fmla="*/ 18 h 495"/>
                <a:gd name="T6" fmla="*/ 55 w 608"/>
                <a:gd name="T7" fmla="*/ 7 h 495"/>
                <a:gd name="T8" fmla="*/ 67 w 608"/>
                <a:gd name="T9" fmla="*/ 4 h 495"/>
                <a:gd name="T10" fmla="*/ 74 w 608"/>
                <a:gd name="T11" fmla="*/ 5 h 495"/>
                <a:gd name="T12" fmla="*/ 76 w 608"/>
                <a:gd name="T13" fmla="*/ 14 h 495"/>
                <a:gd name="T14" fmla="*/ 70 w 608"/>
                <a:gd name="T15" fmla="*/ 30 h 495"/>
                <a:gd name="T16" fmla="*/ 50 w 608"/>
                <a:gd name="T17" fmla="*/ 45 h 495"/>
                <a:gd name="T18" fmla="*/ 49 w 608"/>
                <a:gd name="T19" fmla="*/ 49 h 495"/>
                <a:gd name="T20" fmla="*/ 38 w 608"/>
                <a:gd name="T21" fmla="*/ 61 h 495"/>
                <a:gd name="T22" fmla="*/ 35 w 608"/>
                <a:gd name="T23" fmla="*/ 60 h 495"/>
                <a:gd name="T24" fmla="*/ 23 w 608"/>
                <a:gd name="T25" fmla="*/ 48 h 495"/>
                <a:gd name="T26" fmla="*/ 0 w 608"/>
                <a:gd name="T27" fmla="*/ 28 h 495"/>
                <a:gd name="T28" fmla="*/ 0 w 608"/>
                <a:gd name="T29" fmla="*/ 28 h 49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8"/>
                <a:gd name="T46" fmla="*/ 0 h 495"/>
                <a:gd name="T47" fmla="*/ 608 w 608"/>
                <a:gd name="T48" fmla="*/ 495 h 49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8" h="495">
                  <a:moveTo>
                    <a:pt x="0" y="225"/>
                  </a:moveTo>
                  <a:lnTo>
                    <a:pt x="186" y="0"/>
                  </a:lnTo>
                  <a:lnTo>
                    <a:pt x="329" y="150"/>
                  </a:lnTo>
                  <a:lnTo>
                    <a:pt x="443" y="63"/>
                  </a:lnTo>
                  <a:lnTo>
                    <a:pt x="534" y="33"/>
                  </a:lnTo>
                  <a:lnTo>
                    <a:pt x="589" y="40"/>
                  </a:lnTo>
                  <a:lnTo>
                    <a:pt x="608" y="114"/>
                  </a:lnTo>
                  <a:lnTo>
                    <a:pt x="555" y="245"/>
                  </a:lnTo>
                  <a:lnTo>
                    <a:pt x="401" y="363"/>
                  </a:lnTo>
                  <a:lnTo>
                    <a:pt x="394" y="399"/>
                  </a:lnTo>
                  <a:lnTo>
                    <a:pt x="300" y="495"/>
                  </a:lnTo>
                  <a:lnTo>
                    <a:pt x="278" y="487"/>
                  </a:lnTo>
                  <a:lnTo>
                    <a:pt x="186" y="386"/>
                  </a:lnTo>
                  <a:lnTo>
                    <a:pt x="0" y="22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175"/>
            <p:cNvSpPr>
              <a:spLocks/>
            </p:cNvSpPr>
            <p:nvPr/>
          </p:nvSpPr>
          <p:spPr bwMode="auto">
            <a:xfrm>
              <a:off x="4602" y="2959"/>
              <a:ext cx="534" cy="801"/>
            </a:xfrm>
            <a:custGeom>
              <a:avLst/>
              <a:gdLst>
                <a:gd name="T0" fmla="*/ 29 w 1066"/>
                <a:gd name="T1" fmla="*/ 45 h 1603"/>
                <a:gd name="T2" fmla="*/ 29 w 1066"/>
                <a:gd name="T3" fmla="*/ 61 h 1603"/>
                <a:gd name="T4" fmla="*/ 27 w 1066"/>
                <a:gd name="T5" fmla="*/ 64 h 1603"/>
                <a:gd name="T6" fmla="*/ 18 w 1066"/>
                <a:gd name="T7" fmla="*/ 76 h 1603"/>
                <a:gd name="T8" fmla="*/ 26 w 1066"/>
                <a:gd name="T9" fmla="*/ 79 h 1603"/>
                <a:gd name="T10" fmla="*/ 35 w 1066"/>
                <a:gd name="T11" fmla="*/ 77 h 1603"/>
                <a:gd name="T12" fmla="*/ 42 w 1066"/>
                <a:gd name="T13" fmla="*/ 76 h 1603"/>
                <a:gd name="T14" fmla="*/ 47 w 1066"/>
                <a:gd name="T15" fmla="*/ 89 h 1603"/>
                <a:gd name="T16" fmla="*/ 47 w 1066"/>
                <a:gd name="T17" fmla="*/ 96 h 1603"/>
                <a:gd name="T18" fmla="*/ 37 w 1066"/>
                <a:gd name="T19" fmla="*/ 106 h 1603"/>
                <a:gd name="T20" fmla="*/ 27 w 1066"/>
                <a:gd name="T21" fmla="*/ 125 h 1603"/>
                <a:gd name="T22" fmla="*/ 7 w 1066"/>
                <a:gd name="T23" fmla="*/ 132 h 1603"/>
                <a:gd name="T24" fmla="*/ 5 w 1066"/>
                <a:gd name="T25" fmla="*/ 151 h 1603"/>
                <a:gd name="T26" fmla="*/ 11 w 1066"/>
                <a:gd name="T27" fmla="*/ 158 h 1603"/>
                <a:gd name="T28" fmla="*/ 0 w 1066"/>
                <a:gd name="T29" fmla="*/ 178 h 1603"/>
                <a:gd name="T30" fmla="*/ 5 w 1066"/>
                <a:gd name="T31" fmla="*/ 185 h 1603"/>
                <a:gd name="T32" fmla="*/ 17 w 1066"/>
                <a:gd name="T33" fmla="*/ 193 h 1603"/>
                <a:gd name="T34" fmla="*/ 38 w 1066"/>
                <a:gd name="T35" fmla="*/ 199 h 1603"/>
                <a:gd name="T36" fmla="*/ 68 w 1066"/>
                <a:gd name="T37" fmla="*/ 200 h 1603"/>
                <a:gd name="T38" fmla="*/ 113 w 1066"/>
                <a:gd name="T39" fmla="*/ 188 h 1603"/>
                <a:gd name="T40" fmla="*/ 112 w 1066"/>
                <a:gd name="T41" fmla="*/ 169 h 1603"/>
                <a:gd name="T42" fmla="*/ 134 w 1066"/>
                <a:gd name="T43" fmla="*/ 152 h 1603"/>
                <a:gd name="T44" fmla="*/ 116 w 1066"/>
                <a:gd name="T45" fmla="*/ 139 h 1603"/>
                <a:gd name="T46" fmla="*/ 111 w 1066"/>
                <a:gd name="T47" fmla="*/ 131 h 1603"/>
                <a:gd name="T48" fmla="*/ 106 w 1066"/>
                <a:gd name="T49" fmla="*/ 107 h 1603"/>
                <a:gd name="T50" fmla="*/ 100 w 1066"/>
                <a:gd name="T51" fmla="*/ 94 h 1603"/>
                <a:gd name="T52" fmla="*/ 107 w 1066"/>
                <a:gd name="T53" fmla="*/ 81 h 1603"/>
                <a:gd name="T54" fmla="*/ 101 w 1066"/>
                <a:gd name="T55" fmla="*/ 28 h 1603"/>
                <a:gd name="T56" fmla="*/ 116 w 1066"/>
                <a:gd name="T57" fmla="*/ 1 h 1603"/>
                <a:gd name="T58" fmla="*/ 94 w 1066"/>
                <a:gd name="T59" fmla="*/ 6 h 1603"/>
                <a:gd name="T60" fmla="*/ 75 w 1066"/>
                <a:gd name="T61" fmla="*/ 0 h 1603"/>
                <a:gd name="T62" fmla="*/ 63 w 1066"/>
                <a:gd name="T63" fmla="*/ 15 h 1603"/>
                <a:gd name="T64" fmla="*/ 57 w 1066"/>
                <a:gd name="T65" fmla="*/ 28 h 1603"/>
                <a:gd name="T66" fmla="*/ 54 w 1066"/>
                <a:gd name="T67" fmla="*/ 35 h 1603"/>
                <a:gd name="T68" fmla="*/ 29 w 1066"/>
                <a:gd name="T69" fmla="*/ 45 h 1603"/>
                <a:gd name="T70" fmla="*/ 29 w 1066"/>
                <a:gd name="T71" fmla="*/ 45 h 160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66"/>
                <a:gd name="T109" fmla="*/ 0 h 1603"/>
                <a:gd name="T110" fmla="*/ 1066 w 1066"/>
                <a:gd name="T111" fmla="*/ 1603 h 160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66" h="1603">
                  <a:moveTo>
                    <a:pt x="230" y="363"/>
                  </a:moveTo>
                  <a:lnTo>
                    <a:pt x="231" y="490"/>
                  </a:lnTo>
                  <a:lnTo>
                    <a:pt x="212" y="517"/>
                  </a:lnTo>
                  <a:lnTo>
                    <a:pt x="140" y="612"/>
                  </a:lnTo>
                  <a:lnTo>
                    <a:pt x="203" y="635"/>
                  </a:lnTo>
                  <a:lnTo>
                    <a:pt x="275" y="618"/>
                  </a:lnTo>
                  <a:lnTo>
                    <a:pt x="336" y="612"/>
                  </a:lnTo>
                  <a:lnTo>
                    <a:pt x="372" y="715"/>
                  </a:lnTo>
                  <a:lnTo>
                    <a:pt x="376" y="774"/>
                  </a:lnTo>
                  <a:lnTo>
                    <a:pt x="294" y="848"/>
                  </a:lnTo>
                  <a:lnTo>
                    <a:pt x="216" y="1000"/>
                  </a:lnTo>
                  <a:lnTo>
                    <a:pt x="55" y="1061"/>
                  </a:lnTo>
                  <a:lnTo>
                    <a:pt x="39" y="1215"/>
                  </a:lnTo>
                  <a:lnTo>
                    <a:pt x="81" y="1270"/>
                  </a:lnTo>
                  <a:lnTo>
                    <a:pt x="0" y="1428"/>
                  </a:lnTo>
                  <a:lnTo>
                    <a:pt x="39" y="1481"/>
                  </a:lnTo>
                  <a:lnTo>
                    <a:pt x="133" y="1545"/>
                  </a:lnTo>
                  <a:lnTo>
                    <a:pt x="298" y="1597"/>
                  </a:lnTo>
                  <a:lnTo>
                    <a:pt x="536" y="1603"/>
                  </a:lnTo>
                  <a:lnTo>
                    <a:pt x="901" y="1506"/>
                  </a:lnTo>
                  <a:lnTo>
                    <a:pt x="889" y="1352"/>
                  </a:lnTo>
                  <a:lnTo>
                    <a:pt x="1066" y="1222"/>
                  </a:lnTo>
                  <a:lnTo>
                    <a:pt x="922" y="1116"/>
                  </a:lnTo>
                  <a:lnTo>
                    <a:pt x="887" y="1053"/>
                  </a:lnTo>
                  <a:lnTo>
                    <a:pt x="840" y="859"/>
                  </a:lnTo>
                  <a:lnTo>
                    <a:pt x="796" y="758"/>
                  </a:lnTo>
                  <a:lnTo>
                    <a:pt x="849" y="648"/>
                  </a:lnTo>
                  <a:lnTo>
                    <a:pt x="802" y="224"/>
                  </a:lnTo>
                  <a:lnTo>
                    <a:pt x="925" y="13"/>
                  </a:lnTo>
                  <a:lnTo>
                    <a:pt x="747" y="49"/>
                  </a:lnTo>
                  <a:lnTo>
                    <a:pt x="593" y="0"/>
                  </a:lnTo>
                  <a:lnTo>
                    <a:pt x="498" y="122"/>
                  </a:lnTo>
                  <a:lnTo>
                    <a:pt x="450" y="230"/>
                  </a:lnTo>
                  <a:lnTo>
                    <a:pt x="431" y="283"/>
                  </a:lnTo>
                  <a:lnTo>
                    <a:pt x="230" y="36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76"/>
            <p:cNvSpPr>
              <a:spLocks/>
            </p:cNvSpPr>
            <p:nvPr/>
          </p:nvSpPr>
          <p:spPr bwMode="auto">
            <a:xfrm>
              <a:off x="4538" y="3508"/>
              <a:ext cx="108" cy="99"/>
            </a:xfrm>
            <a:custGeom>
              <a:avLst/>
              <a:gdLst>
                <a:gd name="T0" fmla="*/ 22 w 217"/>
                <a:gd name="T1" fmla="*/ 0 h 197"/>
                <a:gd name="T2" fmla="*/ 17 w 217"/>
                <a:gd name="T3" fmla="*/ 1 h 197"/>
                <a:gd name="T4" fmla="*/ 14 w 217"/>
                <a:gd name="T5" fmla="*/ 5 h 197"/>
                <a:gd name="T6" fmla="*/ 9 w 217"/>
                <a:gd name="T7" fmla="*/ 4 h 197"/>
                <a:gd name="T8" fmla="*/ 4 w 217"/>
                <a:gd name="T9" fmla="*/ 1 h 197"/>
                <a:gd name="T10" fmla="*/ 0 w 217"/>
                <a:gd name="T11" fmla="*/ 2 h 197"/>
                <a:gd name="T12" fmla="*/ 0 w 217"/>
                <a:gd name="T13" fmla="*/ 7 h 197"/>
                <a:gd name="T14" fmla="*/ 4 w 217"/>
                <a:gd name="T15" fmla="*/ 13 h 197"/>
                <a:gd name="T16" fmla="*/ 6 w 217"/>
                <a:gd name="T17" fmla="*/ 21 h 197"/>
                <a:gd name="T18" fmla="*/ 10 w 217"/>
                <a:gd name="T19" fmla="*/ 21 h 197"/>
                <a:gd name="T20" fmla="*/ 14 w 217"/>
                <a:gd name="T21" fmla="*/ 25 h 197"/>
                <a:gd name="T22" fmla="*/ 27 w 217"/>
                <a:gd name="T23" fmla="*/ 19 h 197"/>
                <a:gd name="T24" fmla="*/ 22 w 217"/>
                <a:gd name="T25" fmla="*/ 0 h 197"/>
                <a:gd name="T26" fmla="*/ 22 w 217"/>
                <a:gd name="T27" fmla="*/ 0 h 1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7"/>
                <a:gd name="T43" fmla="*/ 0 h 197"/>
                <a:gd name="T44" fmla="*/ 217 w 217"/>
                <a:gd name="T45" fmla="*/ 197 h 19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7" h="197">
                  <a:moveTo>
                    <a:pt x="179" y="0"/>
                  </a:moveTo>
                  <a:lnTo>
                    <a:pt x="143" y="5"/>
                  </a:lnTo>
                  <a:lnTo>
                    <a:pt x="112" y="40"/>
                  </a:lnTo>
                  <a:lnTo>
                    <a:pt x="74" y="32"/>
                  </a:lnTo>
                  <a:lnTo>
                    <a:pt x="35" y="2"/>
                  </a:lnTo>
                  <a:lnTo>
                    <a:pt x="2" y="9"/>
                  </a:lnTo>
                  <a:lnTo>
                    <a:pt x="0" y="49"/>
                  </a:lnTo>
                  <a:lnTo>
                    <a:pt x="35" y="97"/>
                  </a:lnTo>
                  <a:lnTo>
                    <a:pt x="48" y="163"/>
                  </a:lnTo>
                  <a:lnTo>
                    <a:pt x="80" y="165"/>
                  </a:lnTo>
                  <a:lnTo>
                    <a:pt x="114" y="197"/>
                  </a:lnTo>
                  <a:lnTo>
                    <a:pt x="217" y="152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Freeform 177"/>
            <p:cNvSpPr>
              <a:spLocks/>
            </p:cNvSpPr>
            <p:nvPr/>
          </p:nvSpPr>
          <p:spPr bwMode="auto">
            <a:xfrm>
              <a:off x="5076" y="3580"/>
              <a:ext cx="88" cy="144"/>
            </a:xfrm>
            <a:custGeom>
              <a:avLst/>
              <a:gdLst>
                <a:gd name="T0" fmla="*/ 0 w 177"/>
                <a:gd name="T1" fmla="*/ 9 h 289"/>
                <a:gd name="T2" fmla="*/ 4 w 177"/>
                <a:gd name="T3" fmla="*/ 15 h 289"/>
                <a:gd name="T4" fmla="*/ 0 w 177"/>
                <a:gd name="T5" fmla="*/ 20 h 289"/>
                <a:gd name="T6" fmla="*/ 0 w 177"/>
                <a:gd name="T7" fmla="*/ 23 h 289"/>
                <a:gd name="T8" fmla="*/ 1 w 177"/>
                <a:gd name="T9" fmla="*/ 26 h 289"/>
                <a:gd name="T10" fmla="*/ 5 w 177"/>
                <a:gd name="T11" fmla="*/ 28 h 289"/>
                <a:gd name="T12" fmla="*/ 3 w 177"/>
                <a:gd name="T13" fmla="*/ 30 h 289"/>
                <a:gd name="T14" fmla="*/ 5 w 177"/>
                <a:gd name="T15" fmla="*/ 35 h 289"/>
                <a:gd name="T16" fmla="*/ 11 w 177"/>
                <a:gd name="T17" fmla="*/ 36 h 289"/>
                <a:gd name="T18" fmla="*/ 19 w 177"/>
                <a:gd name="T19" fmla="*/ 34 h 289"/>
                <a:gd name="T20" fmla="*/ 22 w 177"/>
                <a:gd name="T21" fmla="*/ 22 h 289"/>
                <a:gd name="T22" fmla="*/ 21 w 177"/>
                <a:gd name="T23" fmla="*/ 13 h 289"/>
                <a:gd name="T24" fmla="*/ 11 w 177"/>
                <a:gd name="T25" fmla="*/ 0 h 289"/>
                <a:gd name="T26" fmla="*/ 0 w 177"/>
                <a:gd name="T27" fmla="*/ 9 h 289"/>
                <a:gd name="T28" fmla="*/ 0 w 177"/>
                <a:gd name="T29" fmla="*/ 9 h 28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289"/>
                <a:gd name="T47" fmla="*/ 177 w 177"/>
                <a:gd name="T48" fmla="*/ 289 h 28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289">
                  <a:moveTo>
                    <a:pt x="0" y="73"/>
                  </a:moveTo>
                  <a:lnTo>
                    <a:pt x="36" y="126"/>
                  </a:lnTo>
                  <a:lnTo>
                    <a:pt x="6" y="162"/>
                  </a:lnTo>
                  <a:lnTo>
                    <a:pt x="4" y="187"/>
                  </a:lnTo>
                  <a:lnTo>
                    <a:pt x="12" y="209"/>
                  </a:lnTo>
                  <a:lnTo>
                    <a:pt x="44" y="227"/>
                  </a:lnTo>
                  <a:lnTo>
                    <a:pt x="27" y="247"/>
                  </a:lnTo>
                  <a:lnTo>
                    <a:pt x="42" y="280"/>
                  </a:lnTo>
                  <a:lnTo>
                    <a:pt x="93" y="289"/>
                  </a:lnTo>
                  <a:lnTo>
                    <a:pt x="152" y="274"/>
                  </a:lnTo>
                  <a:lnTo>
                    <a:pt x="177" y="183"/>
                  </a:lnTo>
                  <a:lnTo>
                    <a:pt x="168" y="105"/>
                  </a:lnTo>
                  <a:lnTo>
                    <a:pt x="95" y="0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78"/>
            <p:cNvSpPr>
              <a:spLocks/>
            </p:cNvSpPr>
            <p:nvPr/>
          </p:nvSpPr>
          <p:spPr bwMode="auto">
            <a:xfrm>
              <a:off x="4877" y="3130"/>
              <a:ext cx="110" cy="164"/>
            </a:xfrm>
            <a:custGeom>
              <a:avLst/>
              <a:gdLst>
                <a:gd name="T0" fmla="*/ 0 w 220"/>
                <a:gd name="T1" fmla="*/ 39 h 327"/>
                <a:gd name="T2" fmla="*/ 5 w 220"/>
                <a:gd name="T3" fmla="*/ 28 h 327"/>
                <a:gd name="T4" fmla="*/ 1 w 220"/>
                <a:gd name="T5" fmla="*/ 16 h 327"/>
                <a:gd name="T6" fmla="*/ 21 w 220"/>
                <a:gd name="T7" fmla="*/ 0 h 327"/>
                <a:gd name="T8" fmla="*/ 28 w 220"/>
                <a:gd name="T9" fmla="*/ 40 h 327"/>
                <a:gd name="T10" fmla="*/ 17 w 220"/>
                <a:gd name="T11" fmla="*/ 41 h 327"/>
                <a:gd name="T12" fmla="*/ 0 w 220"/>
                <a:gd name="T13" fmla="*/ 39 h 327"/>
                <a:gd name="T14" fmla="*/ 0 w 220"/>
                <a:gd name="T15" fmla="*/ 39 h 3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0"/>
                <a:gd name="T25" fmla="*/ 0 h 327"/>
                <a:gd name="T26" fmla="*/ 220 w 220"/>
                <a:gd name="T27" fmla="*/ 327 h 3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0" h="327">
                  <a:moveTo>
                    <a:pt x="0" y="312"/>
                  </a:moveTo>
                  <a:lnTo>
                    <a:pt x="34" y="224"/>
                  </a:lnTo>
                  <a:lnTo>
                    <a:pt x="6" y="124"/>
                  </a:lnTo>
                  <a:lnTo>
                    <a:pt x="162" y="0"/>
                  </a:lnTo>
                  <a:lnTo>
                    <a:pt x="220" y="318"/>
                  </a:lnTo>
                  <a:lnTo>
                    <a:pt x="129" y="327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179"/>
            <p:cNvSpPr>
              <a:spLocks/>
            </p:cNvSpPr>
            <p:nvPr/>
          </p:nvSpPr>
          <p:spPr bwMode="auto">
            <a:xfrm>
              <a:off x="4939" y="3071"/>
              <a:ext cx="128" cy="218"/>
            </a:xfrm>
            <a:custGeom>
              <a:avLst/>
              <a:gdLst>
                <a:gd name="T0" fmla="*/ 2 w 256"/>
                <a:gd name="T1" fmla="*/ 14 h 436"/>
                <a:gd name="T2" fmla="*/ 2 w 256"/>
                <a:gd name="T3" fmla="*/ 15 h 436"/>
                <a:gd name="T4" fmla="*/ 2 w 256"/>
                <a:gd name="T5" fmla="*/ 17 h 436"/>
                <a:gd name="T6" fmla="*/ 1 w 256"/>
                <a:gd name="T7" fmla="*/ 18 h 436"/>
                <a:gd name="T8" fmla="*/ 1 w 256"/>
                <a:gd name="T9" fmla="*/ 19 h 436"/>
                <a:gd name="T10" fmla="*/ 1 w 256"/>
                <a:gd name="T11" fmla="*/ 20 h 436"/>
                <a:gd name="T12" fmla="*/ 1 w 256"/>
                <a:gd name="T13" fmla="*/ 21 h 436"/>
                <a:gd name="T14" fmla="*/ 1 w 256"/>
                <a:gd name="T15" fmla="*/ 23 h 436"/>
                <a:gd name="T16" fmla="*/ 1 w 256"/>
                <a:gd name="T17" fmla="*/ 24 h 436"/>
                <a:gd name="T18" fmla="*/ 1 w 256"/>
                <a:gd name="T19" fmla="*/ 26 h 436"/>
                <a:gd name="T20" fmla="*/ 1 w 256"/>
                <a:gd name="T21" fmla="*/ 27 h 436"/>
                <a:gd name="T22" fmla="*/ 1 w 256"/>
                <a:gd name="T23" fmla="*/ 27 h 436"/>
                <a:gd name="T24" fmla="*/ 0 w 256"/>
                <a:gd name="T25" fmla="*/ 28 h 436"/>
                <a:gd name="T26" fmla="*/ 0 w 256"/>
                <a:gd name="T27" fmla="*/ 29 h 436"/>
                <a:gd name="T28" fmla="*/ 0 w 256"/>
                <a:gd name="T29" fmla="*/ 30 h 436"/>
                <a:gd name="T30" fmla="*/ 1 w 256"/>
                <a:gd name="T31" fmla="*/ 31 h 436"/>
                <a:gd name="T32" fmla="*/ 1 w 256"/>
                <a:gd name="T33" fmla="*/ 33 h 436"/>
                <a:gd name="T34" fmla="*/ 1 w 256"/>
                <a:gd name="T35" fmla="*/ 34 h 436"/>
                <a:gd name="T36" fmla="*/ 1 w 256"/>
                <a:gd name="T37" fmla="*/ 36 h 436"/>
                <a:gd name="T38" fmla="*/ 1 w 256"/>
                <a:gd name="T39" fmla="*/ 37 h 436"/>
                <a:gd name="T40" fmla="*/ 1 w 256"/>
                <a:gd name="T41" fmla="*/ 38 h 436"/>
                <a:gd name="T42" fmla="*/ 1 w 256"/>
                <a:gd name="T43" fmla="*/ 39 h 436"/>
                <a:gd name="T44" fmla="*/ 1 w 256"/>
                <a:gd name="T45" fmla="*/ 40 h 436"/>
                <a:gd name="T46" fmla="*/ 1 w 256"/>
                <a:gd name="T47" fmla="*/ 41 h 436"/>
                <a:gd name="T48" fmla="*/ 2 w 256"/>
                <a:gd name="T49" fmla="*/ 42 h 436"/>
                <a:gd name="T50" fmla="*/ 2 w 256"/>
                <a:gd name="T51" fmla="*/ 43 h 436"/>
                <a:gd name="T52" fmla="*/ 3 w 256"/>
                <a:gd name="T53" fmla="*/ 43 h 436"/>
                <a:gd name="T54" fmla="*/ 3 w 256"/>
                <a:gd name="T55" fmla="*/ 44 h 436"/>
                <a:gd name="T56" fmla="*/ 4 w 256"/>
                <a:gd name="T57" fmla="*/ 46 h 436"/>
                <a:gd name="T58" fmla="*/ 5 w 256"/>
                <a:gd name="T59" fmla="*/ 48 h 436"/>
                <a:gd name="T60" fmla="*/ 6 w 256"/>
                <a:gd name="T61" fmla="*/ 49 h 436"/>
                <a:gd name="T62" fmla="*/ 7 w 256"/>
                <a:gd name="T63" fmla="*/ 50 h 436"/>
                <a:gd name="T64" fmla="*/ 8 w 256"/>
                <a:gd name="T65" fmla="*/ 52 h 436"/>
                <a:gd name="T66" fmla="*/ 9 w 256"/>
                <a:gd name="T67" fmla="*/ 53 h 436"/>
                <a:gd name="T68" fmla="*/ 10 w 256"/>
                <a:gd name="T69" fmla="*/ 54 h 436"/>
                <a:gd name="T70" fmla="*/ 11 w 256"/>
                <a:gd name="T71" fmla="*/ 55 h 436"/>
                <a:gd name="T72" fmla="*/ 18 w 256"/>
                <a:gd name="T73" fmla="*/ 54 h 436"/>
                <a:gd name="T74" fmla="*/ 30 w 256"/>
                <a:gd name="T75" fmla="*/ 33 h 436"/>
                <a:gd name="T76" fmla="*/ 32 w 256"/>
                <a:gd name="T77" fmla="*/ 15 h 436"/>
                <a:gd name="T78" fmla="*/ 22 w 256"/>
                <a:gd name="T79" fmla="*/ 10 h 436"/>
                <a:gd name="T80" fmla="*/ 2 w 256"/>
                <a:gd name="T81" fmla="*/ 14 h 4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6"/>
                <a:gd name="T124" fmla="*/ 0 h 436"/>
                <a:gd name="T125" fmla="*/ 256 w 256"/>
                <a:gd name="T126" fmla="*/ 436 h 4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6" h="436">
                  <a:moveTo>
                    <a:pt x="22" y="116"/>
                  </a:moveTo>
                  <a:lnTo>
                    <a:pt x="22" y="116"/>
                  </a:lnTo>
                  <a:lnTo>
                    <a:pt x="22" y="118"/>
                  </a:lnTo>
                  <a:lnTo>
                    <a:pt x="20" y="120"/>
                  </a:lnTo>
                  <a:lnTo>
                    <a:pt x="19" y="126"/>
                  </a:lnTo>
                  <a:lnTo>
                    <a:pt x="17" y="129"/>
                  </a:lnTo>
                  <a:lnTo>
                    <a:pt x="15" y="135"/>
                  </a:lnTo>
                  <a:lnTo>
                    <a:pt x="13" y="139"/>
                  </a:lnTo>
                  <a:lnTo>
                    <a:pt x="13" y="143"/>
                  </a:lnTo>
                  <a:lnTo>
                    <a:pt x="11" y="147"/>
                  </a:lnTo>
                  <a:lnTo>
                    <a:pt x="11" y="152"/>
                  </a:lnTo>
                  <a:lnTo>
                    <a:pt x="9" y="156"/>
                  </a:lnTo>
                  <a:lnTo>
                    <a:pt x="9" y="160"/>
                  </a:lnTo>
                  <a:lnTo>
                    <a:pt x="7" y="166"/>
                  </a:lnTo>
                  <a:lnTo>
                    <a:pt x="5" y="171"/>
                  </a:lnTo>
                  <a:lnTo>
                    <a:pt x="5" y="177"/>
                  </a:lnTo>
                  <a:lnTo>
                    <a:pt x="3" y="183"/>
                  </a:lnTo>
                  <a:lnTo>
                    <a:pt x="3" y="188"/>
                  </a:lnTo>
                  <a:lnTo>
                    <a:pt x="3" y="196"/>
                  </a:lnTo>
                  <a:lnTo>
                    <a:pt x="1" y="204"/>
                  </a:lnTo>
                  <a:lnTo>
                    <a:pt x="1" y="211"/>
                  </a:lnTo>
                  <a:lnTo>
                    <a:pt x="1" y="213"/>
                  </a:lnTo>
                  <a:lnTo>
                    <a:pt x="1" y="217"/>
                  </a:lnTo>
                  <a:lnTo>
                    <a:pt x="1" y="221"/>
                  </a:lnTo>
                  <a:lnTo>
                    <a:pt x="1" y="225"/>
                  </a:lnTo>
                  <a:lnTo>
                    <a:pt x="0" y="228"/>
                  </a:lnTo>
                  <a:lnTo>
                    <a:pt x="0" y="234"/>
                  </a:lnTo>
                  <a:lnTo>
                    <a:pt x="0" y="238"/>
                  </a:lnTo>
                  <a:lnTo>
                    <a:pt x="0" y="242"/>
                  </a:lnTo>
                  <a:lnTo>
                    <a:pt x="0" y="245"/>
                  </a:lnTo>
                  <a:lnTo>
                    <a:pt x="1" y="251"/>
                  </a:lnTo>
                  <a:lnTo>
                    <a:pt x="1" y="255"/>
                  </a:lnTo>
                  <a:lnTo>
                    <a:pt x="1" y="259"/>
                  </a:lnTo>
                  <a:lnTo>
                    <a:pt x="1" y="264"/>
                  </a:lnTo>
                  <a:lnTo>
                    <a:pt x="1" y="268"/>
                  </a:lnTo>
                  <a:lnTo>
                    <a:pt x="1" y="272"/>
                  </a:lnTo>
                  <a:lnTo>
                    <a:pt x="1" y="276"/>
                  </a:lnTo>
                  <a:lnTo>
                    <a:pt x="1" y="282"/>
                  </a:lnTo>
                  <a:lnTo>
                    <a:pt x="3" y="285"/>
                  </a:lnTo>
                  <a:lnTo>
                    <a:pt x="3" y="289"/>
                  </a:lnTo>
                  <a:lnTo>
                    <a:pt x="5" y="295"/>
                  </a:lnTo>
                  <a:lnTo>
                    <a:pt x="5" y="299"/>
                  </a:lnTo>
                  <a:lnTo>
                    <a:pt x="7" y="302"/>
                  </a:lnTo>
                  <a:lnTo>
                    <a:pt x="9" y="306"/>
                  </a:lnTo>
                  <a:lnTo>
                    <a:pt x="9" y="310"/>
                  </a:lnTo>
                  <a:lnTo>
                    <a:pt x="11" y="314"/>
                  </a:lnTo>
                  <a:lnTo>
                    <a:pt x="13" y="320"/>
                  </a:lnTo>
                  <a:lnTo>
                    <a:pt x="15" y="323"/>
                  </a:lnTo>
                  <a:lnTo>
                    <a:pt x="17" y="327"/>
                  </a:lnTo>
                  <a:lnTo>
                    <a:pt x="19" y="331"/>
                  </a:lnTo>
                  <a:lnTo>
                    <a:pt x="19" y="335"/>
                  </a:lnTo>
                  <a:lnTo>
                    <a:pt x="20" y="339"/>
                  </a:lnTo>
                  <a:lnTo>
                    <a:pt x="22" y="342"/>
                  </a:lnTo>
                  <a:lnTo>
                    <a:pt x="24" y="344"/>
                  </a:lnTo>
                  <a:lnTo>
                    <a:pt x="26" y="350"/>
                  </a:lnTo>
                  <a:lnTo>
                    <a:pt x="28" y="352"/>
                  </a:lnTo>
                  <a:lnTo>
                    <a:pt x="30" y="358"/>
                  </a:lnTo>
                  <a:lnTo>
                    <a:pt x="34" y="363"/>
                  </a:lnTo>
                  <a:lnTo>
                    <a:pt x="39" y="371"/>
                  </a:lnTo>
                  <a:lnTo>
                    <a:pt x="43" y="377"/>
                  </a:lnTo>
                  <a:lnTo>
                    <a:pt x="47" y="382"/>
                  </a:lnTo>
                  <a:lnTo>
                    <a:pt x="51" y="388"/>
                  </a:lnTo>
                  <a:lnTo>
                    <a:pt x="55" y="394"/>
                  </a:lnTo>
                  <a:lnTo>
                    <a:pt x="60" y="399"/>
                  </a:lnTo>
                  <a:lnTo>
                    <a:pt x="64" y="405"/>
                  </a:lnTo>
                  <a:lnTo>
                    <a:pt x="68" y="409"/>
                  </a:lnTo>
                  <a:lnTo>
                    <a:pt x="70" y="415"/>
                  </a:lnTo>
                  <a:lnTo>
                    <a:pt x="74" y="418"/>
                  </a:lnTo>
                  <a:lnTo>
                    <a:pt x="77" y="422"/>
                  </a:lnTo>
                  <a:lnTo>
                    <a:pt x="83" y="428"/>
                  </a:lnTo>
                  <a:lnTo>
                    <a:pt x="89" y="432"/>
                  </a:lnTo>
                  <a:lnTo>
                    <a:pt x="91" y="436"/>
                  </a:lnTo>
                  <a:lnTo>
                    <a:pt x="93" y="436"/>
                  </a:lnTo>
                  <a:lnTo>
                    <a:pt x="148" y="432"/>
                  </a:lnTo>
                  <a:lnTo>
                    <a:pt x="222" y="360"/>
                  </a:lnTo>
                  <a:lnTo>
                    <a:pt x="243" y="264"/>
                  </a:lnTo>
                  <a:lnTo>
                    <a:pt x="228" y="169"/>
                  </a:lnTo>
                  <a:lnTo>
                    <a:pt x="256" y="126"/>
                  </a:lnTo>
                  <a:lnTo>
                    <a:pt x="252" y="82"/>
                  </a:lnTo>
                  <a:lnTo>
                    <a:pt x="176" y="74"/>
                  </a:lnTo>
                  <a:lnTo>
                    <a:pt x="134" y="0"/>
                  </a:lnTo>
                  <a:lnTo>
                    <a:pt x="22" y="116"/>
                  </a:lnTo>
                  <a:close/>
                </a:path>
              </a:pathLst>
            </a:custGeom>
            <a:solidFill>
              <a:srgbClr val="FFD1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180"/>
            <p:cNvSpPr>
              <a:spLocks/>
            </p:cNvSpPr>
            <p:nvPr/>
          </p:nvSpPr>
          <p:spPr bwMode="auto">
            <a:xfrm>
              <a:off x="4789" y="3321"/>
              <a:ext cx="84" cy="46"/>
            </a:xfrm>
            <a:custGeom>
              <a:avLst/>
              <a:gdLst>
                <a:gd name="T0" fmla="*/ 1 w 169"/>
                <a:gd name="T1" fmla="*/ 6 h 91"/>
                <a:gd name="T2" fmla="*/ 3 w 169"/>
                <a:gd name="T3" fmla="*/ 9 h 91"/>
                <a:gd name="T4" fmla="*/ 4 w 169"/>
                <a:gd name="T5" fmla="*/ 9 h 91"/>
                <a:gd name="T6" fmla="*/ 4 w 169"/>
                <a:gd name="T7" fmla="*/ 9 h 91"/>
                <a:gd name="T8" fmla="*/ 5 w 169"/>
                <a:gd name="T9" fmla="*/ 10 h 91"/>
                <a:gd name="T10" fmla="*/ 5 w 169"/>
                <a:gd name="T11" fmla="*/ 10 h 91"/>
                <a:gd name="T12" fmla="*/ 6 w 169"/>
                <a:gd name="T13" fmla="*/ 10 h 91"/>
                <a:gd name="T14" fmla="*/ 6 w 169"/>
                <a:gd name="T15" fmla="*/ 10 h 91"/>
                <a:gd name="T16" fmla="*/ 7 w 169"/>
                <a:gd name="T17" fmla="*/ 11 h 91"/>
                <a:gd name="T18" fmla="*/ 8 w 169"/>
                <a:gd name="T19" fmla="*/ 11 h 91"/>
                <a:gd name="T20" fmla="*/ 8 w 169"/>
                <a:gd name="T21" fmla="*/ 11 h 91"/>
                <a:gd name="T22" fmla="*/ 9 w 169"/>
                <a:gd name="T23" fmla="*/ 11 h 91"/>
                <a:gd name="T24" fmla="*/ 10 w 169"/>
                <a:gd name="T25" fmla="*/ 11 h 91"/>
                <a:gd name="T26" fmla="*/ 10 w 169"/>
                <a:gd name="T27" fmla="*/ 12 h 91"/>
                <a:gd name="T28" fmla="*/ 11 w 169"/>
                <a:gd name="T29" fmla="*/ 12 h 91"/>
                <a:gd name="T30" fmla="*/ 12 w 169"/>
                <a:gd name="T31" fmla="*/ 12 h 91"/>
                <a:gd name="T32" fmla="*/ 12 w 169"/>
                <a:gd name="T33" fmla="*/ 12 h 91"/>
                <a:gd name="T34" fmla="*/ 13 w 169"/>
                <a:gd name="T35" fmla="*/ 12 h 91"/>
                <a:gd name="T36" fmla="*/ 14 w 169"/>
                <a:gd name="T37" fmla="*/ 11 h 91"/>
                <a:gd name="T38" fmla="*/ 14 w 169"/>
                <a:gd name="T39" fmla="*/ 11 h 91"/>
                <a:gd name="T40" fmla="*/ 15 w 169"/>
                <a:gd name="T41" fmla="*/ 10 h 91"/>
                <a:gd name="T42" fmla="*/ 16 w 169"/>
                <a:gd name="T43" fmla="*/ 10 h 91"/>
                <a:gd name="T44" fmla="*/ 16 w 169"/>
                <a:gd name="T45" fmla="*/ 10 h 91"/>
                <a:gd name="T46" fmla="*/ 17 w 169"/>
                <a:gd name="T47" fmla="*/ 9 h 91"/>
                <a:gd name="T48" fmla="*/ 18 w 169"/>
                <a:gd name="T49" fmla="*/ 9 h 91"/>
                <a:gd name="T50" fmla="*/ 19 w 169"/>
                <a:gd name="T51" fmla="*/ 8 h 91"/>
                <a:gd name="T52" fmla="*/ 19 w 169"/>
                <a:gd name="T53" fmla="*/ 8 h 91"/>
                <a:gd name="T54" fmla="*/ 20 w 169"/>
                <a:gd name="T55" fmla="*/ 8 h 91"/>
                <a:gd name="T56" fmla="*/ 20 w 169"/>
                <a:gd name="T57" fmla="*/ 7 h 91"/>
                <a:gd name="T58" fmla="*/ 20 w 169"/>
                <a:gd name="T59" fmla="*/ 7 h 91"/>
                <a:gd name="T60" fmla="*/ 20 w 169"/>
                <a:gd name="T61" fmla="*/ 7 h 91"/>
                <a:gd name="T62" fmla="*/ 21 w 169"/>
                <a:gd name="T63" fmla="*/ 7 h 91"/>
                <a:gd name="T64" fmla="*/ 17 w 169"/>
                <a:gd name="T65" fmla="*/ 0 h 91"/>
                <a:gd name="T66" fmla="*/ 12 w 169"/>
                <a:gd name="T67" fmla="*/ 4 h 91"/>
                <a:gd name="T68" fmla="*/ 0 w 169"/>
                <a:gd name="T69" fmla="*/ 2 h 91"/>
                <a:gd name="T70" fmla="*/ 1 w 169"/>
                <a:gd name="T71" fmla="*/ 6 h 91"/>
                <a:gd name="T72" fmla="*/ 1 w 169"/>
                <a:gd name="T73" fmla="*/ 6 h 9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9"/>
                <a:gd name="T112" fmla="*/ 0 h 91"/>
                <a:gd name="T113" fmla="*/ 169 w 169"/>
                <a:gd name="T114" fmla="*/ 91 h 9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9" h="91">
                  <a:moveTo>
                    <a:pt x="8" y="44"/>
                  </a:moveTo>
                  <a:lnTo>
                    <a:pt x="31" y="69"/>
                  </a:lnTo>
                  <a:lnTo>
                    <a:pt x="32" y="71"/>
                  </a:lnTo>
                  <a:lnTo>
                    <a:pt x="38" y="72"/>
                  </a:lnTo>
                  <a:lnTo>
                    <a:pt x="40" y="74"/>
                  </a:lnTo>
                  <a:lnTo>
                    <a:pt x="46" y="76"/>
                  </a:lnTo>
                  <a:lnTo>
                    <a:pt x="50" y="78"/>
                  </a:lnTo>
                  <a:lnTo>
                    <a:pt x="55" y="80"/>
                  </a:lnTo>
                  <a:lnTo>
                    <a:pt x="59" y="82"/>
                  </a:lnTo>
                  <a:lnTo>
                    <a:pt x="65" y="84"/>
                  </a:lnTo>
                  <a:lnTo>
                    <a:pt x="69" y="86"/>
                  </a:lnTo>
                  <a:lnTo>
                    <a:pt x="76" y="88"/>
                  </a:lnTo>
                  <a:lnTo>
                    <a:pt x="80" y="88"/>
                  </a:lnTo>
                  <a:lnTo>
                    <a:pt x="86" y="90"/>
                  </a:lnTo>
                  <a:lnTo>
                    <a:pt x="91" y="90"/>
                  </a:lnTo>
                  <a:lnTo>
                    <a:pt x="97" y="91"/>
                  </a:lnTo>
                  <a:lnTo>
                    <a:pt x="101" y="90"/>
                  </a:lnTo>
                  <a:lnTo>
                    <a:pt x="107" y="90"/>
                  </a:lnTo>
                  <a:lnTo>
                    <a:pt x="112" y="86"/>
                  </a:lnTo>
                  <a:lnTo>
                    <a:pt x="118" y="84"/>
                  </a:lnTo>
                  <a:lnTo>
                    <a:pt x="124" y="80"/>
                  </a:lnTo>
                  <a:lnTo>
                    <a:pt x="129" y="78"/>
                  </a:lnTo>
                  <a:lnTo>
                    <a:pt x="135" y="74"/>
                  </a:lnTo>
                  <a:lnTo>
                    <a:pt x="143" y="71"/>
                  </a:lnTo>
                  <a:lnTo>
                    <a:pt x="147" y="67"/>
                  </a:lnTo>
                  <a:lnTo>
                    <a:pt x="152" y="63"/>
                  </a:lnTo>
                  <a:lnTo>
                    <a:pt x="156" y="59"/>
                  </a:lnTo>
                  <a:lnTo>
                    <a:pt x="160" y="57"/>
                  </a:lnTo>
                  <a:lnTo>
                    <a:pt x="164" y="53"/>
                  </a:lnTo>
                  <a:lnTo>
                    <a:pt x="167" y="53"/>
                  </a:lnTo>
                  <a:lnTo>
                    <a:pt x="167" y="52"/>
                  </a:lnTo>
                  <a:lnTo>
                    <a:pt x="169" y="52"/>
                  </a:lnTo>
                  <a:lnTo>
                    <a:pt x="139" y="0"/>
                  </a:lnTo>
                  <a:lnTo>
                    <a:pt x="97" y="27"/>
                  </a:lnTo>
                  <a:lnTo>
                    <a:pt x="0" y="10"/>
                  </a:lnTo>
                  <a:lnTo>
                    <a:pt x="8" y="4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Freeform 181"/>
            <p:cNvSpPr>
              <a:spLocks/>
            </p:cNvSpPr>
            <p:nvPr/>
          </p:nvSpPr>
          <p:spPr bwMode="auto">
            <a:xfrm>
              <a:off x="4841" y="3194"/>
              <a:ext cx="46" cy="43"/>
            </a:xfrm>
            <a:custGeom>
              <a:avLst/>
              <a:gdLst>
                <a:gd name="T0" fmla="*/ 2 w 93"/>
                <a:gd name="T1" fmla="*/ 10 h 88"/>
                <a:gd name="T2" fmla="*/ 11 w 93"/>
                <a:gd name="T3" fmla="*/ 5 h 88"/>
                <a:gd name="T4" fmla="*/ 10 w 93"/>
                <a:gd name="T5" fmla="*/ 0 h 88"/>
                <a:gd name="T6" fmla="*/ 0 w 93"/>
                <a:gd name="T7" fmla="*/ 8 h 88"/>
                <a:gd name="T8" fmla="*/ 2 w 93"/>
                <a:gd name="T9" fmla="*/ 10 h 88"/>
                <a:gd name="T10" fmla="*/ 2 w 93"/>
                <a:gd name="T11" fmla="*/ 10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3"/>
                <a:gd name="T19" fmla="*/ 0 h 88"/>
                <a:gd name="T20" fmla="*/ 93 w 93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3" h="88">
                  <a:moveTo>
                    <a:pt x="17" y="88"/>
                  </a:moveTo>
                  <a:lnTo>
                    <a:pt x="93" y="46"/>
                  </a:lnTo>
                  <a:lnTo>
                    <a:pt x="87" y="0"/>
                  </a:lnTo>
                  <a:lnTo>
                    <a:pt x="0" y="71"/>
                  </a:lnTo>
                  <a:lnTo>
                    <a:pt x="17" y="88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182"/>
            <p:cNvSpPr>
              <a:spLocks/>
            </p:cNvSpPr>
            <p:nvPr/>
          </p:nvSpPr>
          <p:spPr bwMode="auto">
            <a:xfrm>
              <a:off x="4849" y="3471"/>
              <a:ext cx="132" cy="112"/>
            </a:xfrm>
            <a:custGeom>
              <a:avLst/>
              <a:gdLst>
                <a:gd name="T0" fmla="*/ 1 w 262"/>
                <a:gd name="T1" fmla="*/ 0 h 222"/>
                <a:gd name="T2" fmla="*/ 1 w 262"/>
                <a:gd name="T3" fmla="*/ 1 h 222"/>
                <a:gd name="T4" fmla="*/ 0 w 262"/>
                <a:gd name="T5" fmla="*/ 2 h 222"/>
                <a:gd name="T6" fmla="*/ 0 w 262"/>
                <a:gd name="T7" fmla="*/ 3 h 222"/>
                <a:gd name="T8" fmla="*/ 0 w 262"/>
                <a:gd name="T9" fmla="*/ 4 h 222"/>
                <a:gd name="T10" fmla="*/ 1 w 262"/>
                <a:gd name="T11" fmla="*/ 5 h 222"/>
                <a:gd name="T12" fmla="*/ 1 w 262"/>
                <a:gd name="T13" fmla="*/ 7 h 222"/>
                <a:gd name="T14" fmla="*/ 1 w 262"/>
                <a:gd name="T15" fmla="*/ 8 h 222"/>
                <a:gd name="T16" fmla="*/ 1 w 262"/>
                <a:gd name="T17" fmla="*/ 10 h 222"/>
                <a:gd name="T18" fmla="*/ 2 w 262"/>
                <a:gd name="T19" fmla="*/ 12 h 222"/>
                <a:gd name="T20" fmla="*/ 3 w 262"/>
                <a:gd name="T21" fmla="*/ 13 h 222"/>
                <a:gd name="T22" fmla="*/ 4 w 262"/>
                <a:gd name="T23" fmla="*/ 15 h 222"/>
                <a:gd name="T24" fmla="*/ 5 w 262"/>
                <a:gd name="T25" fmla="*/ 17 h 222"/>
                <a:gd name="T26" fmla="*/ 6 w 262"/>
                <a:gd name="T27" fmla="*/ 18 h 222"/>
                <a:gd name="T28" fmla="*/ 7 w 262"/>
                <a:gd name="T29" fmla="*/ 19 h 222"/>
                <a:gd name="T30" fmla="*/ 9 w 262"/>
                <a:gd name="T31" fmla="*/ 20 h 222"/>
                <a:gd name="T32" fmla="*/ 10 w 262"/>
                <a:gd name="T33" fmla="*/ 21 h 222"/>
                <a:gd name="T34" fmla="*/ 11 w 262"/>
                <a:gd name="T35" fmla="*/ 22 h 222"/>
                <a:gd name="T36" fmla="*/ 12 w 262"/>
                <a:gd name="T37" fmla="*/ 23 h 222"/>
                <a:gd name="T38" fmla="*/ 13 w 262"/>
                <a:gd name="T39" fmla="*/ 24 h 222"/>
                <a:gd name="T40" fmla="*/ 14 w 262"/>
                <a:gd name="T41" fmla="*/ 24 h 222"/>
                <a:gd name="T42" fmla="*/ 15 w 262"/>
                <a:gd name="T43" fmla="*/ 25 h 222"/>
                <a:gd name="T44" fmla="*/ 16 w 262"/>
                <a:gd name="T45" fmla="*/ 25 h 222"/>
                <a:gd name="T46" fmla="*/ 18 w 262"/>
                <a:gd name="T47" fmla="*/ 25 h 222"/>
                <a:gd name="T48" fmla="*/ 19 w 262"/>
                <a:gd name="T49" fmla="*/ 26 h 222"/>
                <a:gd name="T50" fmla="*/ 20 w 262"/>
                <a:gd name="T51" fmla="*/ 26 h 222"/>
                <a:gd name="T52" fmla="*/ 21 w 262"/>
                <a:gd name="T53" fmla="*/ 27 h 222"/>
                <a:gd name="T54" fmla="*/ 22 w 262"/>
                <a:gd name="T55" fmla="*/ 27 h 222"/>
                <a:gd name="T56" fmla="*/ 23 w 262"/>
                <a:gd name="T57" fmla="*/ 27 h 222"/>
                <a:gd name="T58" fmla="*/ 24 w 262"/>
                <a:gd name="T59" fmla="*/ 28 h 222"/>
                <a:gd name="T60" fmla="*/ 25 w 262"/>
                <a:gd name="T61" fmla="*/ 28 h 222"/>
                <a:gd name="T62" fmla="*/ 27 w 262"/>
                <a:gd name="T63" fmla="*/ 28 h 222"/>
                <a:gd name="T64" fmla="*/ 29 w 262"/>
                <a:gd name="T65" fmla="*/ 29 h 222"/>
                <a:gd name="T66" fmla="*/ 30 w 262"/>
                <a:gd name="T67" fmla="*/ 29 h 222"/>
                <a:gd name="T68" fmla="*/ 31 w 262"/>
                <a:gd name="T69" fmla="*/ 29 h 222"/>
                <a:gd name="T70" fmla="*/ 32 w 262"/>
                <a:gd name="T71" fmla="*/ 29 h 222"/>
                <a:gd name="T72" fmla="*/ 33 w 262"/>
                <a:gd name="T73" fmla="*/ 29 h 222"/>
                <a:gd name="T74" fmla="*/ 1 w 262"/>
                <a:gd name="T75" fmla="*/ 0 h 2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2"/>
                <a:gd name="T115" fmla="*/ 0 h 222"/>
                <a:gd name="T116" fmla="*/ 262 w 262"/>
                <a:gd name="T117" fmla="*/ 222 h 22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2" h="222">
                  <a:moveTo>
                    <a:pt x="4" y="0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2" y="5"/>
                  </a:lnTo>
                  <a:lnTo>
                    <a:pt x="2" y="11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39"/>
                  </a:lnTo>
                  <a:lnTo>
                    <a:pt x="2" y="45"/>
                  </a:lnTo>
                  <a:lnTo>
                    <a:pt x="2" y="51"/>
                  </a:lnTo>
                  <a:lnTo>
                    <a:pt x="4" y="57"/>
                  </a:lnTo>
                  <a:lnTo>
                    <a:pt x="6" y="62"/>
                  </a:lnTo>
                  <a:lnTo>
                    <a:pt x="7" y="70"/>
                  </a:lnTo>
                  <a:lnTo>
                    <a:pt x="7" y="76"/>
                  </a:lnTo>
                  <a:lnTo>
                    <a:pt x="11" y="81"/>
                  </a:lnTo>
                  <a:lnTo>
                    <a:pt x="13" y="89"/>
                  </a:lnTo>
                  <a:lnTo>
                    <a:pt x="17" y="95"/>
                  </a:lnTo>
                  <a:lnTo>
                    <a:pt x="21" y="100"/>
                  </a:lnTo>
                  <a:lnTo>
                    <a:pt x="25" y="108"/>
                  </a:lnTo>
                  <a:lnTo>
                    <a:pt x="28" y="116"/>
                  </a:lnTo>
                  <a:lnTo>
                    <a:pt x="34" y="123"/>
                  </a:lnTo>
                  <a:lnTo>
                    <a:pt x="38" y="129"/>
                  </a:lnTo>
                  <a:lnTo>
                    <a:pt x="45" y="136"/>
                  </a:lnTo>
                  <a:lnTo>
                    <a:pt x="47" y="140"/>
                  </a:lnTo>
                  <a:lnTo>
                    <a:pt x="51" y="144"/>
                  </a:lnTo>
                  <a:lnTo>
                    <a:pt x="55" y="148"/>
                  </a:lnTo>
                  <a:lnTo>
                    <a:pt x="59" y="152"/>
                  </a:lnTo>
                  <a:lnTo>
                    <a:pt x="66" y="157"/>
                  </a:lnTo>
                  <a:lnTo>
                    <a:pt x="74" y="165"/>
                  </a:lnTo>
                  <a:lnTo>
                    <a:pt x="78" y="167"/>
                  </a:lnTo>
                  <a:lnTo>
                    <a:pt x="82" y="171"/>
                  </a:lnTo>
                  <a:lnTo>
                    <a:pt x="85" y="173"/>
                  </a:lnTo>
                  <a:lnTo>
                    <a:pt x="89" y="176"/>
                  </a:lnTo>
                  <a:lnTo>
                    <a:pt x="93" y="178"/>
                  </a:lnTo>
                  <a:lnTo>
                    <a:pt x="99" y="182"/>
                  </a:lnTo>
                  <a:lnTo>
                    <a:pt x="102" y="184"/>
                  </a:lnTo>
                  <a:lnTo>
                    <a:pt x="106" y="186"/>
                  </a:lnTo>
                  <a:lnTo>
                    <a:pt x="110" y="188"/>
                  </a:lnTo>
                  <a:lnTo>
                    <a:pt x="114" y="192"/>
                  </a:lnTo>
                  <a:lnTo>
                    <a:pt x="120" y="193"/>
                  </a:lnTo>
                  <a:lnTo>
                    <a:pt x="123" y="195"/>
                  </a:lnTo>
                  <a:lnTo>
                    <a:pt x="127" y="197"/>
                  </a:lnTo>
                  <a:lnTo>
                    <a:pt x="131" y="197"/>
                  </a:lnTo>
                  <a:lnTo>
                    <a:pt x="137" y="199"/>
                  </a:lnTo>
                  <a:lnTo>
                    <a:pt x="140" y="201"/>
                  </a:lnTo>
                  <a:lnTo>
                    <a:pt x="144" y="203"/>
                  </a:lnTo>
                  <a:lnTo>
                    <a:pt x="148" y="205"/>
                  </a:lnTo>
                  <a:lnTo>
                    <a:pt x="152" y="207"/>
                  </a:lnTo>
                  <a:lnTo>
                    <a:pt x="158" y="209"/>
                  </a:lnTo>
                  <a:lnTo>
                    <a:pt x="161" y="209"/>
                  </a:lnTo>
                  <a:lnTo>
                    <a:pt x="165" y="211"/>
                  </a:lnTo>
                  <a:lnTo>
                    <a:pt x="169" y="211"/>
                  </a:lnTo>
                  <a:lnTo>
                    <a:pt x="173" y="213"/>
                  </a:lnTo>
                  <a:lnTo>
                    <a:pt x="177" y="213"/>
                  </a:lnTo>
                  <a:lnTo>
                    <a:pt x="180" y="214"/>
                  </a:lnTo>
                  <a:lnTo>
                    <a:pt x="184" y="216"/>
                  </a:lnTo>
                  <a:lnTo>
                    <a:pt x="190" y="216"/>
                  </a:lnTo>
                  <a:lnTo>
                    <a:pt x="198" y="218"/>
                  </a:lnTo>
                  <a:lnTo>
                    <a:pt x="203" y="220"/>
                  </a:lnTo>
                  <a:lnTo>
                    <a:pt x="211" y="220"/>
                  </a:lnTo>
                  <a:lnTo>
                    <a:pt x="218" y="222"/>
                  </a:lnTo>
                  <a:lnTo>
                    <a:pt x="224" y="222"/>
                  </a:lnTo>
                  <a:lnTo>
                    <a:pt x="230" y="222"/>
                  </a:lnTo>
                  <a:lnTo>
                    <a:pt x="236" y="222"/>
                  </a:lnTo>
                  <a:lnTo>
                    <a:pt x="241" y="222"/>
                  </a:lnTo>
                  <a:lnTo>
                    <a:pt x="245" y="222"/>
                  </a:lnTo>
                  <a:lnTo>
                    <a:pt x="249" y="222"/>
                  </a:lnTo>
                  <a:lnTo>
                    <a:pt x="253" y="222"/>
                  </a:lnTo>
                  <a:lnTo>
                    <a:pt x="256" y="222"/>
                  </a:lnTo>
                  <a:lnTo>
                    <a:pt x="260" y="222"/>
                  </a:lnTo>
                  <a:lnTo>
                    <a:pt x="262" y="22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Freeform 183"/>
            <p:cNvSpPr>
              <a:spLocks/>
            </p:cNvSpPr>
            <p:nvPr/>
          </p:nvSpPr>
          <p:spPr bwMode="auto">
            <a:xfrm>
              <a:off x="4725" y="3120"/>
              <a:ext cx="222" cy="276"/>
            </a:xfrm>
            <a:custGeom>
              <a:avLst/>
              <a:gdLst>
                <a:gd name="T0" fmla="*/ 0 w 445"/>
                <a:gd name="T1" fmla="*/ 3 h 553"/>
                <a:gd name="T2" fmla="*/ 44 w 445"/>
                <a:gd name="T3" fmla="*/ 65 h 553"/>
                <a:gd name="T4" fmla="*/ 55 w 445"/>
                <a:gd name="T5" fmla="*/ 69 h 553"/>
                <a:gd name="T6" fmla="*/ 10 w 445"/>
                <a:gd name="T7" fmla="*/ 0 h 553"/>
                <a:gd name="T8" fmla="*/ 0 w 445"/>
                <a:gd name="T9" fmla="*/ 3 h 553"/>
                <a:gd name="T10" fmla="*/ 0 w 445"/>
                <a:gd name="T11" fmla="*/ 3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5"/>
                <a:gd name="T19" fmla="*/ 0 h 553"/>
                <a:gd name="T20" fmla="*/ 445 w 445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5" h="553">
                  <a:moveTo>
                    <a:pt x="0" y="29"/>
                  </a:moveTo>
                  <a:lnTo>
                    <a:pt x="357" y="525"/>
                  </a:lnTo>
                  <a:lnTo>
                    <a:pt x="445" y="553"/>
                  </a:lnTo>
                  <a:lnTo>
                    <a:pt x="8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184"/>
            <p:cNvSpPr>
              <a:spLocks/>
            </p:cNvSpPr>
            <p:nvPr/>
          </p:nvSpPr>
          <p:spPr bwMode="auto">
            <a:xfrm>
              <a:off x="4347" y="2738"/>
              <a:ext cx="659" cy="550"/>
            </a:xfrm>
            <a:custGeom>
              <a:avLst/>
              <a:gdLst>
                <a:gd name="T0" fmla="*/ 1 w 1319"/>
                <a:gd name="T1" fmla="*/ 126 h 1099"/>
                <a:gd name="T2" fmla="*/ 6 w 1319"/>
                <a:gd name="T3" fmla="*/ 96 h 1099"/>
                <a:gd name="T4" fmla="*/ 18 w 1319"/>
                <a:gd name="T5" fmla="*/ 61 h 1099"/>
                <a:gd name="T6" fmla="*/ 37 w 1319"/>
                <a:gd name="T7" fmla="*/ 31 h 1099"/>
                <a:gd name="T8" fmla="*/ 45 w 1319"/>
                <a:gd name="T9" fmla="*/ 8 h 1099"/>
                <a:gd name="T10" fmla="*/ 65 w 1319"/>
                <a:gd name="T11" fmla="*/ 13 h 1099"/>
                <a:gd name="T12" fmla="*/ 89 w 1319"/>
                <a:gd name="T13" fmla="*/ 5 h 1099"/>
                <a:gd name="T14" fmla="*/ 121 w 1319"/>
                <a:gd name="T15" fmla="*/ 0 h 1099"/>
                <a:gd name="T16" fmla="*/ 155 w 1319"/>
                <a:gd name="T17" fmla="*/ 6 h 1099"/>
                <a:gd name="T18" fmla="*/ 161 w 1319"/>
                <a:gd name="T19" fmla="*/ 15 h 1099"/>
                <a:gd name="T20" fmla="*/ 157 w 1319"/>
                <a:gd name="T21" fmla="*/ 24 h 1099"/>
                <a:gd name="T22" fmla="*/ 155 w 1319"/>
                <a:gd name="T23" fmla="*/ 34 h 1099"/>
                <a:gd name="T24" fmla="*/ 153 w 1319"/>
                <a:gd name="T25" fmla="*/ 42 h 1099"/>
                <a:gd name="T26" fmla="*/ 145 w 1319"/>
                <a:gd name="T27" fmla="*/ 50 h 1099"/>
                <a:gd name="T28" fmla="*/ 133 w 1319"/>
                <a:gd name="T29" fmla="*/ 64 h 1099"/>
                <a:gd name="T30" fmla="*/ 123 w 1319"/>
                <a:gd name="T31" fmla="*/ 80 h 1099"/>
                <a:gd name="T32" fmla="*/ 71 w 1319"/>
                <a:gd name="T33" fmla="*/ 36 h 1099"/>
                <a:gd name="T34" fmla="*/ 79 w 1319"/>
                <a:gd name="T35" fmla="*/ 44 h 1099"/>
                <a:gd name="T36" fmla="*/ 94 w 1319"/>
                <a:gd name="T37" fmla="*/ 61 h 1099"/>
                <a:gd name="T38" fmla="*/ 109 w 1319"/>
                <a:gd name="T39" fmla="*/ 77 h 1099"/>
                <a:gd name="T40" fmla="*/ 117 w 1319"/>
                <a:gd name="T41" fmla="*/ 87 h 1099"/>
                <a:gd name="T42" fmla="*/ 120 w 1319"/>
                <a:gd name="T43" fmla="*/ 80 h 1099"/>
                <a:gd name="T44" fmla="*/ 125 w 1319"/>
                <a:gd name="T45" fmla="*/ 69 h 1099"/>
                <a:gd name="T46" fmla="*/ 136 w 1319"/>
                <a:gd name="T47" fmla="*/ 54 h 1099"/>
                <a:gd name="T48" fmla="*/ 149 w 1319"/>
                <a:gd name="T49" fmla="*/ 41 h 1099"/>
                <a:gd name="T50" fmla="*/ 139 w 1319"/>
                <a:gd name="T51" fmla="*/ 37 h 1099"/>
                <a:gd name="T52" fmla="*/ 123 w 1319"/>
                <a:gd name="T53" fmla="*/ 32 h 1099"/>
                <a:gd name="T54" fmla="*/ 106 w 1319"/>
                <a:gd name="T55" fmla="*/ 28 h 1099"/>
                <a:gd name="T56" fmla="*/ 92 w 1319"/>
                <a:gd name="T57" fmla="*/ 25 h 1099"/>
                <a:gd name="T58" fmla="*/ 100 w 1319"/>
                <a:gd name="T59" fmla="*/ 25 h 1099"/>
                <a:gd name="T60" fmla="*/ 111 w 1319"/>
                <a:gd name="T61" fmla="*/ 27 h 1099"/>
                <a:gd name="T62" fmla="*/ 127 w 1319"/>
                <a:gd name="T63" fmla="*/ 30 h 1099"/>
                <a:gd name="T64" fmla="*/ 147 w 1319"/>
                <a:gd name="T65" fmla="*/ 37 h 1099"/>
                <a:gd name="T66" fmla="*/ 152 w 1319"/>
                <a:gd name="T67" fmla="*/ 32 h 1099"/>
                <a:gd name="T68" fmla="*/ 154 w 1319"/>
                <a:gd name="T69" fmla="*/ 24 h 1099"/>
                <a:gd name="T70" fmla="*/ 158 w 1319"/>
                <a:gd name="T71" fmla="*/ 15 h 1099"/>
                <a:gd name="T72" fmla="*/ 158 w 1319"/>
                <a:gd name="T73" fmla="*/ 10 h 1099"/>
                <a:gd name="T74" fmla="*/ 144 w 1319"/>
                <a:gd name="T75" fmla="*/ 6 h 1099"/>
                <a:gd name="T76" fmla="*/ 119 w 1319"/>
                <a:gd name="T77" fmla="*/ 3 h 1099"/>
                <a:gd name="T78" fmla="*/ 84 w 1319"/>
                <a:gd name="T79" fmla="*/ 8 h 1099"/>
                <a:gd name="T80" fmla="*/ 44 w 1319"/>
                <a:gd name="T81" fmla="*/ 10 h 1099"/>
                <a:gd name="T82" fmla="*/ 43 w 1319"/>
                <a:gd name="T83" fmla="*/ 28 h 1099"/>
                <a:gd name="T84" fmla="*/ 32 w 1319"/>
                <a:gd name="T85" fmla="*/ 42 h 1099"/>
                <a:gd name="T86" fmla="*/ 18 w 1319"/>
                <a:gd name="T87" fmla="*/ 72 h 1099"/>
                <a:gd name="T88" fmla="*/ 5 w 1319"/>
                <a:gd name="T89" fmla="*/ 125 h 1099"/>
                <a:gd name="T90" fmla="*/ 11 w 1319"/>
                <a:gd name="T91" fmla="*/ 133 h 1099"/>
                <a:gd name="T92" fmla="*/ 23 w 1319"/>
                <a:gd name="T93" fmla="*/ 131 h 1099"/>
                <a:gd name="T94" fmla="*/ 37 w 1319"/>
                <a:gd name="T95" fmla="*/ 130 h 1099"/>
                <a:gd name="T96" fmla="*/ 46 w 1319"/>
                <a:gd name="T97" fmla="*/ 131 h 1099"/>
                <a:gd name="T98" fmla="*/ 46 w 1319"/>
                <a:gd name="T99" fmla="*/ 122 h 1099"/>
                <a:gd name="T100" fmla="*/ 45 w 1319"/>
                <a:gd name="T101" fmla="*/ 100 h 1099"/>
                <a:gd name="T102" fmla="*/ 45 w 1319"/>
                <a:gd name="T103" fmla="*/ 75 h 1099"/>
                <a:gd name="T104" fmla="*/ 48 w 1319"/>
                <a:gd name="T105" fmla="*/ 52 h 1099"/>
                <a:gd name="T106" fmla="*/ 49 w 1319"/>
                <a:gd name="T107" fmla="*/ 54 h 1099"/>
                <a:gd name="T108" fmla="*/ 48 w 1319"/>
                <a:gd name="T109" fmla="*/ 68 h 1099"/>
                <a:gd name="T110" fmla="*/ 47 w 1319"/>
                <a:gd name="T111" fmla="*/ 91 h 1099"/>
                <a:gd name="T112" fmla="*/ 49 w 1319"/>
                <a:gd name="T113" fmla="*/ 123 h 1099"/>
                <a:gd name="T114" fmla="*/ 44 w 1319"/>
                <a:gd name="T115" fmla="*/ 133 h 1099"/>
                <a:gd name="T116" fmla="*/ 35 w 1319"/>
                <a:gd name="T117" fmla="*/ 133 h 1099"/>
                <a:gd name="T118" fmla="*/ 25 w 1319"/>
                <a:gd name="T119" fmla="*/ 133 h 1099"/>
                <a:gd name="T120" fmla="*/ 16 w 1319"/>
                <a:gd name="T121" fmla="*/ 135 h 1099"/>
                <a:gd name="T122" fmla="*/ 6 w 1319"/>
                <a:gd name="T123" fmla="*/ 137 h 109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319"/>
                <a:gd name="T187" fmla="*/ 0 h 1099"/>
                <a:gd name="T188" fmla="*/ 1319 w 1319"/>
                <a:gd name="T189" fmla="*/ 1099 h 109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319" h="1099">
                  <a:moveTo>
                    <a:pt x="0" y="1099"/>
                  </a:moveTo>
                  <a:lnTo>
                    <a:pt x="0" y="1099"/>
                  </a:lnTo>
                  <a:lnTo>
                    <a:pt x="0" y="1097"/>
                  </a:lnTo>
                  <a:lnTo>
                    <a:pt x="0" y="1093"/>
                  </a:lnTo>
                  <a:lnTo>
                    <a:pt x="0" y="1091"/>
                  </a:lnTo>
                  <a:lnTo>
                    <a:pt x="0" y="1085"/>
                  </a:lnTo>
                  <a:lnTo>
                    <a:pt x="2" y="1080"/>
                  </a:lnTo>
                  <a:lnTo>
                    <a:pt x="2" y="1074"/>
                  </a:lnTo>
                  <a:lnTo>
                    <a:pt x="2" y="1066"/>
                  </a:lnTo>
                  <a:lnTo>
                    <a:pt x="2" y="1059"/>
                  </a:lnTo>
                  <a:lnTo>
                    <a:pt x="4" y="1049"/>
                  </a:lnTo>
                  <a:lnTo>
                    <a:pt x="4" y="1038"/>
                  </a:lnTo>
                  <a:lnTo>
                    <a:pt x="8" y="1028"/>
                  </a:lnTo>
                  <a:lnTo>
                    <a:pt x="8" y="1017"/>
                  </a:lnTo>
                  <a:lnTo>
                    <a:pt x="10" y="1005"/>
                  </a:lnTo>
                  <a:lnTo>
                    <a:pt x="12" y="994"/>
                  </a:lnTo>
                  <a:lnTo>
                    <a:pt x="14" y="983"/>
                  </a:lnTo>
                  <a:lnTo>
                    <a:pt x="15" y="967"/>
                  </a:lnTo>
                  <a:lnTo>
                    <a:pt x="17" y="954"/>
                  </a:lnTo>
                  <a:lnTo>
                    <a:pt x="19" y="939"/>
                  </a:lnTo>
                  <a:lnTo>
                    <a:pt x="21" y="924"/>
                  </a:lnTo>
                  <a:lnTo>
                    <a:pt x="23" y="907"/>
                  </a:lnTo>
                  <a:lnTo>
                    <a:pt x="27" y="891"/>
                  </a:lnTo>
                  <a:lnTo>
                    <a:pt x="31" y="874"/>
                  </a:lnTo>
                  <a:lnTo>
                    <a:pt x="34" y="859"/>
                  </a:lnTo>
                  <a:lnTo>
                    <a:pt x="36" y="840"/>
                  </a:lnTo>
                  <a:lnTo>
                    <a:pt x="40" y="823"/>
                  </a:lnTo>
                  <a:lnTo>
                    <a:pt x="44" y="804"/>
                  </a:lnTo>
                  <a:lnTo>
                    <a:pt x="48" y="787"/>
                  </a:lnTo>
                  <a:lnTo>
                    <a:pt x="52" y="768"/>
                  </a:lnTo>
                  <a:lnTo>
                    <a:pt x="57" y="749"/>
                  </a:lnTo>
                  <a:lnTo>
                    <a:pt x="61" y="730"/>
                  </a:lnTo>
                  <a:lnTo>
                    <a:pt x="67" y="711"/>
                  </a:lnTo>
                  <a:lnTo>
                    <a:pt x="71" y="692"/>
                  </a:lnTo>
                  <a:lnTo>
                    <a:pt x="76" y="673"/>
                  </a:lnTo>
                  <a:lnTo>
                    <a:pt x="82" y="652"/>
                  </a:lnTo>
                  <a:lnTo>
                    <a:pt x="88" y="633"/>
                  </a:lnTo>
                  <a:lnTo>
                    <a:pt x="93" y="614"/>
                  </a:lnTo>
                  <a:lnTo>
                    <a:pt x="101" y="595"/>
                  </a:lnTo>
                  <a:lnTo>
                    <a:pt x="107" y="576"/>
                  </a:lnTo>
                  <a:lnTo>
                    <a:pt x="114" y="557"/>
                  </a:lnTo>
                  <a:lnTo>
                    <a:pt x="122" y="536"/>
                  </a:lnTo>
                  <a:lnTo>
                    <a:pt x="129" y="517"/>
                  </a:lnTo>
                  <a:lnTo>
                    <a:pt x="137" y="498"/>
                  </a:lnTo>
                  <a:lnTo>
                    <a:pt x="145" y="481"/>
                  </a:lnTo>
                  <a:lnTo>
                    <a:pt x="154" y="462"/>
                  </a:lnTo>
                  <a:lnTo>
                    <a:pt x="162" y="445"/>
                  </a:lnTo>
                  <a:lnTo>
                    <a:pt x="169" y="426"/>
                  </a:lnTo>
                  <a:lnTo>
                    <a:pt x="181" y="409"/>
                  </a:lnTo>
                  <a:lnTo>
                    <a:pt x="188" y="391"/>
                  </a:lnTo>
                  <a:lnTo>
                    <a:pt x="198" y="374"/>
                  </a:lnTo>
                  <a:lnTo>
                    <a:pt x="209" y="357"/>
                  </a:lnTo>
                  <a:lnTo>
                    <a:pt x="219" y="342"/>
                  </a:lnTo>
                  <a:lnTo>
                    <a:pt x="230" y="325"/>
                  </a:lnTo>
                  <a:lnTo>
                    <a:pt x="242" y="312"/>
                  </a:lnTo>
                  <a:lnTo>
                    <a:pt x="253" y="296"/>
                  </a:lnTo>
                  <a:lnTo>
                    <a:pt x="264" y="283"/>
                  </a:lnTo>
                  <a:lnTo>
                    <a:pt x="278" y="270"/>
                  </a:lnTo>
                  <a:lnTo>
                    <a:pt x="289" y="256"/>
                  </a:lnTo>
                  <a:lnTo>
                    <a:pt x="302" y="243"/>
                  </a:lnTo>
                  <a:lnTo>
                    <a:pt x="316" y="234"/>
                  </a:lnTo>
                  <a:lnTo>
                    <a:pt x="329" y="220"/>
                  </a:lnTo>
                  <a:lnTo>
                    <a:pt x="344" y="213"/>
                  </a:lnTo>
                  <a:lnTo>
                    <a:pt x="358" y="203"/>
                  </a:lnTo>
                  <a:lnTo>
                    <a:pt x="373" y="194"/>
                  </a:lnTo>
                  <a:lnTo>
                    <a:pt x="333" y="87"/>
                  </a:lnTo>
                  <a:lnTo>
                    <a:pt x="333" y="85"/>
                  </a:lnTo>
                  <a:lnTo>
                    <a:pt x="333" y="82"/>
                  </a:lnTo>
                  <a:lnTo>
                    <a:pt x="335" y="76"/>
                  </a:lnTo>
                  <a:lnTo>
                    <a:pt x="340" y="70"/>
                  </a:lnTo>
                  <a:lnTo>
                    <a:pt x="344" y="64"/>
                  </a:lnTo>
                  <a:lnTo>
                    <a:pt x="350" y="61"/>
                  </a:lnTo>
                  <a:lnTo>
                    <a:pt x="354" y="59"/>
                  </a:lnTo>
                  <a:lnTo>
                    <a:pt x="360" y="57"/>
                  </a:lnTo>
                  <a:lnTo>
                    <a:pt x="363" y="57"/>
                  </a:lnTo>
                  <a:lnTo>
                    <a:pt x="369" y="57"/>
                  </a:lnTo>
                  <a:lnTo>
                    <a:pt x="451" y="133"/>
                  </a:lnTo>
                  <a:lnTo>
                    <a:pt x="451" y="131"/>
                  </a:lnTo>
                  <a:lnTo>
                    <a:pt x="456" y="129"/>
                  </a:lnTo>
                  <a:lnTo>
                    <a:pt x="458" y="127"/>
                  </a:lnTo>
                  <a:lnTo>
                    <a:pt x="462" y="125"/>
                  </a:lnTo>
                  <a:lnTo>
                    <a:pt x="466" y="123"/>
                  </a:lnTo>
                  <a:lnTo>
                    <a:pt x="472" y="121"/>
                  </a:lnTo>
                  <a:lnTo>
                    <a:pt x="477" y="118"/>
                  </a:lnTo>
                  <a:lnTo>
                    <a:pt x="483" y="116"/>
                  </a:lnTo>
                  <a:lnTo>
                    <a:pt x="491" y="112"/>
                  </a:lnTo>
                  <a:lnTo>
                    <a:pt x="498" y="110"/>
                  </a:lnTo>
                  <a:lnTo>
                    <a:pt x="506" y="106"/>
                  </a:lnTo>
                  <a:lnTo>
                    <a:pt x="513" y="102"/>
                  </a:lnTo>
                  <a:lnTo>
                    <a:pt x="523" y="99"/>
                  </a:lnTo>
                  <a:lnTo>
                    <a:pt x="532" y="97"/>
                  </a:lnTo>
                  <a:lnTo>
                    <a:pt x="542" y="91"/>
                  </a:lnTo>
                  <a:lnTo>
                    <a:pt x="553" y="87"/>
                  </a:lnTo>
                  <a:lnTo>
                    <a:pt x="565" y="83"/>
                  </a:lnTo>
                  <a:lnTo>
                    <a:pt x="576" y="80"/>
                  </a:lnTo>
                  <a:lnTo>
                    <a:pt x="588" y="74"/>
                  </a:lnTo>
                  <a:lnTo>
                    <a:pt x="601" y="70"/>
                  </a:lnTo>
                  <a:lnTo>
                    <a:pt x="612" y="66"/>
                  </a:lnTo>
                  <a:lnTo>
                    <a:pt x="628" y="63"/>
                  </a:lnTo>
                  <a:lnTo>
                    <a:pt x="639" y="59"/>
                  </a:lnTo>
                  <a:lnTo>
                    <a:pt x="652" y="55"/>
                  </a:lnTo>
                  <a:lnTo>
                    <a:pt x="667" y="51"/>
                  </a:lnTo>
                  <a:lnTo>
                    <a:pt x="683" y="45"/>
                  </a:lnTo>
                  <a:lnTo>
                    <a:pt x="698" y="42"/>
                  </a:lnTo>
                  <a:lnTo>
                    <a:pt x="713" y="38"/>
                  </a:lnTo>
                  <a:lnTo>
                    <a:pt x="728" y="34"/>
                  </a:lnTo>
                  <a:lnTo>
                    <a:pt x="745" y="32"/>
                  </a:lnTo>
                  <a:lnTo>
                    <a:pt x="761" y="26"/>
                  </a:lnTo>
                  <a:lnTo>
                    <a:pt x="776" y="23"/>
                  </a:lnTo>
                  <a:lnTo>
                    <a:pt x="793" y="21"/>
                  </a:lnTo>
                  <a:lnTo>
                    <a:pt x="810" y="17"/>
                  </a:lnTo>
                  <a:lnTo>
                    <a:pt x="827" y="15"/>
                  </a:lnTo>
                  <a:lnTo>
                    <a:pt x="844" y="11"/>
                  </a:lnTo>
                  <a:lnTo>
                    <a:pt x="861" y="9"/>
                  </a:lnTo>
                  <a:lnTo>
                    <a:pt x="880" y="7"/>
                  </a:lnTo>
                  <a:lnTo>
                    <a:pt x="897" y="5"/>
                  </a:lnTo>
                  <a:lnTo>
                    <a:pt x="915" y="4"/>
                  </a:lnTo>
                  <a:lnTo>
                    <a:pt x="934" y="2"/>
                  </a:lnTo>
                  <a:lnTo>
                    <a:pt x="953" y="2"/>
                  </a:lnTo>
                  <a:lnTo>
                    <a:pt x="970" y="0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2"/>
                  </a:lnTo>
                  <a:lnTo>
                    <a:pt x="1044" y="2"/>
                  </a:lnTo>
                  <a:lnTo>
                    <a:pt x="1063" y="4"/>
                  </a:lnTo>
                  <a:lnTo>
                    <a:pt x="1080" y="4"/>
                  </a:lnTo>
                  <a:lnTo>
                    <a:pt x="1099" y="7"/>
                  </a:lnTo>
                  <a:lnTo>
                    <a:pt x="1118" y="9"/>
                  </a:lnTo>
                  <a:lnTo>
                    <a:pt x="1137" y="13"/>
                  </a:lnTo>
                  <a:lnTo>
                    <a:pt x="1156" y="15"/>
                  </a:lnTo>
                  <a:lnTo>
                    <a:pt x="1175" y="21"/>
                  </a:lnTo>
                  <a:lnTo>
                    <a:pt x="1192" y="24"/>
                  </a:lnTo>
                  <a:lnTo>
                    <a:pt x="1211" y="30"/>
                  </a:lnTo>
                  <a:lnTo>
                    <a:pt x="1228" y="36"/>
                  </a:lnTo>
                  <a:lnTo>
                    <a:pt x="1247" y="42"/>
                  </a:lnTo>
                  <a:lnTo>
                    <a:pt x="1264" y="47"/>
                  </a:lnTo>
                  <a:lnTo>
                    <a:pt x="1283" y="55"/>
                  </a:lnTo>
                  <a:lnTo>
                    <a:pt x="1300" y="64"/>
                  </a:lnTo>
                  <a:lnTo>
                    <a:pt x="1319" y="74"/>
                  </a:lnTo>
                  <a:lnTo>
                    <a:pt x="1318" y="74"/>
                  </a:lnTo>
                  <a:lnTo>
                    <a:pt x="1316" y="80"/>
                  </a:lnTo>
                  <a:lnTo>
                    <a:pt x="1312" y="82"/>
                  </a:lnTo>
                  <a:lnTo>
                    <a:pt x="1310" y="87"/>
                  </a:lnTo>
                  <a:lnTo>
                    <a:pt x="1308" y="91"/>
                  </a:lnTo>
                  <a:lnTo>
                    <a:pt x="1304" y="99"/>
                  </a:lnTo>
                  <a:lnTo>
                    <a:pt x="1300" y="102"/>
                  </a:lnTo>
                  <a:lnTo>
                    <a:pt x="1297" y="110"/>
                  </a:lnTo>
                  <a:lnTo>
                    <a:pt x="1295" y="112"/>
                  </a:lnTo>
                  <a:lnTo>
                    <a:pt x="1293" y="116"/>
                  </a:lnTo>
                  <a:lnTo>
                    <a:pt x="1291" y="120"/>
                  </a:lnTo>
                  <a:lnTo>
                    <a:pt x="1289" y="123"/>
                  </a:lnTo>
                  <a:lnTo>
                    <a:pt x="1287" y="129"/>
                  </a:lnTo>
                  <a:lnTo>
                    <a:pt x="1285" y="133"/>
                  </a:lnTo>
                  <a:lnTo>
                    <a:pt x="1283" y="137"/>
                  </a:lnTo>
                  <a:lnTo>
                    <a:pt x="1281" y="140"/>
                  </a:lnTo>
                  <a:lnTo>
                    <a:pt x="1280" y="144"/>
                  </a:lnTo>
                  <a:lnTo>
                    <a:pt x="1278" y="150"/>
                  </a:lnTo>
                  <a:lnTo>
                    <a:pt x="1276" y="154"/>
                  </a:lnTo>
                  <a:lnTo>
                    <a:pt x="1274" y="159"/>
                  </a:lnTo>
                  <a:lnTo>
                    <a:pt x="1272" y="163"/>
                  </a:lnTo>
                  <a:lnTo>
                    <a:pt x="1270" y="169"/>
                  </a:lnTo>
                  <a:lnTo>
                    <a:pt x="1268" y="173"/>
                  </a:lnTo>
                  <a:lnTo>
                    <a:pt x="1266" y="178"/>
                  </a:lnTo>
                  <a:lnTo>
                    <a:pt x="1264" y="182"/>
                  </a:lnTo>
                  <a:lnTo>
                    <a:pt x="1262" y="188"/>
                  </a:lnTo>
                  <a:lnTo>
                    <a:pt x="1261" y="194"/>
                  </a:lnTo>
                  <a:lnTo>
                    <a:pt x="1259" y="197"/>
                  </a:lnTo>
                  <a:lnTo>
                    <a:pt x="1257" y="203"/>
                  </a:lnTo>
                  <a:lnTo>
                    <a:pt x="1255" y="209"/>
                  </a:lnTo>
                  <a:lnTo>
                    <a:pt x="1253" y="213"/>
                  </a:lnTo>
                  <a:lnTo>
                    <a:pt x="1253" y="218"/>
                  </a:lnTo>
                  <a:lnTo>
                    <a:pt x="1249" y="224"/>
                  </a:lnTo>
                  <a:lnTo>
                    <a:pt x="1249" y="230"/>
                  </a:lnTo>
                  <a:lnTo>
                    <a:pt x="1247" y="234"/>
                  </a:lnTo>
                  <a:lnTo>
                    <a:pt x="1247" y="239"/>
                  </a:lnTo>
                  <a:lnTo>
                    <a:pt x="1245" y="245"/>
                  </a:lnTo>
                  <a:lnTo>
                    <a:pt x="1243" y="251"/>
                  </a:lnTo>
                  <a:lnTo>
                    <a:pt x="1243" y="256"/>
                  </a:lnTo>
                  <a:lnTo>
                    <a:pt x="1242" y="262"/>
                  </a:lnTo>
                  <a:lnTo>
                    <a:pt x="1240" y="266"/>
                  </a:lnTo>
                  <a:lnTo>
                    <a:pt x="1240" y="272"/>
                  </a:lnTo>
                  <a:lnTo>
                    <a:pt x="1240" y="277"/>
                  </a:lnTo>
                  <a:lnTo>
                    <a:pt x="1240" y="283"/>
                  </a:lnTo>
                  <a:lnTo>
                    <a:pt x="1238" y="287"/>
                  </a:lnTo>
                  <a:lnTo>
                    <a:pt x="1238" y="293"/>
                  </a:lnTo>
                  <a:lnTo>
                    <a:pt x="1238" y="296"/>
                  </a:lnTo>
                  <a:lnTo>
                    <a:pt x="1238" y="302"/>
                  </a:lnTo>
                  <a:lnTo>
                    <a:pt x="1238" y="308"/>
                  </a:lnTo>
                  <a:lnTo>
                    <a:pt x="1238" y="313"/>
                  </a:lnTo>
                  <a:lnTo>
                    <a:pt x="1238" y="317"/>
                  </a:lnTo>
                  <a:lnTo>
                    <a:pt x="1240" y="323"/>
                  </a:lnTo>
                  <a:lnTo>
                    <a:pt x="1238" y="323"/>
                  </a:lnTo>
                  <a:lnTo>
                    <a:pt x="1236" y="325"/>
                  </a:lnTo>
                  <a:lnTo>
                    <a:pt x="1232" y="329"/>
                  </a:lnTo>
                  <a:lnTo>
                    <a:pt x="1228" y="332"/>
                  </a:lnTo>
                  <a:lnTo>
                    <a:pt x="1224" y="334"/>
                  </a:lnTo>
                  <a:lnTo>
                    <a:pt x="1223" y="338"/>
                  </a:lnTo>
                  <a:lnTo>
                    <a:pt x="1219" y="340"/>
                  </a:lnTo>
                  <a:lnTo>
                    <a:pt x="1215" y="344"/>
                  </a:lnTo>
                  <a:lnTo>
                    <a:pt x="1211" y="348"/>
                  </a:lnTo>
                  <a:lnTo>
                    <a:pt x="1207" y="351"/>
                  </a:lnTo>
                  <a:lnTo>
                    <a:pt x="1204" y="357"/>
                  </a:lnTo>
                  <a:lnTo>
                    <a:pt x="1198" y="361"/>
                  </a:lnTo>
                  <a:lnTo>
                    <a:pt x="1194" y="367"/>
                  </a:lnTo>
                  <a:lnTo>
                    <a:pt x="1188" y="370"/>
                  </a:lnTo>
                  <a:lnTo>
                    <a:pt x="1183" y="376"/>
                  </a:lnTo>
                  <a:lnTo>
                    <a:pt x="1177" y="382"/>
                  </a:lnTo>
                  <a:lnTo>
                    <a:pt x="1173" y="388"/>
                  </a:lnTo>
                  <a:lnTo>
                    <a:pt x="1167" y="393"/>
                  </a:lnTo>
                  <a:lnTo>
                    <a:pt x="1160" y="399"/>
                  </a:lnTo>
                  <a:lnTo>
                    <a:pt x="1156" y="407"/>
                  </a:lnTo>
                  <a:lnTo>
                    <a:pt x="1148" y="412"/>
                  </a:lnTo>
                  <a:lnTo>
                    <a:pt x="1143" y="418"/>
                  </a:lnTo>
                  <a:lnTo>
                    <a:pt x="1137" y="426"/>
                  </a:lnTo>
                  <a:lnTo>
                    <a:pt x="1131" y="431"/>
                  </a:lnTo>
                  <a:lnTo>
                    <a:pt x="1126" y="439"/>
                  </a:lnTo>
                  <a:lnTo>
                    <a:pt x="1118" y="447"/>
                  </a:lnTo>
                  <a:lnTo>
                    <a:pt x="1112" y="454"/>
                  </a:lnTo>
                  <a:lnTo>
                    <a:pt x="1107" y="462"/>
                  </a:lnTo>
                  <a:lnTo>
                    <a:pt x="1099" y="467"/>
                  </a:lnTo>
                  <a:lnTo>
                    <a:pt x="1093" y="475"/>
                  </a:lnTo>
                  <a:lnTo>
                    <a:pt x="1088" y="485"/>
                  </a:lnTo>
                  <a:lnTo>
                    <a:pt x="1080" y="492"/>
                  </a:lnTo>
                  <a:lnTo>
                    <a:pt x="1074" y="500"/>
                  </a:lnTo>
                  <a:lnTo>
                    <a:pt x="1069" y="507"/>
                  </a:lnTo>
                  <a:lnTo>
                    <a:pt x="1061" y="517"/>
                  </a:lnTo>
                  <a:lnTo>
                    <a:pt x="1055" y="524"/>
                  </a:lnTo>
                  <a:lnTo>
                    <a:pt x="1050" y="532"/>
                  </a:lnTo>
                  <a:lnTo>
                    <a:pt x="1042" y="542"/>
                  </a:lnTo>
                  <a:lnTo>
                    <a:pt x="1036" y="549"/>
                  </a:lnTo>
                  <a:lnTo>
                    <a:pt x="1031" y="559"/>
                  </a:lnTo>
                  <a:lnTo>
                    <a:pt x="1025" y="566"/>
                  </a:lnTo>
                  <a:lnTo>
                    <a:pt x="1019" y="576"/>
                  </a:lnTo>
                  <a:lnTo>
                    <a:pt x="1013" y="583"/>
                  </a:lnTo>
                  <a:lnTo>
                    <a:pt x="1010" y="593"/>
                  </a:lnTo>
                  <a:lnTo>
                    <a:pt x="1004" y="602"/>
                  </a:lnTo>
                  <a:lnTo>
                    <a:pt x="998" y="610"/>
                  </a:lnTo>
                  <a:lnTo>
                    <a:pt x="993" y="620"/>
                  </a:lnTo>
                  <a:lnTo>
                    <a:pt x="989" y="629"/>
                  </a:lnTo>
                  <a:lnTo>
                    <a:pt x="985" y="637"/>
                  </a:lnTo>
                  <a:lnTo>
                    <a:pt x="981" y="646"/>
                  </a:lnTo>
                  <a:lnTo>
                    <a:pt x="977" y="654"/>
                  </a:lnTo>
                  <a:lnTo>
                    <a:pt x="974" y="663"/>
                  </a:lnTo>
                  <a:lnTo>
                    <a:pt x="970" y="671"/>
                  </a:lnTo>
                  <a:lnTo>
                    <a:pt x="966" y="678"/>
                  </a:lnTo>
                  <a:lnTo>
                    <a:pt x="962" y="688"/>
                  </a:lnTo>
                  <a:lnTo>
                    <a:pt x="960" y="696"/>
                  </a:lnTo>
                  <a:lnTo>
                    <a:pt x="958" y="705"/>
                  </a:lnTo>
                  <a:lnTo>
                    <a:pt x="956" y="713"/>
                  </a:lnTo>
                  <a:lnTo>
                    <a:pt x="954" y="720"/>
                  </a:lnTo>
                  <a:lnTo>
                    <a:pt x="954" y="730"/>
                  </a:lnTo>
                  <a:lnTo>
                    <a:pt x="569" y="293"/>
                  </a:lnTo>
                  <a:lnTo>
                    <a:pt x="569" y="291"/>
                  </a:lnTo>
                  <a:lnTo>
                    <a:pt x="571" y="287"/>
                  </a:lnTo>
                  <a:lnTo>
                    <a:pt x="572" y="283"/>
                  </a:lnTo>
                  <a:lnTo>
                    <a:pt x="578" y="283"/>
                  </a:lnTo>
                  <a:lnTo>
                    <a:pt x="580" y="285"/>
                  </a:lnTo>
                  <a:lnTo>
                    <a:pt x="582" y="289"/>
                  </a:lnTo>
                  <a:lnTo>
                    <a:pt x="586" y="291"/>
                  </a:lnTo>
                  <a:lnTo>
                    <a:pt x="588" y="294"/>
                  </a:lnTo>
                  <a:lnTo>
                    <a:pt x="591" y="296"/>
                  </a:lnTo>
                  <a:lnTo>
                    <a:pt x="595" y="302"/>
                  </a:lnTo>
                  <a:lnTo>
                    <a:pt x="599" y="306"/>
                  </a:lnTo>
                  <a:lnTo>
                    <a:pt x="603" y="312"/>
                  </a:lnTo>
                  <a:lnTo>
                    <a:pt x="609" y="315"/>
                  </a:lnTo>
                  <a:lnTo>
                    <a:pt x="612" y="323"/>
                  </a:lnTo>
                  <a:lnTo>
                    <a:pt x="618" y="329"/>
                  </a:lnTo>
                  <a:lnTo>
                    <a:pt x="626" y="334"/>
                  </a:lnTo>
                  <a:lnTo>
                    <a:pt x="631" y="342"/>
                  </a:lnTo>
                  <a:lnTo>
                    <a:pt x="637" y="350"/>
                  </a:lnTo>
                  <a:lnTo>
                    <a:pt x="645" y="357"/>
                  </a:lnTo>
                  <a:lnTo>
                    <a:pt x="650" y="363"/>
                  </a:lnTo>
                  <a:lnTo>
                    <a:pt x="658" y="372"/>
                  </a:lnTo>
                  <a:lnTo>
                    <a:pt x="666" y="380"/>
                  </a:lnTo>
                  <a:lnTo>
                    <a:pt x="671" y="388"/>
                  </a:lnTo>
                  <a:lnTo>
                    <a:pt x="681" y="397"/>
                  </a:lnTo>
                  <a:lnTo>
                    <a:pt x="688" y="407"/>
                  </a:lnTo>
                  <a:lnTo>
                    <a:pt x="696" y="416"/>
                  </a:lnTo>
                  <a:lnTo>
                    <a:pt x="704" y="424"/>
                  </a:lnTo>
                  <a:lnTo>
                    <a:pt x="713" y="433"/>
                  </a:lnTo>
                  <a:lnTo>
                    <a:pt x="721" y="443"/>
                  </a:lnTo>
                  <a:lnTo>
                    <a:pt x="728" y="452"/>
                  </a:lnTo>
                  <a:lnTo>
                    <a:pt x="738" y="462"/>
                  </a:lnTo>
                  <a:lnTo>
                    <a:pt x="745" y="471"/>
                  </a:lnTo>
                  <a:lnTo>
                    <a:pt x="755" y="481"/>
                  </a:lnTo>
                  <a:lnTo>
                    <a:pt x="764" y="492"/>
                  </a:lnTo>
                  <a:lnTo>
                    <a:pt x="772" y="500"/>
                  </a:lnTo>
                  <a:lnTo>
                    <a:pt x="780" y="509"/>
                  </a:lnTo>
                  <a:lnTo>
                    <a:pt x="787" y="519"/>
                  </a:lnTo>
                  <a:lnTo>
                    <a:pt x="797" y="528"/>
                  </a:lnTo>
                  <a:lnTo>
                    <a:pt x="804" y="538"/>
                  </a:lnTo>
                  <a:lnTo>
                    <a:pt x="814" y="547"/>
                  </a:lnTo>
                  <a:lnTo>
                    <a:pt x="821" y="557"/>
                  </a:lnTo>
                  <a:lnTo>
                    <a:pt x="829" y="566"/>
                  </a:lnTo>
                  <a:lnTo>
                    <a:pt x="837" y="574"/>
                  </a:lnTo>
                  <a:lnTo>
                    <a:pt x="844" y="583"/>
                  </a:lnTo>
                  <a:lnTo>
                    <a:pt x="852" y="591"/>
                  </a:lnTo>
                  <a:lnTo>
                    <a:pt x="859" y="601"/>
                  </a:lnTo>
                  <a:lnTo>
                    <a:pt x="867" y="608"/>
                  </a:lnTo>
                  <a:lnTo>
                    <a:pt x="875" y="616"/>
                  </a:lnTo>
                  <a:lnTo>
                    <a:pt x="880" y="623"/>
                  </a:lnTo>
                  <a:lnTo>
                    <a:pt x="888" y="631"/>
                  </a:lnTo>
                  <a:lnTo>
                    <a:pt x="894" y="639"/>
                  </a:lnTo>
                  <a:lnTo>
                    <a:pt x="899" y="646"/>
                  </a:lnTo>
                  <a:lnTo>
                    <a:pt x="905" y="652"/>
                  </a:lnTo>
                  <a:lnTo>
                    <a:pt x="911" y="658"/>
                  </a:lnTo>
                  <a:lnTo>
                    <a:pt x="915" y="663"/>
                  </a:lnTo>
                  <a:lnTo>
                    <a:pt x="920" y="669"/>
                  </a:lnTo>
                  <a:lnTo>
                    <a:pt x="924" y="673"/>
                  </a:lnTo>
                  <a:lnTo>
                    <a:pt x="928" y="678"/>
                  </a:lnTo>
                  <a:lnTo>
                    <a:pt x="932" y="680"/>
                  </a:lnTo>
                  <a:lnTo>
                    <a:pt x="934" y="686"/>
                  </a:lnTo>
                  <a:lnTo>
                    <a:pt x="937" y="688"/>
                  </a:lnTo>
                  <a:lnTo>
                    <a:pt x="939" y="690"/>
                  </a:lnTo>
                  <a:lnTo>
                    <a:pt x="943" y="694"/>
                  </a:lnTo>
                  <a:lnTo>
                    <a:pt x="945" y="696"/>
                  </a:lnTo>
                  <a:lnTo>
                    <a:pt x="945" y="694"/>
                  </a:lnTo>
                  <a:lnTo>
                    <a:pt x="945" y="690"/>
                  </a:lnTo>
                  <a:lnTo>
                    <a:pt x="947" y="688"/>
                  </a:lnTo>
                  <a:lnTo>
                    <a:pt x="947" y="682"/>
                  </a:lnTo>
                  <a:lnTo>
                    <a:pt x="949" y="678"/>
                  </a:lnTo>
                  <a:lnTo>
                    <a:pt x="949" y="671"/>
                  </a:lnTo>
                  <a:lnTo>
                    <a:pt x="953" y="665"/>
                  </a:lnTo>
                  <a:lnTo>
                    <a:pt x="953" y="661"/>
                  </a:lnTo>
                  <a:lnTo>
                    <a:pt x="954" y="658"/>
                  </a:lnTo>
                  <a:lnTo>
                    <a:pt x="954" y="652"/>
                  </a:lnTo>
                  <a:lnTo>
                    <a:pt x="956" y="648"/>
                  </a:lnTo>
                  <a:lnTo>
                    <a:pt x="958" y="644"/>
                  </a:lnTo>
                  <a:lnTo>
                    <a:pt x="960" y="639"/>
                  </a:lnTo>
                  <a:lnTo>
                    <a:pt x="962" y="635"/>
                  </a:lnTo>
                  <a:lnTo>
                    <a:pt x="964" y="629"/>
                  </a:lnTo>
                  <a:lnTo>
                    <a:pt x="966" y="623"/>
                  </a:lnTo>
                  <a:lnTo>
                    <a:pt x="968" y="620"/>
                  </a:lnTo>
                  <a:lnTo>
                    <a:pt x="972" y="612"/>
                  </a:lnTo>
                  <a:lnTo>
                    <a:pt x="974" y="608"/>
                  </a:lnTo>
                  <a:lnTo>
                    <a:pt x="977" y="601"/>
                  </a:lnTo>
                  <a:lnTo>
                    <a:pt x="979" y="595"/>
                  </a:lnTo>
                  <a:lnTo>
                    <a:pt x="983" y="589"/>
                  </a:lnTo>
                  <a:lnTo>
                    <a:pt x="987" y="583"/>
                  </a:lnTo>
                  <a:lnTo>
                    <a:pt x="989" y="578"/>
                  </a:lnTo>
                  <a:lnTo>
                    <a:pt x="993" y="570"/>
                  </a:lnTo>
                  <a:lnTo>
                    <a:pt x="996" y="563"/>
                  </a:lnTo>
                  <a:lnTo>
                    <a:pt x="1000" y="557"/>
                  </a:lnTo>
                  <a:lnTo>
                    <a:pt x="1004" y="549"/>
                  </a:lnTo>
                  <a:lnTo>
                    <a:pt x="1010" y="542"/>
                  </a:lnTo>
                  <a:lnTo>
                    <a:pt x="1013" y="534"/>
                  </a:lnTo>
                  <a:lnTo>
                    <a:pt x="1019" y="528"/>
                  </a:lnTo>
                  <a:lnTo>
                    <a:pt x="1023" y="519"/>
                  </a:lnTo>
                  <a:lnTo>
                    <a:pt x="1029" y="513"/>
                  </a:lnTo>
                  <a:lnTo>
                    <a:pt x="1034" y="505"/>
                  </a:lnTo>
                  <a:lnTo>
                    <a:pt x="1040" y="498"/>
                  </a:lnTo>
                  <a:lnTo>
                    <a:pt x="1046" y="488"/>
                  </a:lnTo>
                  <a:lnTo>
                    <a:pt x="1051" y="481"/>
                  </a:lnTo>
                  <a:lnTo>
                    <a:pt x="1059" y="473"/>
                  </a:lnTo>
                  <a:lnTo>
                    <a:pt x="1065" y="466"/>
                  </a:lnTo>
                  <a:lnTo>
                    <a:pt x="1070" y="456"/>
                  </a:lnTo>
                  <a:lnTo>
                    <a:pt x="1078" y="448"/>
                  </a:lnTo>
                  <a:lnTo>
                    <a:pt x="1086" y="439"/>
                  </a:lnTo>
                  <a:lnTo>
                    <a:pt x="1093" y="431"/>
                  </a:lnTo>
                  <a:lnTo>
                    <a:pt x="1101" y="422"/>
                  </a:lnTo>
                  <a:lnTo>
                    <a:pt x="1108" y="414"/>
                  </a:lnTo>
                  <a:lnTo>
                    <a:pt x="1118" y="407"/>
                  </a:lnTo>
                  <a:lnTo>
                    <a:pt x="1127" y="397"/>
                  </a:lnTo>
                  <a:lnTo>
                    <a:pt x="1135" y="388"/>
                  </a:lnTo>
                  <a:lnTo>
                    <a:pt x="1145" y="380"/>
                  </a:lnTo>
                  <a:lnTo>
                    <a:pt x="1154" y="370"/>
                  </a:lnTo>
                  <a:lnTo>
                    <a:pt x="1164" y="363"/>
                  </a:lnTo>
                  <a:lnTo>
                    <a:pt x="1173" y="353"/>
                  </a:lnTo>
                  <a:lnTo>
                    <a:pt x="1185" y="344"/>
                  </a:lnTo>
                  <a:lnTo>
                    <a:pt x="1194" y="334"/>
                  </a:lnTo>
                  <a:lnTo>
                    <a:pt x="1205" y="327"/>
                  </a:lnTo>
                  <a:lnTo>
                    <a:pt x="1202" y="325"/>
                  </a:lnTo>
                  <a:lnTo>
                    <a:pt x="1198" y="323"/>
                  </a:lnTo>
                  <a:lnTo>
                    <a:pt x="1192" y="321"/>
                  </a:lnTo>
                  <a:lnTo>
                    <a:pt x="1188" y="319"/>
                  </a:lnTo>
                  <a:lnTo>
                    <a:pt x="1185" y="319"/>
                  </a:lnTo>
                  <a:lnTo>
                    <a:pt x="1181" y="317"/>
                  </a:lnTo>
                  <a:lnTo>
                    <a:pt x="1177" y="315"/>
                  </a:lnTo>
                  <a:lnTo>
                    <a:pt x="1173" y="313"/>
                  </a:lnTo>
                  <a:lnTo>
                    <a:pt x="1167" y="312"/>
                  </a:lnTo>
                  <a:lnTo>
                    <a:pt x="1162" y="310"/>
                  </a:lnTo>
                  <a:lnTo>
                    <a:pt x="1158" y="308"/>
                  </a:lnTo>
                  <a:lnTo>
                    <a:pt x="1150" y="306"/>
                  </a:lnTo>
                  <a:lnTo>
                    <a:pt x="1145" y="304"/>
                  </a:lnTo>
                  <a:lnTo>
                    <a:pt x="1137" y="300"/>
                  </a:lnTo>
                  <a:lnTo>
                    <a:pt x="1131" y="298"/>
                  </a:lnTo>
                  <a:lnTo>
                    <a:pt x="1124" y="296"/>
                  </a:lnTo>
                  <a:lnTo>
                    <a:pt x="1118" y="294"/>
                  </a:lnTo>
                  <a:lnTo>
                    <a:pt x="1110" y="291"/>
                  </a:lnTo>
                  <a:lnTo>
                    <a:pt x="1103" y="289"/>
                  </a:lnTo>
                  <a:lnTo>
                    <a:pt x="1095" y="285"/>
                  </a:lnTo>
                  <a:lnTo>
                    <a:pt x="1088" y="283"/>
                  </a:lnTo>
                  <a:lnTo>
                    <a:pt x="1080" y="281"/>
                  </a:lnTo>
                  <a:lnTo>
                    <a:pt x="1070" y="279"/>
                  </a:lnTo>
                  <a:lnTo>
                    <a:pt x="1063" y="275"/>
                  </a:lnTo>
                  <a:lnTo>
                    <a:pt x="1053" y="274"/>
                  </a:lnTo>
                  <a:lnTo>
                    <a:pt x="1046" y="270"/>
                  </a:lnTo>
                  <a:lnTo>
                    <a:pt x="1038" y="268"/>
                  </a:lnTo>
                  <a:lnTo>
                    <a:pt x="1029" y="264"/>
                  </a:lnTo>
                  <a:lnTo>
                    <a:pt x="1019" y="262"/>
                  </a:lnTo>
                  <a:lnTo>
                    <a:pt x="1010" y="260"/>
                  </a:lnTo>
                  <a:lnTo>
                    <a:pt x="1000" y="256"/>
                  </a:lnTo>
                  <a:lnTo>
                    <a:pt x="991" y="255"/>
                  </a:lnTo>
                  <a:lnTo>
                    <a:pt x="981" y="251"/>
                  </a:lnTo>
                  <a:lnTo>
                    <a:pt x="972" y="249"/>
                  </a:lnTo>
                  <a:lnTo>
                    <a:pt x="962" y="247"/>
                  </a:lnTo>
                  <a:lnTo>
                    <a:pt x="953" y="243"/>
                  </a:lnTo>
                  <a:lnTo>
                    <a:pt x="943" y="241"/>
                  </a:lnTo>
                  <a:lnTo>
                    <a:pt x="934" y="237"/>
                  </a:lnTo>
                  <a:lnTo>
                    <a:pt x="924" y="236"/>
                  </a:lnTo>
                  <a:lnTo>
                    <a:pt x="915" y="234"/>
                  </a:lnTo>
                  <a:lnTo>
                    <a:pt x="905" y="232"/>
                  </a:lnTo>
                  <a:lnTo>
                    <a:pt x="896" y="230"/>
                  </a:lnTo>
                  <a:lnTo>
                    <a:pt x="886" y="228"/>
                  </a:lnTo>
                  <a:lnTo>
                    <a:pt x="877" y="226"/>
                  </a:lnTo>
                  <a:lnTo>
                    <a:pt x="867" y="224"/>
                  </a:lnTo>
                  <a:lnTo>
                    <a:pt x="858" y="220"/>
                  </a:lnTo>
                  <a:lnTo>
                    <a:pt x="848" y="220"/>
                  </a:lnTo>
                  <a:lnTo>
                    <a:pt x="837" y="218"/>
                  </a:lnTo>
                  <a:lnTo>
                    <a:pt x="829" y="216"/>
                  </a:lnTo>
                  <a:lnTo>
                    <a:pt x="820" y="215"/>
                  </a:lnTo>
                  <a:lnTo>
                    <a:pt x="812" y="215"/>
                  </a:lnTo>
                  <a:lnTo>
                    <a:pt x="802" y="213"/>
                  </a:lnTo>
                  <a:lnTo>
                    <a:pt x="793" y="213"/>
                  </a:lnTo>
                  <a:lnTo>
                    <a:pt x="783" y="211"/>
                  </a:lnTo>
                  <a:lnTo>
                    <a:pt x="776" y="211"/>
                  </a:lnTo>
                  <a:lnTo>
                    <a:pt x="768" y="209"/>
                  </a:lnTo>
                  <a:lnTo>
                    <a:pt x="761" y="209"/>
                  </a:lnTo>
                  <a:lnTo>
                    <a:pt x="751" y="209"/>
                  </a:lnTo>
                  <a:lnTo>
                    <a:pt x="743" y="209"/>
                  </a:lnTo>
                  <a:lnTo>
                    <a:pt x="743" y="207"/>
                  </a:lnTo>
                  <a:lnTo>
                    <a:pt x="743" y="203"/>
                  </a:lnTo>
                  <a:lnTo>
                    <a:pt x="743" y="199"/>
                  </a:lnTo>
                  <a:lnTo>
                    <a:pt x="747" y="197"/>
                  </a:lnTo>
                  <a:lnTo>
                    <a:pt x="749" y="197"/>
                  </a:lnTo>
                  <a:lnTo>
                    <a:pt x="751" y="197"/>
                  </a:lnTo>
                  <a:lnTo>
                    <a:pt x="755" y="197"/>
                  </a:lnTo>
                  <a:lnTo>
                    <a:pt x="759" y="197"/>
                  </a:lnTo>
                  <a:lnTo>
                    <a:pt x="761" y="197"/>
                  </a:lnTo>
                  <a:lnTo>
                    <a:pt x="763" y="197"/>
                  </a:lnTo>
                  <a:lnTo>
                    <a:pt x="766" y="197"/>
                  </a:lnTo>
                  <a:lnTo>
                    <a:pt x="772" y="197"/>
                  </a:lnTo>
                  <a:lnTo>
                    <a:pt x="778" y="197"/>
                  </a:lnTo>
                  <a:lnTo>
                    <a:pt x="783" y="197"/>
                  </a:lnTo>
                  <a:lnTo>
                    <a:pt x="787" y="197"/>
                  </a:lnTo>
                  <a:lnTo>
                    <a:pt x="793" y="199"/>
                  </a:lnTo>
                  <a:lnTo>
                    <a:pt x="797" y="199"/>
                  </a:lnTo>
                  <a:lnTo>
                    <a:pt x="801" y="199"/>
                  </a:lnTo>
                  <a:lnTo>
                    <a:pt x="804" y="199"/>
                  </a:lnTo>
                  <a:lnTo>
                    <a:pt x="810" y="199"/>
                  </a:lnTo>
                  <a:lnTo>
                    <a:pt x="814" y="201"/>
                  </a:lnTo>
                  <a:lnTo>
                    <a:pt x="820" y="201"/>
                  </a:lnTo>
                  <a:lnTo>
                    <a:pt x="825" y="201"/>
                  </a:lnTo>
                  <a:lnTo>
                    <a:pt x="831" y="203"/>
                  </a:lnTo>
                  <a:lnTo>
                    <a:pt x="837" y="203"/>
                  </a:lnTo>
                  <a:lnTo>
                    <a:pt x="842" y="205"/>
                  </a:lnTo>
                  <a:lnTo>
                    <a:pt x="848" y="205"/>
                  </a:lnTo>
                  <a:lnTo>
                    <a:pt x="856" y="205"/>
                  </a:lnTo>
                  <a:lnTo>
                    <a:pt x="861" y="207"/>
                  </a:lnTo>
                  <a:lnTo>
                    <a:pt x="869" y="207"/>
                  </a:lnTo>
                  <a:lnTo>
                    <a:pt x="875" y="209"/>
                  </a:lnTo>
                  <a:lnTo>
                    <a:pt x="882" y="209"/>
                  </a:lnTo>
                  <a:lnTo>
                    <a:pt x="890" y="211"/>
                  </a:lnTo>
                  <a:lnTo>
                    <a:pt x="897" y="213"/>
                  </a:lnTo>
                  <a:lnTo>
                    <a:pt x="905" y="215"/>
                  </a:lnTo>
                  <a:lnTo>
                    <a:pt x="913" y="215"/>
                  </a:lnTo>
                  <a:lnTo>
                    <a:pt x="920" y="216"/>
                  </a:lnTo>
                  <a:lnTo>
                    <a:pt x="930" y="218"/>
                  </a:lnTo>
                  <a:lnTo>
                    <a:pt x="937" y="220"/>
                  </a:lnTo>
                  <a:lnTo>
                    <a:pt x="945" y="222"/>
                  </a:lnTo>
                  <a:lnTo>
                    <a:pt x="954" y="224"/>
                  </a:lnTo>
                  <a:lnTo>
                    <a:pt x="964" y="226"/>
                  </a:lnTo>
                  <a:lnTo>
                    <a:pt x="972" y="228"/>
                  </a:lnTo>
                  <a:lnTo>
                    <a:pt x="981" y="230"/>
                  </a:lnTo>
                  <a:lnTo>
                    <a:pt x="991" y="232"/>
                  </a:lnTo>
                  <a:lnTo>
                    <a:pt x="1000" y="236"/>
                  </a:lnTo>
                  <a:lnTo>
                    <a:pt x="1010" y="237"/>
                  </a:lnTo>
                  <a:lnTo>
                    <a:pt x="1019" y="239"/>
                  </a:lnTo>
                  <a:lnTo>
                    <a:pt x="1029" y="243"/>
                  </a:lnTo>
                  <a:lnTo>
                    <a:pt x="1040" y="245"/>
                  </a:lnTo>
                  <a:lnTo>
                    <a:pt x="1050" y="247"/>
                  </a:lnTo>
                  <a:lnTo>
                    <a:pt x="1059" y="251"/>
                  </a:lnTo>
                  <a:lnTo>
                    <a:pt x="1070" y="255"/>
                  </a:lnTo>
                  <a:lnTo>
                    <a:pt x="1080" y="258"/>
                  </a:lnTo>
                  <a:lnTo>
                    <a:pt x="1091" y="260"/>
                  </a:lnTo>
                  <a:lnTo>
                    <a:pt x="1103" y="264"/>
                  </a:lnTo>
                  <a:lnTo>
                    <a:pt x="1114" y="268"/>
                  </a:lnTo>
                  <a:lnTo>
                    <a:pt x="1126" y="272"/>
                  </a:lnTo>
                  <a:lnTo>
                    <a:pt x="1135" y="275"/>
                  </a:lnTo>
                  <a:lnTo>
                    <a:pt x="1146" y="279"/>
                  </a:lnTo>
                  <a:lnTo>
                    <a:pt x="1158" y="283"/>
                  </a:lnTo>
                  <a:lnTo>
                    <a:pt x="1169" y="289"/>
                  </a:lnTo>
                  <a:lnTo>
                    <a:pt x="1183" y="293"/>
                  </a:lnTo>
                  <a:lnTo>
                    <a:pt x="1194" y="296"/>
                  </a:lnTo>
                  <a:lnTo>
                    <a:pt x="1205" y="302"/>
                  </a:lnTo>
                  <a:lnTo>
                    <a:pt x="1219" y="308"/>
                  </a:lnTo>
                  <a:lnTo>
                    <a:pt x="1219" y="306"/>
                  </a:lnTo>
                  <a:lnTo>
                    <a:pt x="1219" y="300"/>
                  </a:lnTo>
                  <a:lnTo>
                    <a:pt x="1219" y="296"/>
                  </a:lnTo>
                  <a:lnTo>
                    <a:pt x="1219" y="293"/>
                  </a:lnTo>
                  <a:lnTo>
                    <a:pt x="1219" y="289"/>
                  </a:lnTo>
                  <a:lnTo>
                    <a:pt x="1219" y="285"/>
                  </a:lnTo>
                  <a:lnTo>
                    <a:pt x="1219" y="279"/>
                  </a:lnTo>
                  <a:lnTo>
                    <a:pt x="1221" y="272"/>
                  </a:lnTo>
                  <a:lnTo>
                    <a:pt x="1221" y="266"/>
                  </a:lnTo>
                  <a:lnTo>
                    <a:pt x="1223" y="260"/>
                  </a:lnTo>
                  <a:lnTo>
                    <a:pt x="1223" y="255"/>
                  </a:lnTo>
                  <a:lnTo>
                    <a:pt x="1223" y="251"/>
                  </a:lnTo>
                  <a:lnTo>
                    <a:pt x="1224" y="247"/>
                  </a:lnTo>
                  <a:lnTo>
                    <a:pt x="1224" y="243"/>
                  </a:lnTo>
                  <a:lnTo>
                    <a:pt x="1224" y="239"/>
                  </a:lnTo>
                  <a:lnTo>
                    <a:pt x="1226" y="236"/>
                  </a:lnTo>
                  <a:lnTo>
                    <a:pt x="1226" y="232"/>
                  </a:lnTo>
                  <a:lnTo>
                    <a:pt x="1228" y="228"/>
                  </a:lnTo>
                  <a:lnTo>
                    <a:pt x="1228" y="224"/>
                  </a:lnTo>
                  <a:lnTo>
                    <a:pt x="1230" y="218"/>
                  </a:lnTo>
                  <a:lnTo>
                    <a:pt x="1230" y="215"/>
                  </a:lnTo>
                  <a:lnTo>
                    <a:pt x="1232" y="211"/>
                  </a:lnTo>
                  <a:lnTo>
                    <a:pt x="1232" y="205"/>
                  </a:lnTo>
                  <a:lnTo>
                    <a:pt x="1234" y="201"/>
                  </a:lnTo>
                  <a:lnTo>
                    <a:pt x="1236" y="197"/>
                  </a:lnTo>
                  <a:lnTo>
                    <a:pt x="1238" y="194"/>
                  </a:lnTo>
                  <a:lnTo>
                    <a:pt x="1238" y="188"/>
                  </a:lnTo>
                  <a:lnTo>
                    <a:pt x="1240" y="184"/>
                  </a:lnTo>
                  <a:lnTo>
                    <a:pt x="1240" y="178"/>
                  </a:lnTo>
                  <a:lnTo>
                    <a:pt x="1243" y="175"/>
                  </a:lnTo>
                  <a:lnTo>
                    <a:pt x="1243" y="169"/>
                  </a:lnTo>
                  <a:lnTo>
                    <a:pt x="1245" y="165"/>
                  </a:lnTo>
                  <a:lnTo>
                    <a:pt x="1247" y="159"/>
                  </a:lnTo>
                  <a:lnTo>
                    <a:pt x="1249" y="156"/>
                  </a:lnTo>
                  <a:lnTo>
                    <a:pt x="1251" y="150"/>
                  </a:lnTo>
                  <a:lnTo>
                    <a:pt x="1253" y="146"/>
                  </a:lnTo>
                  <a:lnTo>
                    <a:pt x="1255" y="140"/>
                  </a:lnTo>
                  <a:lnTo>
                    <a:pt x="1257" y="137"/>
                  </a:lnTo>
                  <a:lnTo>
                    <a:pt x="1259" y="131"/>
                  </a:lnTo>
                  <a:lnTo>
                    <a:pt x="1262" y="127"/>
                  </a:lnTo>
                  <a:lnTo>
                    <a:pt x="1264" y="121"/>
                  </a:lnTo>
                  <a:lnTo>
                    <a:pt x="1268" y="118"/>
                  </a:lnTo>
                  <a:lnTo>
                    <a:pt x="1270" y="114"/>
                  </a:lnTo>
                  <a:lnTo>
                    <a:pt x="1272" y="110"/>
                  </a:lnTo>
                  <a:lnTo>
                    <a:pt x="1276" y="104"/>
                  </a:lnTo>
                  <a:lnTo>
                    <a:pt x="1278" y="101"/>
                  </a:lnTo>
                  <a:lnTo>
                    <a:pt x="1281" y="97"/>
                  </a:lnTo>
                  <a:lnTo>
                    <a:pt x="1285" y="93"/>
                  </a:lnTo>
                  <a:lnTo>
                    <a:pt x="1287" y="89"/>
                  </a:lnTo>
                  <a:lnTo>
                    <a:pt x="1291" y="85"/>
                  </a:lnTo>
                  <a:lnTo>
                    <a:pt x="1289" y="83"/>
                  </a:lnTo>
                  <a:lnTo>
                    <a:pt x="1287" y="83"/>
                  </a:lnTo>
                  <a:lnTo>
                    <a:pt x="1285" y="82"/>
                  </a:lnTo>
                  <a:lnTo>
                    <a:pt x="1281" y="80"/>
                  </a:lnTo>
                  <a:lnTo>
                    <a:pt x="1278" y="80"/>
                  </a:lnTo>
                  <a:lnTo>
                    <a:pt x="1276" y="78"/>
                  </a:lnTo>
                  <a:lnTo>
                    <a:pt x="1270" y="76"/>
                  </a:lnTo>
                  <a:lnTo>
                    <a:pt x="1266" y="74"/>
                  </a:lnTo>
                  <a:lnTo>
                    <a:pt x="1261" y="72"/>
                  </a:lnTo>
                  <a:lnTo>
                    <a:pt x="1257" y="70"/>
                  </a:lnTo>
                  <a:lnTo>
                    <a:pt x="1249" y="68"/>
                  </a:lnTo>
                  <a:lnTo>
                    <a:pt x="1243" y="66"/>
                  </a:lnTo>
                  <a:lnTo>
                    <a:pt x="1238" y="64"/>
                  </a:lnTo>
                  <a:lnTo>
                    <a:pt x="1230" y="63"/>
                  </a:lnTo>
                  <a:lnTo>
                    <a:pt x="1223" y="59"/>
                  </a:lnTo>
                  <a:lnTo>
                    <a:pt x="1215" y="57"/>
                  </a:lnTo>
                  <a:lnTo>
                    <a:pt x="1205" y="55"/>
                  </a:lnTo>
                  <a:lnTo>
                    <a:pt x="1198" y="53"/>
                  </a:lnTo>
                  <a:lnTo>
                    <a:pt x="1188" y="49"/>
                  </a:lnTo>
                  <a:lnTo>
                    <a:pt x="1179" y="47"/>
                  </a:lnTo>
                  <a:lnTo>
                    <a:pt x="1167" y="45"/>
                  </a:lnTo>
                  <a:lnTo>
                    <a:pt x="1158" y="43"/>
                  </a:lnTo>
                  <a:lnTo>
                    <a:pt x="1146" y="42"/>
                  </a:lnTo>
                  <a:lnTo>
                    <a:pt x="1135" y="38"/>
                  </a:lnTo>
                  <a:lnTo>
                    <a:pt x="1124" y="36"/>
                  </a:lnTo>
                  <a:lnTo>
                    <a:pt x="1112" y="36"/>
                  </a:lnTo>
                  <a:lnTo>
                    <a:pt x="1099" y="34"/>
                  </a:lnTo>
                  <a:lnTo>
                    <a:pt x="1088" y="32"/>
                  </a:lnTo>
                  <a:lnTo>
                    <a:pt x="1072" y="30"/>
                  </a:lnTo>
                  <a:lnTo>
                    <a:pt x="1061" y="30"/>
                  </a:lnTo>
                  <a:lnTo>
                    <a:pt x="1046" y="26"/>
                  </a:lnTo>
                  <a:lnTo>
                    <a:pt x="1032" y="26"/>
                  </a:lnTo>
                  <a:lnTo>
                    <a:pt x="1017" y="24"/>
                  </a:lnTo>
                  <a:lnTo>
                    <a:pt x="1002" y="24"/>
                  </a:lnTo>
                  <a:lnTo>
                    <a:pt x="987" y="24"/>
                  </a:lnTo>
                  <a:lnTo>
                    <a:pt x="972" y="24"/>
                  </a:lnTo>
                  <a:lnTo>
                    <a:pt x="954" y="24"/>
                  </a:lnTo>
                  <a:lnTo>
                    <a:pt x="939" y="24"/>
                  </a:lnTo>
                  <a:lnTo>
                    <a:pt x="922" y="24"/>
                  </a:lnTo>
                  <a:lnTo>
                    <a:pt x="905" y="24"/>
                  </a:lnTo>
                  <a:lnTo>
                    <a:pt x="886" y="26"/>
                  </a:lnTo>
                  <a:lnTo>
                    <a:pt x="871" y="28"/>
                  </a:lnTo>
                  <a:lnTo>
                    <a:pt x="852" y="30"/>
                  </a:lnTo>
                  <a:lnTo>
                    <a:pt x="833" y="32"/>
                  </a:lnTo>
                  <a:lnTo>
                    <a:pt x="816" y="34"/>
                  </a:lnTo>
                  <a:lnTo>
                    <a:pt x="797" y="38"/>
                  </a:lnTo>
                  <a:lnTo>
                    <a:pt x="778" y="40"/>
                  </a:lnTo>
                  <a:lnTo>
                    <a:pt x="757" y="43"/>
                  </a:lnTo>
                  <a:lnTo>
                    <a:pt x="738" y="47"/>
                  </a:lnTo>
                  <a:lnTo>
                    <a:pt x="719" y="51"/>
                  </a:lnTo>
                  <a:lnTo>
                    <a:pt x="698" y="55"/>
                  </a:lnTo>
                  <a:lnTo>
                    <a:pt x="677" y="61"/>
                  </a:lnTo>
                  <a:lnTo>
                    <a:pt x="656" y="68"/>
                  </a:lnTo>
                  <a:lnTo>
                    <a:pt x="635" y="74"/>
                  </a:lnTo>
                  <a:lnTo>
                    <a:pt x="614" y="80"/>
                  </a:lnTo>
                  <a:lnTo>
                    <a:pt x="591" y="87"/>
                  </a:lnTo>
                  <a:lnTo>
                    <a:pt x="571" y="95"/>
                  </a:lnTo>
                  <a:lnTo>
                    <a:pt x="550" y="102"/>
                  </a:lnTo>
                  <a:lnTo>
                    <a:pt x="527" y="110"/>
                  </a:lnTo>
                  <a:lnTo>
                    <a:pt x="504" y="120"/>
                  </a:lnTo>
                  <a:lnTo>
                    <a:pt x="481" y="129"/>
                  </a:lnTo>
                  <a:lnTo>
                    <a:pt x="458" y="140"/>
                  </a:lnTo>
                  <a:lnTo>
                    <a:pt x="445" y="152"/>
                  </a:lnTo>
                  <a:lnTo>
                    <a:pt x="365" y="76"/>
                  </a:lnTo>
                  <a:lnTo>
                    <a:pt x="363" y="74"/>
                  </a:lnTo>
                  <a:lnTo>
                    <a:pt x="360" y="76"/>
                  </a:lnTo>
                  <a:lnTo>
                    <a:pt x="356" y="76"/>
                  </a:lnTo>
                  <a:lnTo>
                    <a:pt x="354" y="78"/>
                  </a:lnTo>
                  <a:lnTo>
                    <a:pt x="352" y="80"/>
                  </a:lnTo>
                  <a:lnTo>
                    <a:pt x="350" y="85"/>
                  </a:lnTo>
                  <a:lnTo>
                    <a:pt x="392" y="197"/>
                  </a:lnTo>
                  <a:lnTo>
                    <a:pt x="390" y="197"/>
                  </a:lnTo>
                  <a:lnTo>
                    <a:pt x="388" y="199"/>
                  </a:lnTo>
                  <a:lnTo>
                    <a:pt x="384" y="199"/>
                  </a:lnTo>
                  <a:lnTo>
                    <a:pt x="380" y="203"/>
                  </a:lnTo>
                  <a:lnTo>
                    <a:pt x="375" y="205"/>
                  </a:lnTo>
                  <a:lnTo>
                    <a:pt x="369" y="209"/>
                  </a:lnTo>
                  <a:lnTo>
                    <a:pt x="363" y="211"/>
                  </a:lnTo>
                  <a:lnTo>
                    <a:pt x="360" y="215"/>
                  </a:lnTo>
                  <a:lnTo>
                    <a:pt x="356" y="216"/>
                  </a:lnTo>
                  <a:lnTo>
                    <a:pt x="352" y="220"/>
                  </a:lnTo>
                  <a:lnTo>
                    <a:pt x="346" y="224"/>
                  </a:lnTo>
                  <a:lnTo>
                    <a:pt x="342" y="228"/>
                  </a:lnTo>
                  <a:lnTo>
                    <a:pt x="337" y="234"/>
                  </a:lnTo>
                  <a:lnTo>
                    <a:pt x="331" y="237"/>
                  </a:lnTo>
                  <a:lnTo>
                    <a:pt x="325" y="243"/>
                  </a:lnTo>
                  <a:lnTo>
                    <a:pt x="320" y="249"/>
                  </a:lnTo>
                  <a:lnTo>
                    <a:pt x="314" y="255"/>
                  </a:lnTo>
                  <a:lnTo>
                    <a:pt x="308" y="262"/>
                  </a:lnTo>
                  <a:lnTo>
                    <a:pt x="302" y="268"/>
                  </a:lnTo>
                  <a:lnTo>
                    <a:pt x="297" y="275"/>
                  </a:lnTo>
                  <a:lnTo>
                    <a:pt x="289" y="283"/>
                  </a:lnTo>
                  <a:lnTo>
                    <a:pt x="283" y="293"/>
                  </a:lnTo>
                  <a:lnTo>
                    <a:pt x="276" y="300"/>
                  </a:lnTo>
                  <a:lnTo>
                    <a:pt x="270" y="312"/>
                  </a:lnTo>
                  <a:lnTo>
                    <a:pt x="263" y="321"/>
                  </a:lnTo>
                  <a:lnTo>
                    <a:pt x="257" y="332"/>
                  </a:lnTo>
                  <a:lnTo>
                    <a:pt x="249" y="342"/>
                  </a:lnTo>
                  <a:lnTo>
                    <a:pt x="242" y="355"/>
                  </a:lnTo>
                  <a:lnTo>
                    <a:pt x="234" y="367"/>
                  </a:lnTo>
                  <a:lnTo>
                    <a:pt x="228" y="380"/>
                  </a:lnTo>
                  <a:lnTo>
                    <a:pt x="221" y="393"/>
                  </a:lnTo>
                  <a:lnTo>
                    <a:pt x="213" y="409"/>
                  </a:lnTo>
                  <a:lnTo>
                    <a:pt x="206" y="424"/>
                  </a:lnTo>
                  <a:lnTo>
                    <a:pt x="198" y="439"/>
                  </a:lnTo>
                  <a:lnTo>
                    <a:pt x="190" y="456"/>
                  </a:lnTo>
                  <a:lnTo>
                    <a:pt x="183" y="473"/>
                  </a:lnTo>
                  <a:lnTo>
                    <a:pt x="175" y="492"/>
                  </a:lnTo>
                  <a:lnTo>
                    <a:pt x="169" y="511"/>
                  </a:lnTo>
                  <a:lnTo>
                    <a:pt x="160" y="528"/>
                  </a:lnTo>
                  <a:lnTo>
                    <a:pt x="154" y="551"/>
                  </a:lnTo>
                  <a:lnTo>
                    <a:pt x="147" y="572"/>
                  </a:lnTo>
                  <a:lnTo>
                    <a:pt x="139" y="593"/>
                  </a:lnTo>
                  <a:lnTo>
                    <a:pt x="131" y="616"/>
                  </a:lnTo>
                  <a:lnTo>
                    <a:pt x="126" y="639"/>
                  </a:lnTo>
                  <a:lnTo>
                    <a:pt x="118" y="663"/>
                  </a:lnTo>
                  <a:lnTo>
                    <a:pt x="110" y="690"/>
                  </a:lnTo>
                  <a:lnTo>
                    <a:pt x="103" y="715"/>
                  </a:lnTo>
                  <a:lnTo>
                    <a:pt x="97" y="743"/>
                  </a:lnTo>
                  <a:lnTo>
                    <a:pt x="90" y="770"/>
                  </a:lnTo>
                  <a:lnTo>
                    <a:pt x="82" y="800"/>
                  </a:lnTo>
                  <a:lnTo>
                    <a:pt x="76" y="829"/>
                  </a:lnTo>
                  <a:lnTo>
                    <a:pt x="69" y="861"/>
                  </a:lnTo>
                  <a:lnTo>
                    <a:pt x="63" y="891"/>
                  </a:lnTo>
                  <a:lnTo>
                    <a:pt x="57" y="924"/>
                  </a:lnTo>
                  <a:lnTo>
                    <a:pt x="52" y="958"/>
                  </a:lnTo>
                  <a:lnTo>
                    <a:pt x="44" y="994"/>
                  </a:lnTo>
                  <a:lnTo>
                    <a:pt x="40" y="1030"/>
                  </a:lnTo>
                  <a:lnTo>
                    <a:pt x="34" y="1066"/>
                  </a:lnTo>
                  <a:lnTo>
                    <a:pt x="38" y="1066"/>
                  </a:lnTo>
                  <a:lnTo>
                    <a:pt x="40" y="1064"/>
                  </a:lnTo>
                  <a:lnTo>
                    <a:pt x="46" y="1064"/>
                  </a:lnTo>
                  <a:lnTo>
                    <a:pt x="48" y="1063"/>
                  </a:lnTo>
                  <a:lnTo>
                    <a:pt x="52" y="1063"/>
                  </a:lnTo>
                  <a:lnTo>
                    <a:pt x="55" y="1063"/>
                  </a:lnTo>
                  <a:lnTo>
                    <a:pt x="59" y="1061"/>
                  </a:lnTo>
                  <a:lnTo>
                    <a:pt x="63" y="1061"/>
                  </a:lnTo>
                  <a:lnTo>
                    <a:pt x="69" y="1061"/>
                  </a:lnTo>
                  <a:lnTo>
                    <a:pt x="72" y="1059"/>
                  </a:lnTo>
                  <a:lnTo>
                    <a:pt x="78" y="1059"/>
                  </a:lnTo>
                  <a:lnTo>
                    <a:pt x="84" y="1057"/>
                  </a:lnTo>
                  <a:lnTo>
                    <a:pt x="90" y="1057"/>
                  </a:lnTo>
                  <a:lnTo>
                    <a:pt x="93" y="1055"/>
                  </a:lnTo>
                  <a:lnTo>
                    <a:pt x="101" y="1055"/>
                  </a:lnTo>
                  <a:lnTo>
                    <a:pt x="107" y="1053"/>
                  </a:lnTo>
                  <a:lnTo>
                    <a:pt x="112" y="1053"/>
                  </a:lnTo>
                  <a:lnTo>
                    <a:pt x="118" y="1051"/>
                  </a:lnTo>
                  <a:lnTo>
                    <a:pt x="126" y="1051"/>
                  </a:lnTo>
                  <a:lnTo>
                    <a:pt x="131" y="1049"/>
                  </a:lnTo>
                  <a:lnTo>
                    <a:pt x="139" y="1047"/>
                  </a:lnTo>
                  <a:lnTo>
                    <a:pt x="145" y="1047"/>
                  </a:lnTo>
                  <a:lnTo>
                    <a:pt x="152" y="1045"/>
                  </a:lnTo>
                  <a:lnTo>
                    <a:pt x="160" y="1045"/>
                  </a:lnTo>
                  <a:lnTo>
                    <a:pt x="168" y="1044"/>
                  </a:lnTo>
                  <a:lnTo>
                    <a:pt x="173" y="1044"/>
                  </a:lnTo>
                  <a:lnTo>
                    <a:pt x="181" y="1044"/>
                  </a:lnTo>
                  <a:lnTo>
                    <a:pt x="188" y="1042"/>
                  </a:lnTo>
                  <a:lnTo>
                    <a:pt x="196" y="1042"/>
                  </a:lnTo>
                  <a:lnTo>
                    <a:pt x="204" y="1040"/>
                  </a:lnTo>
                  <a:lnTo>
                    <a:pt x="211" y="1038"/>
                  </a:lnTo>
                  <a:lnTo>
                    <a:pt x="217" y="1038"/>
                  </a:lnTo>
                  <a:lnTo>
                    <a:pt x="225" y="1038"/>
                  </a:lnTo>
                  <a:lnTo>
                    <a:pt x="232" y="1036"/>
                  </a:lnTo>
                  <a:lnTo>
                    <a:pt x="240" y="1036"/>
                  </a:lnTo>
                  <a:lnTo>
                    <a:pt x="247" y="1036"/>
                  </a:lnTo>
                  <a:lnTo>
                    <a:pt x="255" y="1034"/>
                  </a:lnTo>
                  <a:lnTo>
                    <a:pt x="263" y="1034"/>
                  </a:lnTo>
                  <a:lnTo>
                    <a:pt x="268" y="1034"/>
                  </a:lnTo>
                  <a:lnTo>
                    <a:pt x="276" y="1034"/>
                  </a:lnTo>
                  <a:lnTo>
                    <a:pt x="283" y="1034"/>
                  </a:lnTo>
                  <a:lnTo>
                    <a:pt x="289" y="1034"/>
                  </a:lnTo>
                  <a:lnTo>
                    <a:pt x="297" y="1034"/>
                  </a:lnTo>
                  <a:lnTo>
                    <a:pt x="302" y="1034"/>
                  </a:lnTo>
                  <a:lnTo>
                    <a:pt x="308" y="1034"/>
                  </a:lnTo>
                  <a:lnTo>
                    <a:pt x="316" y="1034"/>
                  </a:lnTo>
                  <a:lnTo>
                    <a:pt x="321" y="1034"/>
                  </a:lnTo>
                  <a:lnTo>
                    <a:pt x="327" y="1034"/>
                  </a:lnTo>
                  <a:lnTo>
                    <a:pt x="333" y="1034"/>
                  </a:lnTo>
                  <a:lnTo>
                    <a:pt x="339" y="1034"/>
                  </a:lnTo>
                  <a:lnTo>
                    <a:pt x="344" y="1036"/>
                  </a:lnTo>
                  <a:lnTo>
                    <a:pt x="350" y="1036"/>
                  </a:lnTo>
                  <a:lnTo>
                    <a:pt x="354" y="1038"/>
                  </a:lnTo>
                  <a:lnTo>
                    <a:pt x="360" y="1038"/>
                  </a:lnTo>
                  <a:lnTo>
                    <a:pt x="363" y="1040"/>
                  </a:lnTo>
                  <a:lnTo>
                    <a:pt x="369" y="1040"/>
                  </a:lnTo>
                  <a:lnTo>
                    <a:pt x="373" y="1042"/>
                  </a:lnTo>
                  <a:lnTo>
                    <a:pt x="375" y="1044"/>
                  </a:lnTo>
                  <a:lnTo>
                    <a:pt x="380" y="1045"/>
                  </a:lnTo>
                  <a:lnTo>
                    <a:pt x="379" y="1044"/>
                  </a:lnTo>
                  <a:lnTo>
                    <a:pt x="379" y="1040"/>
                  </a:lnTo>
                  <a:lnTo>
                    <a:pt x="377" y="1036"/>
                  </a:lnTo>
                  <a:lnTo>
                    <a:pt x="377" y="1034"/>
                  </a:lnTo>
                  <a:lnTo>
                    <a:pt x="377" y="1028"/>
                  </a:lnTo>
                  <a:lnTo>
                    <a:pt x="377" y="1025"/>
                  </a:lnTo>
                  <a:lnTo>
                    <a:pt x="375" y="1019"/>
                  </a:lnTo>
                  <a:lnTo>
                    <a:pt x="375" y="1013"/>
                  </a:lnTo>
                  <a:lnTo>
                    <a:pt x="375" y="1005"/>
                  </a:lnTo>
                  <a:lnTo>
                    <a:pt x="375" y="1000"/>
                  </a:lnTo>
                  <a:lnTo>
                    <a:pt x="373" y="992"/>
                  </a:lnTo>
                  <a:lnTo>
                    <a:pt x="373" y="985"/>
                  </a:lnTo>
                  <a:lnTo>
                    <a:pt x="371" y="977"/>
                  </a:lnTo>
                  <a:lnTo>
                    <a:pt x="371" y="969"/>
                  </a:lnTo>
                  <a:lnTo>
                    <a:pt x="371" y="960"/>
                  </a:lnTo>
                  <a:lnTo>
                    <a:pt x="369" y="950"/>
                  </a:lnTo>
                  <a:lnTo>
                    <a:pt x="369" y="939"/>
                  </a:lnTo>
                  <a:lnTo>
                    <a:pt x="367" y="929"/>
                  </a:lnTo>
                  <a:lnTo>
                    <a:pt x="365" y="918"/>
                  </a:lnTo>
                  <a:lnTo>
                    <a:pt x="365" y="909"/>
                  </a:lnTo>
                  <a:lnTo>
                    <a:pt x="365" y="897"/>
                  </a:lnTo>
                  <a:lnTo>
                    <a:pt x="365" y="886"/>
                  </a:lnTo>
                  <a:lnTo>
                    <a:pt x="363" y="874"/>
                  </a:lnTo>
                  <a:lnTo>
                    <a:pt x="363" y="861"/>
                  </a:lnTo>
                  <a:lnTo>
                    <a:pt x="361" y="850"/>
                  </a:lnTo>
                  <a:lnTo>
                    <a:pt x="361" y="836"/>
                  </a:lnTo>
                  <a:lnTo>
                    <a:pt x="361" y="825"/>
                  </a:lnTo>
                  <a:lnTo>
                    <a:pt x="360" y="812"/>
                  </a:lnTo>
                  <a:lnTo>
                    <a:pt x="360" y="800"/>
                  </a:lnTo>
                  <a:lnTo>
                    <a:pt x="360" y="787"/>
                  </a:lnTo>
                  <a:lnTo>
                    <a:pt x="360" y="774"/>
                  </a:lnTo>
                  <a:lnTo>
                    <a:pt x="360" y="760"/>
                  </a:lnTo>
                  <a:lnTo>
                    <a:pt x="358" y="745"/>
                  </a:lnTo>
                  <a:lnTo>
                    <a:pt x="358" y="732"/>
                  </a:lnTo>
                  <a:lnTo>
                    <a:pt x="358" y="718"/>
                  </a:lnTo>
                  <a:lnTo>
                    <a:pt x="358" y="705"/>
                  </a:lnTo>
                  <a:lnTo>
                    <a:pt x="358" y="690"/>
                  </a:lnTo>
                  <a:lnTo>
                    <a:pt x="358" y="677"/>
                  </a:lnTo>
                  <a:lnTo>
                    <a:pt x="358" y="663"/>
                  </a:lnTo>
                  <a:lnTo>
                    <a:pt x="358" y="650"/>
                  </a:lnTo>
                  <a:lnTo>
                    <a:pt x="358" y="635"/>
                  </a:lnTo>
                  <a:lnTo>
                    <a:pt x="358" y="621"/>
                  </a:lnTo>
                  <a:lnTo>
                    <a:pt x="358" y="608"/>
                  </a:lnTo>
                  <a:lnTo>
                    <a:pt x="360" y="595"/>
                  </a:lnTo>
                  <a:lnTo>
                    <a:pt x="360" y="582"/>
                  </a:lnTo>
                  <a:lnTo>
                    <a:pt x="361" y="568"/>
                  </a:lnTo>
                  <a:lnTo>
                    <a:pt x="361" y="555"/>
                  </a:lnTo>
                  <a:lnTo>
                    <a:pt x="363" y="542"/>
                  </a:lnTo>
                  <a:lnTo>
                    <a:pt x="363" y="528"/>
                  </a:lnTo>
                  <a:lnTo>
                    <a:pt x="365" y="515"/>
                  </a:lnTo>
                  <a:lnTo>
                    <a:pt x="367" y="504"/>
                  </a:lnTo>
                  <a:lnTo>
                    <a:pt x="369" y="492"/>
                  </a:lnTo>
                  <a:lnTo>
                    <a:pt x="371" y="479"/>
                  </a:lnTo>
                  <a:lnTo>
                    <a:pt x="373" y="467"/>
                  </a:lnTo>
                  <a:lnTo>
                    <a:pt x="375" y="456"/>
                  </a:lnTo>
                  <a:lnTo>
                    <a:pt x="377" y="445"/>
                  </a:lnTo>
                  <a:lnTo>
                    <a:pt x="380" y="433"/>
                  </a:lnTo>
                  <a:lnTo>
                    <a:pt x="382" y="422"/>
                  </a:lnTo>
                  <a:lnTo>
                    <a:pt x="384" y="412"/>
                  </a:lnTo>
                  <a:lnTo>
                    <a:pt x="388" y="403"/>
                  </a:lnTo>
                  <a:lnTo>
                    <a:pt x="392" y="393"/>
                  </a:lnTo>
                  <a:lnTo>
                    <a:pt x="396" y="386"/>
                  </a:lnTo>
                  <a:lnTo>
                    <a:pt x="405" y="390"/>
                  </a:lnTo>
                  <a:lnTo>
                    <a:pt x="403" y="391"/>
                  </a:lnTo>
                  <a:lnTo>
                    <a:pt x="403" y="395"/>
                  </a:lnTo>
                  <a:lnTo>
                    <a:pt x="403" y="399"/>
                  </a:lnTo>
                  <a:lnTo>
                    <a:pt x="401" y="401"/>
                  </a:lnTo>
                  <a:lnTo>
                    <a:pt x="401" y="405"/>
                  </a:lnTo>
                  <a:lnTo>
                    <a:pt x="399" y="409"/>
                  </a:lnTo>
                  <a:lnTo>
                    <a:pt x="399" y="412"/>
                  </a:lnTo>
                  <a:lnTo>
                    <a:pt x="398" y="418"/>
                  </a:lnTo>
                  <a:lnTo>
                    <a:pt x="398" y="422"/>
                  </a:lnTo>
                  <a:lnTo>
                    <a:pt x="396" y="428"/>
                  </a:lnTo>
                  <a:lnTo>
                    <a:pt x="396" y="433"/>
                  </a:lnTo>
                  <a:lnTo>
                    <a:pt x="396" y="439"/>
                  </a:lnTo>
                  <a:lnTo>
                    <a:pt x="394" y="445"/>
                  </a:lnTo>
                  <a:lnTo>
                    <a:pt x="394" y="450"/>
                  </a:lnTo>
                  <a:lnTo>
                    <a:pt x="392" y="458"/>
                  </a:lnTo>
                  <a:lnTo>
                    <a:pt x="392" y="464"/>
                  </a:lnTo>
                  <a:lnTo>
                    <a:pt x="390" y="471"/>
                  </a:lnTo>
                  <a:lnTo>
                    <a:pt x="390" y="479"/>
                  </a:lnTo>
                  <a:lnTo>
                    <a:pt x="390" y="488"/>
                  </a:lnTo>
                  <a:lnTo>
                    <a:pt x="388" y="496"/>
                  </a:lnTo>
                  <a:lnTo>
                    <a:pt x="386" y="504"/>
                  </a:lnTo>
                  <a:lnTo>
                    <a:pt x="386" y="513"/>
                  </a:lnTo>
                  <a:lnTo>
                    <a:pt x="384" y="523"/>
                  </a:lnTo>
                  <a:lnTo>
                    <a:pt x="384" y="532"/>
                  </a:lnTo>
                  <a:lnTo>
                    <a:pt x="384" y="544"/>
                  </a:lnTo>
                  <a:lnTo>
                    <a:pt x="382" y="553"/>
                  </a:lnTo>
                  <a:lnTo>
                    <a:pt x="382" y="564"/>
                  </a:lnTo>
                  <a:lnTo>
                    <a:pt x="382" y="574"/>
                  </a:lnTo>
                  <a:lnTo>
                    <a:pt x="380" y="585"/>
                  </a:lnTo>
                  <a:lnTo>
                    <a:pt x="380" y="597"/>
                  </a:lnTo>
                  <a:lnTo>
                    <a:pt x="380" y="608"/>
                  </a:lnTo>
                  <a:lnTo>
                    <a:pt x="380" y="620"/>
                  </a:lnTo>
                  <a:lnTo>
                    <a:pt x="379" y="633"/>
                  </a:lnTo>
                  <a:lnTo>
                    <a:pt x="379" y="646"/>
                  </a:lnTo>
                  <a:lnTo>
                    <a:pt x="379" y="659"/>
                  </a:lnTo>
                  <a:lnTo>
                    <a:pt x="379" y="671"/>
                  </a:lnTo>
                  <a:lnTo>
                    <a:pt x="379" y="684"/>
                  </a:lnTo>
                  <a:lnTo>
                    <a:pt x="379" y="699"/>
                  </a:lnTo>
                  <a:lnTo>
                    <a:pt x="379" y="713"/>
                  </a:lnTo>
                  <a:lnTo>
                    <a:pt x="379" y="728"/>
                  </a:lnTo>
                  <a:lnTo>
                    <a:pt x="379" y="743"/>
                  </a:lnTo>
                  <a:lnTo>
                    <a:pt x="380" y="756"/>
                  </a:lnTo>
                  <a:lnTo>
                    <a:pt x="380" y="774"/>
                  </a:lnTo>
                  <a:lnTo>
                    <a:pt x="380" y="789"/>
                  </a:lnTo>
                  <a:lnTo>
                    <a:pt x="380" y="804"/>
                  </a:lnTo>
                  <a:lnTo>
                    <a:pt x="382" y="821"/>
                  </a:lnTo>
                  <a:lnTo>
                    <a:pt x="382" y="836"/>
                  </a:lnTo>
                  <a:lnTo>
                    <a:pt x="384" y="853"/>
                  </a:lnTo>
                  <a:lnTo>
                    <a:pt x="384" y="871"/>
                  </a:lnTo>
                  <a:lnTo>
                    <a:pt x="386" y="888"/>
                  </a:lnTo>
                  <a:lnTo>
                    <a:pt x="390" y="907"/>
                  </a:lnTo>
                  <a:lnTo>
                    <a:pt x="390" y="924"/>
                  </a:lnTo>
                  <a:lnTo>
                    <a:pt x="392" y="943"/>
                  </a:lnTo>
                  <a:lnTo>
                    <a:pt x="394" y="960"/>
                  </a:lnTo>
                  <a:lnTo>
                    <a:pt x="396" y="979"/>
                  </a:lnTo>
                  <a:lnTo>
                    <a:pt x="399" y="998"/>
                  </a:lnTo>
                  <a:lnTo>
                    <a:pt x="401" y="1017"/>
                  </a:lnTo>
                  <a:lnTo>
                    <a:pt x="403" y="1038"/>
                  </a:lnTo>
                  <a:lnTo>
                    <a:pt x="407" y="1059"/>
                  </a:lnTo>
                  <a:lnTo>
                    <a:pt x="405" y="1057"/>
                  </a:lnTo>
                  <a:lnTo>
                    <a:pt x="401" y="1057"/>
                  </a:lnTo>
                  <a:lnTo>
                    <a:pt x="399" y="1057"/>
                  </a:lnTo>
                  <a:lnTo>
                    <a:pt x="396" y="1057"/>
                  </a:lnTo>
                  <a:lnTo>
                    <a:pt x="392" y="1057"/>
                  </a:lnTo>
                  <a:lnTo>
                    <a:pt x="388" y="1057"/>
                  </a:lnTo>
                  <a:lnTo>
                    <a:pt x="382" y="1057"/>
                  </a:lnTo>
                  <a:lnTo>
                    <a:pt x="377" y="1057"/>
                  </a:lnTo>
                  <a:lnTo>
                    <a:pt x="371" y="1057"/>
                  </a:lnTo>
                  <a:lnTo>
                    <a:pt x="365" y="1057"/>
                  </a:lnTo>
                  <a:lnTo>
                    <a:pt x="358" y="1057"/>
                  </a:lnTo>
                  <a:lnTo>
                    <a:pt x="352" y="1057"/>
                  </a:lnTo>
                  <a:lnTo>
                    <a:pt x="344" y="1057"/>
                  </a:lnTo>
                  <a:lnTo>
                    <a:pt x="337" y="1057"/>
                  </a:lnTo>
                  <a:lnTo>
                    <a:pt x="333" y="1057"/>
                  </a:lnTo>
                  <a:lnTo>
                    <a:pt x="327" y="1057"/>
                  </a:lnTo>
                  <a:lnTo>
                    <a:pt x="323" y="1057"/>
                  </a:lnTo>
                  <a:lnTo>
                    <a:pt x="320" y="1057"/>
                  </a:lnTo>
                  <a:lnTo>
                    <a:pt x="316" y="1057"/>
                  </a:lnTo>
                  <a:lnTo>
                    <a:pt x="312" y="1057"/>
                  </a:lnTo>
                  <a:lnTo>
                    <a:pt x="306" y="1057"/>
                  </a:lnTo>
                  <a:lnTo>
                    <a:pt x="302" y="1059"/>
                  </a:lnTo>
                  <a:lnTo>
                    <a:pt x="297" y="1059"/>
                  </a:lnTo>
                  <a:lnTo>
                    <a:pt x="293" y="1059"/>
                  </a:lnTo>
                  <a:lnTo>
                    <a:pt x="287" y="1059"/>
                  </a:lnTo>
                  <a:lnTo>
                    <a:pt x="283" y="1059"/>
                  </a:lnTo>
                  <a:lnTo>
                    <a:pt x="278" y="1059"/>
                  </a:lnTo>
                  <a:lnTo>
                    <a:pt x="274" y="1059"/>
                  </a:lnTo>
                  <a:lnTo>
                    <a:pt x="268" y="1061"/>
                  </a:lnTo>
                  <a:lnTo>
                    <a:pt x="264" y="1061"/>
                  </a:lnTo>
                  <a:lnTo>
                    <a:pt x="259" y="1061"/>
                  </a:lnTo>
                  <a:lnTo>
                    <a:pt x="253" y="1061"/>
                  </a:lnTo>
                  <a:lnTo>
                    <a:pt x="247" y="1061"/>
                  </a:lnTo>
                  <a:lnTo>
                    <a:pt x="244" y="1063"/>
                  </a:lnTo>
                  <a:lnTo>
                    <a:pt x="238" y="1063"/>
                  </a:lnTo>
                  <a:lnTo>
                    <a:pt x="232" y="1063"/>
                  </a:lnTo>
                  <a:lnTo>
                    <a:pt x="226" y="1063"/>
                  </a:lnTo>
                  <a:lnTo>
                    <a:pt x="223" y="1064"/>
                  </a:lnTo>
                  <a:lnTo>
                    <a:pt x="217" y="1064"/>
                  </a:lnTo>
                  <a:lnTo>
                    <a:pt x="211" y="1064"/>
                  </a:lnTo>
                  <a:lnTo>
                    <a:pt x="206" y="1064"/>
                  </a:lnTo>
                  <a:lnTo>
                    <a:pt x="200" y="1066"/>
                  </a:lnTo>
                  <a:lnTo>
                    <a:pt x="196" y="1066"/>
                  </a:lnTo>
                  <a:lnTo>
                    <a:pt x="190" y="1066"/>
                  </a:lnTo>
                  <a:lnTo>
                    <a:pt x="185" y="1068"/>
                  </a:lnTo>
                  <a:lnTo>
                    <a:pt x="179" y="1070"/>
                  </a:lnTo>
                  <a:lnTo>
                    <a:pt x="173" y="1070"/>
                  </a:lnTo>
                  <a:lnTo>
                    <a:pt x="168" y="1070"/>
                  </a:lnTo>
                  <a:lnTo>
                    <a:pt x="164" y="1070"/>
                  </a:lnTo>
                  <a:lnTo>
                    <a:pt x="158" y="1072"/>
                  </a:lnTo>
                  <a:lnTo>
                    <a:pt x="152" y="1072"/>
                  </a:lnTo>
                  <a:lnTo>
                    <a:pt x="147" y="1072"/>
                  </a:lnTo>
                  <a:lnTo>
                    <a:pt x="141" y="1074"/>
                  </a:lnTo>
                  <a:lnTo>
                    <a:pt x="137" y="1074"/>
                  </a:lnTo>
                  <a:lnTo>
                    <a:pt x="131" y="1074"/>
                  </a:lnTo>
                  <a:lnTo>
                    <a:pt x="128" y="1076"/>
                  </a:lnTo>
                  <a:lnTo>
                    <a:pt x="122" y="1076"/>
                  </a:lnTo>
                  <a:lnTo>
                    <a:pt x="118" y="1078"/>
                  </a:lnTo>
                  <a:lnTo>
                    <a:pt x="114" y="1078"/>
                  </a:lnTo>
                  <a:lnTo>
                    <a:pt x="110" y="1080"/>
                  </a:lnTo>
                  <a:lnTo>
                    <a:pt x="107" y="1080"/>
                  </a:lnTo>
                  <a:lnTo>
                    <a:pt x="101" y="1082"/>
                  </a:lnTo>
                  <a:lnTo>
                    <a:pt x="97" y="1082"/>
                  </a:lnTo>
                  <a:lnTo>
                    <a:pt x="93" y="1082"/>
                  </a:lnTo>
                  <a:lnTo>
                    <a:pt x="90" y="1082"/>
                  </a:lnTo>
                  <a:lnTo>
                    <a:pt x="84" y="1083"/>
                  </a:lnTo>
                  <a:lnTo>
                    <a:pt x="78" y="1083"/>
                  </a:lnTo>
                  <a:lnTo>
                    <a:pt x="71" y="1085"/>
                  </a:lnTo>
                  <a:lnTo>
                    <a:pt x="63" y="1085"/>
                  </a:lnTo>
                  <a:lnTo>
                    <a:pt x="57" y="1087"/>
                  </a:lnTo>
                  <a:lnTo>
                    <a:pt x="52" y="1089"/>
                  </a:lnTo>
                  <a:lnTo>
                    <a:pt x="46" y="1091"/>
                  </a:lnTo>
                  <a:lnTo>
                    <a:pt x="40" y="1091"/>
                  </a:lnTo>
                  <a:lnTo>
                    <a:pt x="34" y="1091"/>
                  </a:lnTo>
                  <a:lnTo>
                    <a:pt x="31" y="1093"/>
                  </a:lnTo>
                  <a:lnTo>
                    <a:pt x="27" y="1093"/>
                  </a:lnTo>
                  <a:lnTo>
                    <a:pt x="21" y="1093"/>
                  </a:lnTo>
                  <a:lnTo>
                    <a:pt x="17" y="1095"/>
                  </a:lnTo>
                  <a:lnTo>
                    <a:pt x="14" y="1095"/>
                  </a:lnTo>
                  <a:lnTo>
                    <a:pt x="12" y="1097"/>
                  </a:lnTo>
                  <a:lnTo>
                    <a:pt x="6" y="1097"/>
                  </a:lnTo>
                  <a:lnTo>
                    <a:pt x="2" y="1099"/>
                  </a:lnTo>
                  <a:lnTo>
                    <a:pt x="0" y="10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Freeform 185"/>
            <p:cNvSpPr>
              <a:spLocks/>
            </p:cNvSpPr>
            <p:nvPr/>
          </p:nvSpPr>
          <p:spPr bwMode="auto">
            <a:xfrm>
              <a:off x="4544" y="3095"/>
              <a:ext cx="279" cy="170"/>
            </a:xfrm>
            <a:custGeom>
              <a:avLst/>
              <a:gdLst>
                <a:gd name="T0" fmla="*/ 1 w 557"/>
                <a:gd name="T1" fmla="*/ 39 h 340"/>
                <a:gd name="T2" fmla="*/ 3 w 557"/>
                <a:gd name="T3" fmla="*/ 37 h 340"/>
                <a:gd name="T4" fmla="*/ 6 w 557"/>
                <a:gd name="T5" fmla="*/ 35 h 340"/>
                <a:gd name="T6" fmla="*/ 8 w 557"/>
                <a:gd name="T7" fmla="*/ 33 h 340"/>
                <a:gd name="T8" fmla="*/ 10 w 557"/>
                <a:gd name="T9" fmla="*/ 31 h 340"/>
                <a:gd name="T10" fmla="*/ 12 w 557"/>
                <a:gd name="T11" fmla="*/ 29 h 340"/>
                <a:gd name="T12" fmla="*/ 14 w 557"/>
                <a:gd name="T13" fmla="*/ 27 h 340"/>
                <a:gd name="T14" fmla="*/ 17 w 557"/>
                <a:gd name="T15" fmla="*/ 25 h 340"/>
                <a:gd name="T16" fmla="*/ 19 w 557"/>
                <a:gd name="T17" fmla="*/ 24 h 340"/>
                <a:gd name="T18" fmla="*/ 22 w 557"/>
                <a:gd name="T19" fmla="*/ 22 h 340"/>
                <a:gd name="T20" fmla="*/ 25 w 557"/>
                <a:gd name="T21" fmla="*/ 20 h 340"/>
                <a:gd name="T22" fmla="*/ 28 w 557"/>
                <a:gd name="T23" fmla="*/ 18 h 340"/>
                <a:gd name="T24" fmla="*/ 32 w 557"/>
                <a:gd name="T25" fmla="*/ 15 h 340"/>
                <a:gd name="T26" fmla="*/ 35 w 557"/>
                <a:gd name="T27" fmla="*/ 13 h 340"/>
                <a:gd name="T28" fmla="*/ 38 w 557"/>
                <a:gd name="T29" fmla="*/ 12 h 340"/>
                <a:gd name="T30" fmla="*/ 41 w 557"/>
                <a:gd name="T31" fmla="*/ 11 h 340"/>
                <a:gd name="T32" fmla="*/ 45 w 557"/>
                <a:gd name="T33" fmla="*/ 9 h 340"/>
                <a:gd name="T34" fmla="*/ 48 w 557"/>
                <a:gd name="T35" fmla="*/ 7 h 340"/>
                <a:gd name="T36" fmla="*/ 51 w 557"/>
                <a:gd name="T37" fmla="*/ 5 h 340"/>
                <a:gd name="T38" fmla="*/ 55 w 557"/>
                <a:gd name="T39" fmla="*/ 5 h 340"/>
                <a:gd name="T40" fmla="*/ 57 w 557"/>
                <a:gd name="T41" fmla="*/ 3 h 340"/>
                <a:gd name="T42" fmla="*/ 60 w 557"/>
                <a:gd name="T43" fmla="*/ 3 h 340"/>
                <a:gd name="T44" fmla="*/ 62 w 557"/>
                <a:gd name="T45" fmla="*/ 1 h 340"/>
                <a:gd name="T46" fmla="*/ 65 w 557"/>
                <a:gd name="T47" fmla="*/ 1 h 340"/>
                <a:gd name="T48" fmla="*/ 67 w 557"/>
                <a:gd name="T49" fmla="*/ 1 h 340"/>
                <a:gd name="T50" fmla="*/ 70 w 557"/>
                <a:gd name="T51" fmla="*/ 3 h 340"/>
                <a:gd name="T52" fmla="*/ 69 w 557"/>
                <a:gd name="T53" fmla="*/ 3 h 340"/>
                <a:gd name="T54" fmla="*/ 66 w 557"/>
                <a:gd name="T55" fmla="*/ 3 h 340"/>
                <a:gd name="T56" fmla="*/ 64 w 557"/>
                <a:gd name="T57" fmla="*/ 4 h 340"/>
                <a:gd name="T58" fmla="*/ 61 w 557"/>
                <a:gd name="T59" fmla="*/ 5 h 340"/>
                <a:gd name="T60" fmla="*/ 59 w 557"/>
                <a:gd name="T61" fmla="*/ 5 h 340"/>
                <a:gd name="T62" fmla="*/ 56 w 557"/>
                <a:gd name="T63" fmla="*/ 7 h 340"/>
                <a:gd name="T64" fmla="*/ 52 w 557"/>
                <a:gd name="T65" fmla="*/ 9 h 340"/>
                <a:gd name="T66" fmla="*/ 49 w 557"/>
                <a:gd name="T67" fmla="*/ 10 h 340"/>
                <a:gd name="T68" fmla="*/ 46 w 557"/>
                <a:gd name="T69" fmla="*/ 11 h 340"/>
                <a:gd name="T70" fmla="*/ 43 w 557"/>
                <a:gd name="T71" fmla="*/ 13 h 340"/>
                <a:gd name="T72" fmla="*/ 39 w 557"/>
                <a:gd name="T73" fmla="*/ 14 h 340"/>
                <a:gd name="T74" fmla="*/ 36 w 557"/>
                <a:gd name="T75" fmla="*/ 17 h 340"/>
                <a:gd name="T76" fmla="*/ 33 w 557"/>
                <a:gd name="T77" fmla="*/ 19 h 340"/>
                <a:gd name="T78" fmla="*/ 30 w 557"/>
                <a:gd name="T79" fmla="*/ 21 h 340"/>
                <a:gd name="T80" fmla="*/ 27 w 557"/>
                <a:gd name="T81" fmla="*/ 23 h 340"/>
                <a:gd name="T82" fmla="*/ 24 w 557"/>
                <a:gd name="T83" fmla="*/ 25 h 340"/>
                <a:gd name="T84" fmla="*/ 22 w 557"/>
                <a:gd name="T85" fmla="*/ 27 h 340"/>
                <a:gd name="T86" fmla="*/ 19 w 557"/>
                <a:gd name="T87" fmla="*/ 29 h 340"/>
                <a:gd name="T88" fmla="*/ 17 w 557"/>
                <a:gd name="T89" fmla="*/ 31 h 340"/>
                <a:gd name="T90" fmla="*/ 14 w 557"/>
                <a:gd name="T91" fmla="*/ 33 h 340"/>
                <a:gd name="T92" fmla="*/ 12 w 557"/>
                <a:gd name="T93" fmla="*/ 35 h 340"/>
                <a:gd name="T94" fmla="*/ 10 w 557"/>
                <a:gd name="T95" fmla="*/ 37 h 340"/>
                <a:gd name="T96" fmla="*/ 8 w 557"/>
                <a:gd name="T97" fmla="*/ 38 h 340"/>
                <a:gd name="T98" fmla="*/ 5 w 557"/>
                <a:gd name="T99" fmla="*/ 40 h 340"/>
                <a:gd name="T100" fmla="*/ 3 w 557"/>
                <a:gd name="T101" fmla="*/ 42 h 340"/>
                <a:gd name="T102" fmla="*/ 2 w 557"/>
                <a:gd name="T103" fmla="*/ 43 h 34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57"/>
                <a:gd name="T157" fmla="*/ 0 h 340"/>
                <a:gd name="T158" fmla="*/ 557 w 557"/>
                <a:gd name="T159" fmla="*/ 340 h 34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57" h="340">
                  <a:moveTo>
                    <a:pt x="0" y="313"/>
                  </a:moveTo>
                  <a:lnTo>
                    <a:pt x="0" y="312"/>
                  </a:lnTo>
                  <a:lnTo>
                    <a:pt x="3" y="310"/>
                  </a:lnTo>
                  <a:lnTo>
                    <a:pt x="5" y="306"/>
                  </a:lnTo>
                  <a:lnTo>
                    <a:pt x="7" y="304"/>
                  </a:lnTo>
                  <a:lnTo>
                    <a:pt x="11" y="300"/>
                  </a:lnTo>
                  <a:lnTo>
                    <a:pt x="15" y="298"/>
                  </a:lnTo>
                  <a:lnTo>
                    <a:pt x="19" y="294"/>
                  </a:lnTo>
                  <a:lnTo>
                    <a:pt x="24" y="291"/>
                  </a:lnTo>
                  <a:lnTo>
                    <a:pt x="28" y="285"/>
                  </a:lnTo>
                  <a:lnTo>
                    <a:pt x="36" y="281"/>
                  </a:lnTo>
                  <a:lnTo>
                    <a:pt x="41" y="275"/>
                  </a:lnTo>
                  <a:lnTo>
                    <a:pt x="47" y="272"/>
                  </a:lnTo>
                  <a:lnTo>
                    <a:pt x="51" y="268"/>
                  </a:lnTo>
                  <a:lnTo>
                    <a:pt x="55" y="266"/>
                  </a:lnTo>
                  <a:lnTo>
                    <a:pt x="59" y="262"/>
                  </a:lnTo>
                  <a:lnTo>
                    <a:pt x="62" y="260"/>
                  </a:lnTo>
                  <a:lnTo>
                    <a:pt x="66" y="256"/>
                  </a:lnTo>
                  <a:lnTo>
                    <a:pt x="70" y="253"/>
                  </a:lnTo>
                  <a:lnTo>
                    <a:pt x="74" y="251"/>
                  </a:lnTo>
                  <a:lnTo>
                    <a:pt x="78" y="247"/>
                  </a:lnTo>
                  <a:lnTo>
                    <a:pt x="83" y="243"/>
                  </a:lnTo>
                  <a:lnTo>
                    <a:pt x="87" y="241"/>
                  </a:lnTo>
                  <a:lnTo>
                    <a:pt x="91" y="235"/>
                  </a:lnTo>
                  <a:lnTo>
                    <a:pt x="97" y="234"/>
                  </a:lnTo>
                  <a:lnTo>
                    <a:pt x="100" y="230"/>
                  </a:lnTo>
                  <a:lnTo>
                    <a:pt x="104" y="226"/>
                  </a:lnTo>
                  <a:lnTo>
                    <a:pt x="110" y="222"/>
                  </a:lnTo>
                  <a:lnTo>
                    <a:pt x="114" y="218"/>
                  </a:lnTo>
                  <a:lnTo>
                    <a:pt x="119" y="215"/>
                  </a:lnTo>
                  <a:lnTo>
                    <a:pt x="125" y="211"/>
                  </a:lnTo>
                  <a:lnTo>
                    <a:pt x="129" y="207"/>
                  </a:lnTo>
                  <a:lnTo>
                    <a:pt x="135" y="205"/>
                  </a:lnTo>
                  <a:lnTo>
                    <a:pt x="140" y="199"/>
                  </a:lnTo>
                  <a:lnTo>
                    <a:pt x="146" y="196"/>
                  </a:lnTo>
                  <a:lnTo>
                    <a:pt x="152" y="192"/>
                  </a:lnTo>
                  <a:lnTo>
                    <a:pt x="157" y="188"/>
                  </a:lnTo>
                  <a:lnTo>
                    <a:pt x="163" y="184"/>
                  </a:lnTo>
                  <a:lnTo>
                    <a:pt x="169" y="180"/>
                  </a:lnTo>
                  <a:lnTo>
                    <a:pt x="175" y="177"/>
                  </a:lnTo>
                  <a:lnTo>
                    <a:pt x="180" y="173"/>
                  </a:lnTo>
                  <a:lnTo>
                    <a:pt x="186" y="169"/>
                  </a:lnTo>
                  <a:lnTo>
                    <a:pt x="192" y="165"/>
                  </a:lnTo>
                  <a:lnTo>
                    <a:pt x="197" y="159"/>
                  </a:lnTo>
                  <a:lnTo>
                    <a:pt x="203" y="156"/>
                  </a:lnTo>
                  <a:lnTo>
                    <a:pt x="211" y="152"/>
                  </a:lnTo>
                  <a:lnTo>
                    <a:pt x="216" y="148"/>
                  </a:lnTo>
                  <a:lnTo>
                    <a:pt x="222" y="144"/>
                  </a:lnTo>
                  <a:lnTo>
                    <a:pt x="230" y="140"/>
                  </a:lnTo>
                  <a:lnTo>
                    <a:pt x="235" y="135"/>
                  </a:lnTo>
                  <a:lnTo>
                    <a:pt x="241" y="131"/>
                  </a:lnTo>
                  <a:lnTo>
                    <a:pt x="249" y="127"/>
                  </a:lnTo>
                  <a:lnTo>
                    <a:pt x="254" y="123"/>
                  </a:lnTo>
                  <a:lnTo>
                    <a:pt x="262" y="119"/>
                  </a:lnTo>
                  <a:lnTo>
                    <a:pt x="268" y="114"/>
                  </a:lnTo>
                  <a:lnTo>
                    <a:pt x="275" y="110"/>
                  </a:lnTo>
                  <a:lnTo>
                    <a:pt x="281" y="108"/>
                  </a:lnTo>
                  <a:lnTo>
                    <a:pt x="289" y="102"/>
                  </a:lnTo>
                  <a:lnTo>
                    <a:pt x="294" y="100"/>
                  </a:lnTo>
                  <a:lnTo>
                    <a:pt x="302" y="97"/>
                  </a:lnTo>
                  <a:lnTo>
                    <a:pt x="309" y="93"/>
                  </a:lnTo>
                  <a:lnTo>
                    <a:pt x="315" y="89"/>
                  </a:lnTo>
                  <a:lnTo>
                    <a:pt x="323" y="85"/>
                  </a:lnTo>
                  <a:lnTo>
                    <a:pt x="328" y="81"/>
                  </a:lnTo>
                  <a:lnTo>
                    <a:pt x="336" y="80"/>
                  </a:lnTo>
                  <a:lnTo>
                    <a:pt x="342" y="76"/>
                  </a:lnTo>
                  <a:lnTo>
                    <a:pt x="349" y="72"/>
                  </a:lnTo>
                  <a:lnTo>
                    <a:pt x="357" y="70"/>
                  </a:lnTo>
                  <a:lnTo>
                    <a:pt x="363" y="66"/>
                  </a:lnTo>
                  <a:lnTo>
                    <a:pt x="368" y="62"/>
                  </a:lnTo>
                  <a:lnTo>
                    <a:pt x="376" y="61"/>
                  </a:lnTo>
                  <a:lnTo>
                    <a:pt x="382" y="59"/>
                  </a:lnTo>
                  <a:lnTo>
                    <a:pt x="389" y="55"/>
                  </a:lnTo>
                  <a:lnTo>
                    <a:pt x="395" y="53"/>
                  </a:lnTo>
                  <a:lnTo>
                    <a:pt x="401" y="49"/>
                  </a:lnTo>
                  <a:lnTo>
                    <a:pt x="408" y="47"/>
                  </a:lnTo>
                  <a:lnTo>
                    <a:pt x="414" y="45"/>
                  </a:lnTo>
                  <a:lnTo>
                    <a:pt x="420" y="42"/>
                  </a:lnTo>
                  <a:lnTo>
                    <a:pt x="427" y="40"/>
                  </a:lnTo>
                  <a:lnTo>
                    <a:pt x="433" y="38"/>
                  </a:lnTo>
                  <a:lnTo>
                    <a:pt x="439" y="36"/>
                  </a:lnTo>
                  <a:lnTo>
                    <a:pt x="444" y="34"/>
                  </a:lnTo>
                  <a:lnTo>
                    <a:pt x="450" y="32"/>
                  </a:lnTo>
                  <a:lnTo>
                    <a:pt x="456" y="30"/>
                  </a:lnTo>
                  <a:lnTo>
                    <a:pt x="462" y="26"/>
                  </a:lnTo>
                  <a:lnTo>
                    <a:pt x="465" y="24"/>
                  </a:lnTo>
                  <a:lnTo>
                    <a:pt x="471" y="23"/>
                  </a:lnTo>
                  <a:lnTo>
                    <a:pt x="477" y="21"/>
                  </a:lnTo>
                  <a:lnTo>
                    <a:pt x="481" y="21"/>
                  </a:lnTo>
                  <a:lnTo>
                    <a:pt x="486" y="17"/>
                  </a:lnTo>
                  <a:lnTo>
                    <a:pt x="490" y="15"/>
                  </a:lnTo>
                  <a:lnTo>
                    <a:pt x="496" y="15"/>
                  </a:lnTo>
                  <a:lnTo>
                    <a:pt x="500" y="13"/>
                  </a:lnTo>
                  <a:lnTo>
                    <a:pt x="503" y="11"/>
                  </a:lnTo>
                  <a:lnTo>
                    <a:pt x="507" y="11"/>
                  </a:lnTo>
                  <a:lnTo>
                    <a:pt x="513" y="9"/>
                  </a:lnTo>
                  <a:lnTo>
                    <a:pt x="517" y="7"/>
                  </a:lnTo>
                  <a:lnTo>
                    <a:pt x="522" y="5"/>
                  </a:lnTo>
                  <a:lnTo>
                    <a:pt x="528" y="4"/>
                  </a:lnTo>
                  <a:lnTo>
                    <a:pt x="534" y="2"/>
                  </a:lnTo>
                  <a:lnTo>
                    <a:pt x="538" y="2"/>
                  </a:lnTo>
                  <a:lnTo>
                    <a:pt x="543" y="0"/>
                  </a:lnTo>
                  <a:lnTo>
                    <a:pt x="547" y="0"/>
                  </a:lnTo>
                  <a:lnTo>
                    <a:pt x="557" y="17"/>
                  </a:lnTo>
                  <a:lnTo>
                    <a:pt x="555" y="17"/>
                  </a:lnTo>
                  <a:lnTo>
                    <a:pt x="551" y="17"/>
                  </a:lnTo>
                  <a:lnTo>
                    <a:pt x="547" y="19"/>
                  </a:lnTo>
                  <a:lnTo>
                    <a:pt x="543" y="21"/>
                  </a:lnTo>
                  <a:lnTo>
                    <a:pt x="538" y="23"/>
                  </a:lnTo>
                  <a:lnTo>
                    <a:pt x="530" y="24"/>
                  </a:lnTo>
                  <a:lnTo>
                    <a:pt x="524" y="26"/>
                  </a:lnTo>
                  <a:lnTo>
                    <a:pt x="519" y="26"/>
                  </a:lnTo>
                  <a:lnTo>
                    <a:pt x="515" y="28"/>
                  </a:lnTo>
                  <a:lnTo>
                    <a:pt x="509" y="30"/>
                  </a:lnTo>
                  <a:lnTo>
                    <a:pt x="505" y="32"/>
                  </a:lnTo>
                  <a:lnTo>
                    <a:pt x="500" y="34"/>
                  </a:lnTo>
                  <a:lnTo>
                    <a:pt x="496" y="34"/>
                  </a:lnTo>
                  <a:lnTo>
                    <a:pt x="490" y="36"/>
                  </a:lnTo>
                  <a:lnTo>
                    <a:pt x="486" y="40"/>
                  </a:lnTo>
                  <a:lnTo>
                    <a:pt x="481" y="42"/>
                  </a:lnTo>
                  <a:lnTo>
                    <a:pt x="475" y="43"/>
                  </a:lnTo>
                  <a:lnTo>
                    <a:pt x="469" y="45"/>
                  </a:lnTo>
                  <a:lnTo>
                    <a:pt x="465" y="47"/>
                  </a:lnTo>
                  <a:lnTo>
                    <a:pt x="458" y="49"/>
                  </a:lnTo>
                  <a:lnTo>
                    <a:pt x="452" y="51"/>
                  </a:lnTo>
                  <a:lnTo>
                    <a:pt x="446" y="53"/>
                  </a:lnTo>
                  <a:lnTo>
                    <a:pt x="441" y="57"/>
                  </a:lnTo>
                  <a:lnTo>
                    <a:pt x="435" y="59"/>
                  </a:lnTo>
                  <a:lnTo>
                    <a:pt x="429" y="61"/>
                  </a:lnTo>
                  <a:lnTo>
                    <a:pt x="422" y="62"/>
                  </a:lnTo>
                  <a:lnTo>
                    <a:pt x="416" y="66"/>
                  </a:lnTo>
                  <a:lnTo>
                    <a:pt x="408" y="68"/>
                  </a:lnTo>
                  <a:lnTo>
                    <a:pt x="403" y="72"/>
                  </a:lnTo>
                  <a:lnTo>
                    <a:pt x="397" y="74"/>
                  </a:lnTo>
                  <a:lnTo>
                    <a:pt x="389" y="78"/>
                  </a:lnTo>
                  <a:lnTo>
                    <a:pt x="384" y="80"/>
                  </a:lnTo>
                  <a:lnTo>
                    <a:pt x="376" y="83"/>
                  </a:lnTo>
                  <a:lnTo>
                    <a:pt x="370" y="87"/>
                  </a:lnTo>
                  <a:lnTo>
                    <a:pt x="365" y="89"/>
                  </a:lnTo>
                  <a:lnTo>
                    <a:pt x="357" y="93"/>
                  </a:lnTo>
                  <a:lnTo>
                    <a:pt x="349" y="97"/>
                  </a:lnTo>
                  <a:lnTo>
                    <a:pt x="344" y="100"/>
                  </a:lnTo>
                  <a:lnTo>
                    <a:pt x="338" y="104"/>
                  </a:lnTo>
                  <a:lnTo>
                    <a:pt x="330" y="106"/>
                  </a:lnTo>
                  <a:lnTo>
                    <a:pt x="323" y="110"/>
                  </a:lnTo>
                  <a:lnTo>
                    <a:pt x="317" y="114"/>
                  </a:lnTo>
                  <a:lnTo>
                    <a:pt x="309" y="118"/>
                  </a:lnTo>
                  <a:lnTo>
                    <a:pt x="304" y="121"/>
                  </a:lnTo>
                  <a:lnTo>
                    <a:pt x="296" y="125"/>
                  </a:lnTo>
                  <a:lnTo>
                    <a:pt x="290" y="129"/>
                  </a:lnTo>
                  <a:lnTo>
                    <a:pt x="285" y="135"/>
                  </a:lnTo>
                  <a:lnTo>
                    <a:pt x="277" y="137"/>
                  </a:lnTo>
                  <a:lnTo>
                    <a:pt x="271" y="140"/>
                  </a:lnTo>
                  <a:lnTo>
                    <a:pt x="264" y="146"/>
                  </a:lnTo>
                  <a:lnTo>
                    <a:pt x="258" y="150"/>
                  </a:lnTo>
                  <a:lnTo>
                    <a:pt x="252" y="154"/>
                  </a:lnTo>
                  <a:lnTo>
                    <a:pt x="247" y="158"/>
                  </a:lnTo>
                  <a:lnTo>
                    <a:pt x="241" y="163"/>
                  </a:lnTo>
                  <a:lnTo>
                    <a:pt x="235" y="167"/>
                  </a:lnTo>
                  <a:lnTo>
                    <a:pt x="230" y="171"/>
                  </a:lnTo>
                  <a:lnTo>
                    <a:pt x="224" y="177"/>
                  </a:lnTo>
                  <a:lnTo>
                    <a:pt x="218" y="180"/>
                  </a:lnTo>
                  <a:lnTo>
                    <a:pt x="213" y="184"/>
                  </a:lnTo>
                  <a:lnTo>
                    <a:pt x="207" y="188"/>
                  </a:lnTo>
                  <a:lnTo>
                    <a:pt x="201" y="194"/>
                  </a:lnTo>
                  <a:lnTo>
                    <a:pt x="195" y="197"/>
                  </a:lnTo>
                  <a:lnTo>
                    <a:pt x="190" y="201"/>
                  </a:lnTo>
                  <a:lnTo>
                    <a:pt x="184" y="205"/>
                  </a:lnTo>
                  <a:lnTo>
                    <a:pt x="180" y="209"/>
                  </a:lnTo>
                  <a:lnTo>
                    <a:pt x="173" y="213"/>
                  </a:lnTo>
                  <a:lnTo>
                    <a:pt x="169" y="216"/>
                  </a:lnTo>
                  <a:lnTo>
                    <a:pt x="163" y="220"/>
                  </a:lnTo>
                  <a:lnTo>
                    <a:pt x="159" y="226"/>
                  </a:lnTo>
                  <a:lnTo>
                    <a:pt x="154" y="230"/>
                  </a:lnTo>
                  <a:lnTo>
                    <a:pt x="150" y="234"/>
                  </a:lnTo>
                  <a:lnTo>
                    <a:pt x="144" y="237"/>
                  </a:lnTo>
                  <a:lnTo>
                    <a:pt x="138" y="241"/>
                  </a:lnTo>
                  <a:lnTo>
                    <a:pt x="133" y="245"/>
                  </a:lnTo>
                  <a:lnTo>
                    <a:pt x="129" y="249"/>
                  </a:lnTo>
                  <a:lnTo>
                    <a:pt x="123" y="253"/>
                  </a:lnTo>
                  <a:lnTo>
                    <a:pt x="119" y="254"/>
                  </a:lnTo>
                  <a:lnTo>
                    <a:pt x="114" y="258"/>
                  </a:lnTo>
                  <a:lnTo>
                    <a:pt x="110" y="262"/>
                  </a:lnTo>
                  <a:lnTo>
                    <a:pt x="106" y="266"/>
                  </a:lnTo>
                  <a:lnTo>
                    <a:pt x="102" y="270"/>
                  </a:lnTo>
                  <a:lnTo>
                    <a:pt x="97" y="272"/>
                  </a:lnTo>
                  <a:lnTo>
                    <a:pt x="93" y="275"/>
                  </a:lnTo>
                  <a:lnTo>
                    <a:pt x="89" y="279"/>
                  </a:lnTo>
                  <a:lnTo>
                    <a:pt x="85" y="283"/>
                  </a:lnTo>
                  <a:lnTo>
                    <a:pt x="81" y="285"/>
                  </a:lnTo>
                  <a:lnTo>
                    <a:pt x="78" y="289"/>
                  </a:lnTo>
                  <a:lnTo>
                    <a:pt x="74" y="291"/>
                  </a:lnTo>
                  <a:lnTo>
                    <a:pt x="70" y="294"/>
                  </a:lnTo>
                  <a:lnTo>
                    <a:pt x="66" y="296"/>
                  </a:lnTo>
                  <a:lnTo>
                    <a:pt x="62" y="300"/>
                  </a:lnTo>
                  <a:lnTo>
                    <a:pt x="57" y="304"/>
                  </a:lnTo>
                  <a:lnTo>
                    <a:pt x="49" y="310"/>
                  </a:lnTo>
                  <a:lnTo>
                    <a:pt x="43" y="313"/>
                  </a:lnTo>
                  <a:lnTo>
                    <a:pt x="38" y="319"/>
                  </a:lnTo>
                  <a:lnTo>
                    <a:pt x="34" y="323"/>
                  </a:lnTo>
                  <a:lnTo>
                    <a:pt x="28" y="327"/>
                  </a:lnTo>
                  <a:lnTo>
                    <a:pt x="24" y="329"/>
                  </a:lnTo>
                  <a:lnTo>
                    <a:pt x="21" y="332"/>
                  </a:lnTo>
                  <a:lnTo>
                    <a:pt x="17" y="334"/>
                  </a:lnTo>
                  <a:lnTo>
                    <a:pt x="15" y="336"/>
                  </a:lnTo>
                  <a:lnTo>
                    <a:pt x="13" y="340"/>
                  </a:lnTo>
                  <a:lnTo>
                    <a:pt x="11" y="340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186"/>
            <p:cNvSpPr>
              <a:spLocks/>
            </p:cNvSpPr>
            <p:nvPr/>
          </p:nvSpPr>
          <p:spPr bwMode="auto">
            <a:xfrm>
              <a:off x="4840" y="2952"/>
              <a:ext cx="232" cy="281"/>
            </a:xfrm>
            <a:custGeom>
              <a:avLst/>
              <a:gdLst>
                <a:gd name="T0" fmla="*/ 31 w 464"/>
                <a:gd name="T1" fmla="*/ 10 h 560"/>
                <a:gd name="T2" fmla="*/ 29 w 464"/>
                <a:gd name="T3" fmla="*/ 12 h 560"/>
                <a:gd name="T4" fmla="*/ 28 w 464"/>
                <a:gd name="T5" fmla="*/ 15 h 560"/>
                <a:gd name="T6" fmla="*/ 28 w 464"/>
                <a:gd name="T7" fmla="*/ 15 h 560"/>
                <a:gd name="T8" fmla="*/ 30 w 464"/>
                <a:gd name="T9" fmla="*/ 13 h 560"/>
                <a:gd name="T10" fmla="*/ 34 w 464"/>
                <a:gd name="T11" fmla="*/ 11 h 560"/>
                <a:gd name="T12" fmla="*/ 36 w 464"/>
                <a:gd name="T13" fmla="*/ 9 h 560"/>
                <a:gd name="T14" fmla="*/ 54 w 464"/>
                <a:gd name="T15" fmla="*/ 5 h 560"/>
                <a:gd name="T16" fmla="*/ 53 w 464"/>
                <a:gd name="T17" fmla="*/ 8 h 560"/>
                <a:gd name="T18" fmla="*/ 52 w 464"/>
                <a:gd name="T19" fmla="*/ 10 h 560"/>
                <a:gd name="T20" fmla="*/ 50 w 464"/>
                <a:gd name="T21" fmla="*/ 12 h 560"/>
                <a:gd name="T22" fmla="*/ 48 w 464"/>
                <a:gd name="T23" fmla="*/ 16 h 560"/>
                <a:gd name="T24" fmla="*/ 46 w 464"/>
                <a:gd name="T25" fmla="*/ 20 h 560"/>
                <a:gd name="T26" fmla="*/ 43 w 464"/>
                <a:gd name="T27" fmla="*/ 24 h 560"/>
                <a:gd name="T28" fmla="*/ 40 w 464"/>
                <a:gd name="T29" fmla="*/ 28 h 560"/>
                <a:gd name="T30" fmla="*/ 36 w 464"/>
                <a:gd name="T31" fmla="*/ 33 h 560"/>
                <a:gd name="T32" fmla="*/ 31 w 464"/>
                <a:gd name="T33" fmla="*/ 38 h 560"/>
                <a:gd name="T34" fmla="*/ 27 w 464"/>
                <a:gd name="T35" fmla="*/ 44 h 560"/>
                <a:gd name="T36" fmla="*/ 21 w 464"/>
                <a:gd name="T37" fmla="*/ 49 h 560"/>
                <a:gd name="T38" fmla="*/ 15 w 464"/>
                <a:gd name="T39" fmla="*/ 55 h 560"/>
                <a:gd name="T40" fmla="*/ 7 w 464"/>
                <a:gd name="T41" fmla="*/ 61 h 560"/>
                <a:gd name="T42" fmla="*/ 0 w 464"/>
                <a:gd name="T43" fmla="*/ 67 h 560"/>
                <a:gd name="T44" fmla="*/ 2 w 464"/>
                <a:gd name="T45" fmla="*/ 70 h 560"/>
                <a:gd name="T46" fmla="*/ 4 w 464"/>
                <a:gd name="T47" fmla="*/ 68 h 560"/>
                <a:gd name="T48" fmla="*/ 6 w 464"/>
                <a:gd name="T49" fmla="*/ 66 h 560"/>
                <a:gd name="T50" fmla="*/ 10 w 464"/>
                <a:gd name="T51" fmla="*/ 63 h 560"/>
                <a:gd name="T52" fmla="*/ 13 w 464"/>
                <a:gd name="T53" fmla="*/ 60 h 560"/>
                <a:gd name="T54" fmla="*/ 18 w 464"/>
                <a:gd name="T55" fmla="*/ 57 h 560"/>
                <a:gd name="T56" fmla="*/ 23 w 464"/>
                <a:gd name="T57" fmla="*/ 52 h 560"/>
                <a:gd name="T58" fmla="*/ 28 w 464"/>
                <a:gd name="T59" fmla="*/ 48 h 560"/>
                <a:gd name="T60" fmla="*/ 32 w 464"/>
                <a:gd name="T61" fmla="*/ 42 h 560"/>
                <a:gd name="T62" fmla="*/ 37 w 464"/>
                <a:gd name="T63" fmla="*/ 37 h 560"/>
                <a:gd name="T64" fmla="*/ 42 w 464"/>
                <a:gd name="T65" fmla="*/ 32 h 560"/>
                <a:gd name="T66" fmla="*/ 47 w 464"/>
                <a:gd name="T67" fmla="*/ 26 h 560"/>
                <a:gd name="T68" fmla="*/ 51 w 464"/>
                <a:gd name="T69" fmla="*/ 20 h 560"/>
                <a:gd name="T70" fmla="*/ 54 w 464"/>
                <a:gd name="T71" fmla="*/ 14 h 560"/>
                <a:gd name="T72" fmla="*/ 57 w 464"/>
                <a:gd name="T73" fmla="*/ 8 h 560"/>
                <a:gd name="T74" fmla="*/ 58 w 464"/>
                <a:gd name="T75" fmla="*/ 3 h 560"/>
                <a:gd name="T76" fmla="*/ 57 w 464"/>
                <a:gd name="T77" fmla="*/ 2 h 560"/>
                <a:gd name="T78" fmla="*/ 56 w 464"/>
                <a:gd name="T79" fmla="*/ 1 h 560"/>
                <a:gd name="T80" fmla="*/ 54 w 464"/>
                <a:gd name="T81" fmla="*/ 1 h 560"/>
                <a:gd name="T82" fmla="*/ 51 w 464"/>
                <a:gd name="T83" fmla="*/ 2 h 560"/>
                <a:gd name="T84" fmla="*/ 48 w 464"/>
                <a:gd name="T85" fmla="*/ 3 h 560"/>
                <a:gd name="T86" fmla="*/ 46 w 464"/>
                <a:gd name="T87" fmla="*/ 4 h 560"/>
                <a:gd name="T88" fmla="*/ 44 w 464"/>
                <a:gd name="T89" fmla="*/ 4 h 560"/>
                <a:gd name="T90" fmla="*/ 41 w 464"/>
                <a:gd name="T91" fmla="*/ 5 h 560"/>
                <a:gd name="T92" fmla="*/ 37 w 464"/>
                <a:gd name="T93" fmla="*/ 6 h 560"/>
                <a:gd name="T94" fmla="*/ 35 w 464"/>
                <a:gd name="T95" fmla="*/ 7 h 560"/>
                <a:gd name="T96" fmla="*/ 15 w 464"/>
                <a:gd name="T97" fmla="*/ 3 h 56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4"/>
                <a:gd name="T148" fmla="*/ 0 h 560"/>
                <a:gd name="T149" fmla="*/ 464 w 464"/>
                <a:gd name="T150" fmla="*/ 560 h 56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4" h="560">
                  <a:moveTo>
                    <a:pt x="114" y="24"/>
                  </a:moveTo>
                  <a:lnTo>
                    <a:pt x="256" y="72"/>
                  </a:lnTo>
                  <a:lnTo>
                    <a:pt x="255" y="74"/>
                  </a:lnTo>
                  <a:lnTo>
                    <a:pt x="249" y="79"/>
                  </a:lnTo>
                  <a:lnTo>
                    <a:pt x="243" y="83"/>
                  </a:lnTo>
                  <a:lnTo>
                    <a:pt x="239" y="87"/>
                  </a:lnTo>
                  <a:lnTo>
                    <a:pt x="236" y="91"/>
                  </a:lnTo>
                  <a:lnTo>
                    <a:pt x="230" y="96"/>
                  </a:lnTo>
                  <a:lnTo>
                    <a:pt x="226" y="100"/>
                  </a:lnTo>
                  <a:lnTo>
                    <a:pt x="222" y="106"/>
                  </a:lnTo>
                  <a:lnTo>
                    <a:pt x="218" y="110"/>
                  </a:lnTo>
                  <a:lnTo>
                    <a:pt x="217" y="114"/>
                  </a:lnTo>
                  <a:lnTo>
                    <a:pt x="213" y="119"/>
                  </a:lnTo>
                  <a:lnTo>
                    <a:pt x="217" y="121"/>
                  </a:lnTo>
                  <a:lnTo>
                    <a:pt x="220" y="119"/>
                  </a:lnTo>
                  <a:lnTo>
                    <a:pt x="224" y="117"/>
                  </a:lnTo>
                  <a:lnTo>
                    <a:pt x="228" y="116"/>
                  </a:lnTo>
                  <a:lnTo>
                    <a:pt x="234" y="112"/>
                  </a:lnTo>
                  <a:lnTo>
                    <a:pt x="239" y="108"/>
                  </a:lnTo>
                  <a:lnTo>
                    <a:pt x="245" y="104"/>
                  </a:lnTo>
                  <a:lnTo>
                    <a:pt x="251" y="98"/>
                  </a:lnTo>
                  <a:lnTo>
                    <a:pt x="258" y="95"/>
                  </a:lnTo>
                  <a:lnTo>
                    <a:pt x="262" y="89"/>
                  </a:lnTo>
                  <a:lnTo>
                    <a:pt x="268" y="85"/>
                  </a:lnTo>
                  <a:lnTo>
                    <a:pt x="274" y="81"/>
                  </a:lnTo>
                  <a:lnTo>
                    <a:pt x="277" y="77"/>
                  </a:lnTo>
                  <a:lnTo>
                    <a:pt x="281" y="74"/>
                  </a:lnTo>
                  <a:lnTo>
                    <a:pt x="285" y="72"/>
                  </a:lnTo>
                  <a:lnTo>
                    <a:pt x="285" y="70"/>
                  </a:lnTo>
                  <a:lnTo>
                    <a:pt x="287" y="70"/>
                  </a:lnTo>
                  <a:lnTo>
                    <a:pt x="428" y="34"/>
                  </a:lnTo>
                  <a:lnTo>
                    <a:pt x="428" y="36"/>
                  </a:lnTo>
                  <a:lnTo>
                    <a:pt x="426" y="39"/>
                  </a:lnTo>
                  <a:lnTo>
                    <a:pt x="424" y="45"/>
                  </a:lnTo>
                  <a:lnTo>
                    <a:pt x="422" y="49"/>
                  </a:lnTo>
                  <a:lnTo>
                    <a:pt x="418" y="57"/>
                  </a:lnTo>
                  <a:lnTo>
                    <a:pt x="416" y="60"/>
                  </a:lnTo>
                  <a:lnTo>
                    <a:pt x="414" y="66"/>
                  </a:lnTo>
                  <a:lnTo>
                    <a:pt x="412" y="70"/>
                  </a:lnTo>
                  <a:lnTo>
                    <a:pt x="410" y="76"/>
                  </a:lnTo>
                  <a:lnTo>
                    <a:pt x="407" y="79"/>
                  </a:lnTo>
                  <a:lnTo>
                    <a:pt x="405" y="85"/>
                  </a:lnTo>
                  <a:lnTo>
                    <a:pt x="401" y="91"/>
                  </a:lnTo>
                  <a:lnTo>
                    <a:pt x="397" y="96"/>
                  </a:lnTo>
                  <a:lnTo>
                    <a:pt x="393" y="102"/>
                  </a:lnTo>
                  <a:lnTo>
                    <a:pt x="391" y="108"/>
                  </a:lnTo>
                  <a:lnTo>
                    <a:pt x="386" y="116"/>
                  </a:lnTo>
                  <a:lnTo>
                    <a:pt x="384" y="123"/>
                  </a:lnTo>
                  <a:lnTo>
                    <a:pt x="378" y="131"/>
                  </a:lnTo>
                  <a:lnTo>
                    <a:pt x="374" y="136"/>
                  </a:lnTo>
                  <a:lnTo>
                    <a:pt x="369" y="144"/>
                  </a:lnTo>
                  <a:lnTo>
                    <a:pt x="365" y="154"/>
                  </a:lnTo>
                  <a:lnTo>
                    <a:pt x="359" y="161"/>
                  </a:lnTo>
                  <a:lnTo>
                    <a:pt x="353" y="169"/>
                  </a:lnTo>
                  <a:lnTo>
                    <a:pt x="348" y="176"/>
                  </a:lnTo>
                  <a:lnTo>
                    <a:pt x="344" y="186"/>
                  </a:lnTo>
                  <a:lnTo>
                    <a:pt x="336" y="193"/>
                  </a:lnTo>
                  <a:lnTo>
                    <a:pt x="331" y="203"/>
                  </a:lnTo>
                  <a:lnTo>
                    <a:pt x="323" y="212"/>
                  </a:lnTo>
                  <a:lnTo>
                    <a:pt x="317" y="222"/>
                  </a:lnTo>
                  <a:lnTo>
                    <a:pt x="310" y="231"/>
                  </a:lnTo>
                  <a:lnTo>
                    <a:pt x="302" y="241"/>
                  </a:lnTo>
                  <a:lnTo>
                    <a:pt x="293" y="250"/>
                  </a:lnTo>
                  <a:lnTo>
                    <a:pt x="287" y="260"/>
                  </a:lnTo>
                  <a:lnTo>
                    <a:pt x="277" y="269"/>
                  </a:lnTo>
                  <a:lnTo>
                    <a:pt x="268" y="281"/>
                  </a:lnTo>
                  <a:lnTo>
                    <a:pt x="258" y="290"/>
                  </a:lnTo>
                  <a:lnTo>
                    <a:pt x="251" y="302"/>
                  </a:lnTo>
                  <a:lnTo>
                    <a:pt x="241" y="311"/>
                  </a:lnTo>
                  <a:lnTo>
                    <a:pt x="232" y="323"/>
                  </a:lnTo>
                  <a:lnTo>
                    <a:pt x="220" y="334"/>
                  </a:lnTo>
                  <a:lnTo>
                    <a:pt x="211" y="346"/>
                  </a:lnTo>
                  <a:lnTo>
                    <a:pt x="199" y="357"/>
                  </a:lnTo>
                  <a:lnTo>
                    <a:pt x="188" y="368"/>
                  </a:lnTo>
                  <a:lnTo>
                    <a:pt x="177" y="378"/>
                  </a:lnTo>
                  <a:lnTo>
                    <a:pt x="165" y="389"/>
                  </a:lnTo>
                  <a:lnTo>
                    <a:pt x="154" y="403"/>
                  </a:lnTo>
                  <a:lnTo>
                    <a:pt x="140" y="414"/>
                  </a:lnTo>
                  <a:lnTo>
                    <a:pt x="129" y="425"/>
                  </a:lnTo>
                  <a:lnTo>
                    <a:pt x="116" y="439"/>
                  </a:lnTo>
                  <a:lnTo>
                    <a:pt x="102" y="450"/>
                  </a:lnTo>
                  <a:lnTo>
                    <a:pt x="89" y="462"/>
                  </a:lnTo>
                  <a:lnTo>
                    <a:pt x="74" y="473"/>
                  </a:lnTo>
                  <a:lnTo>
                    <a:pt x="61" y="484"/>
                  </a:lnTo>
                  <a:lnTo>
                    <a:pt x="44" y="498"/>
                  </a:lnTo>
                  <a:lnTo>
                    <a:pt x="30" y="509"/>
                  </a:lnTo>
                  <a:lnTo>
                    <a:pt x="13" y="522"/>
                  </a:lnTo>
                  <a:lnTo>
                    <a:pt x="0" y="534"/>
                  </a:lnTo>
                  <a:lnTo>
                    <a:pt x="7" y="560"/>
                  </a:lnTo>
                  <a:lnTo>
                    <a:pt x="7" y="558"/>
                  </a:lnTo>
                  <a:lnTo>
                    <a:pt x="11" y="557"/>
                  </a:lnTo>
                  <a:lnTo>
                    <a:pt x="13" y="555"/>
                  </a:lnTo>
                  <a:lnTo>
                    <a:pt x="15" y="551"/>
                  </a:lnTo>
                  <a:lnTo>
                    <a:pt x="19" y="549"/>
                  </a:lnTo>
                  <a:lnTo>
                    <a:pt x="23" y="547"/>
                  </a:lnTo>
                  <a:lnTo>
                    <a:pt x="26" y="541"/>
                  </a:lnTo>
                  <a:lnTo>
                    <a:pt x="32" y="539"/>
                  </a:lnTo>
                  <a:lnTo>
                    <a:pt x="36" y="536"/>
                  </a:lnTo>
                  <a:lnTo>
                    <a:pt x="42" y="530"/>
                  </a:lnTo>
                  <a:lnTo>
                    <a:pt x="47" y="526"/>
                  </a:lnTo>
                  <a:lnTo>
                    <a:pt x="53" y="520"/>
                  </a:lnTo>
                  <a:lnTo>
                    <a:pt x="61" y="517"/>
                  </a:lnTo>
                  <a:lnTo>
                    <a:pt x="68" y="511"/>
                  </a:lnTo>
                  <a:lnTo>
                    <a:pt x="74" y="503"/>
                  </a:lnTo>
                  <a:lnTo>
                    <a:pt x="82" y="498"/>
                  </a:lnTo>
                  <a:lnTo>
                    <a:pt x="89" y="492"/>
                  </a:lnTo>
                  <a:lnTo>
                    <a:pt x="97" y="484"/>
                  </a:lnTo>
                  <a:lnTo>
                    <a:pt x="104" y="479"/>
                  </a:lnTo>
                  <a:lnTo>
                    <a:pt x="114" y="471"/>
                  </a:lnTo>
                  <a:lnTo>
                    <a:pt x="121" y="463"/>
                  </a:lnTo>
                  <a:lnTo>
                    <a:pt x="131" y="456"/>
                  </a:lnTo>
                  <a:lnTo>
                    <a:pt x="140" y="448"/>
                  </a:lnTo>
                  <a:lnTo>
                    <a:pt x="150" y="439"/>
                  </a:lnTo>
                  <a:lnTo>
                    <a:pt x="159" y="431"/>
                  </a:lnTo>
                  <a:lnTo>
                    <a:pt x="169" y="422"/>
                  </a:lnTo>
                  <a:lnTo>
                    <a:pt x="178" y="412"/>
                  </a:lnTo>
                  <a:lnTo>
                    <a:pt x="188" y="404"/>
                  </a:lnTo>
                  <a:lnTo>
                    <a:pt x="198" y="395"/>
                  </a:lnTo>
                  <a:lnTo>
                    <a:pt x="209" y="385"/>
                  </a:lnTo>
                  <a:lnTo>
                    <a:pt x="218" y="376"/>
                  </a:lnTo>
                  <a:lnTo>
                    <a:pt x="228" y="366"/>
                  </a:lnTo>
                  <a:lnTo>
                    <a:pt x="237" y="355"/>
                  </a:lnTo>
                  <a:lnTo>
                    <a:pt x="247" y="346"/>
                  </a:lnTo>
                  <a:lnTo>
                    <a:pt x="256" y="334"/>
                  </a:lnTo>
                  <a:lnTo>
                    <a:pt x="268" y="325"/>
                  </a:lnTo>
                  <a:lnTo>
                    <a:pt x="277" y="313"/>
                  </a:lnTo>
                  <a:lnTo>
                    <a:pt x="287" y="304"/>
                  </a:lnTo>
                  <a:lnTo>
                    <a:pt x="296" y="292"/>
                  </a:lnTo>
                  <a:lnTo>
                    <a:pt x="306" y="281"/>
                  </a:lnTo>
                  <a:lnTo>
                    <a:pt x="315" y="269"/>
                  </a:lnTo>
                  <a:lnTo>
                    <a:pt x="325" y="260"/>
                  </a:lnTo>
                  <a:lnTo>
                    <a:pt x="334" y="249"/>
                  </a:lnTo>
                  <a:lnTo>
                    <a:pt x="344" y="237"/>
                  </a:lnTo>
                  <a:lnTo>
                    <a:pt x="351" y="224"/>
                  </a:lnTo>
                  <a:lnTo>
                    <a:pt x="361" y="214"/>
                  </a:lnTo>
                  <a:lnTo>
                    <a:pt x="369" y="201"/>
                  </a:lnTo>
                  <a:lnTo>
                    <a:pt x="378" y="190"/>
                  </a:lnTo>
                  <a:lnTo>
                    <a:pt x="386" y="178"/>
                  </a:lnTo>
                  <a:lnTo>
                    <a:pt x="393" y="167"/>
                  </a:lnTo>
                  <a:lnTo>
                    <a:pt x="401" y="154"/>
                  </a:lnTo>
                  <a:lnTo>
                    <a:pt x="409" y="142"/>
                  </a:lnTo>
                  <a:lnTo>
                    <a:pt x="414" y="131"/>
                  </a:lnTo>
                  <a:lnTo>
                    <a:pt x="422" y="119"/>
                  </a:lnTo>
                  <a:lnTo>
                    <a:pt x="428" y="106"/>
                  </a:lnTo>
                  <a:lnTo>
                    <a:pt x="435" y="95"/>
                  </a:lnTo>
                  <a:lnTo>
                    <a:pt x="439" y="83"/>
                  </a:lnTo>
                  <a:lnTo>
                    <a:pt x="445" y="70"/>
                  </a:lnTo>
                  <a:lnTo>
                    <a:pt x="450" y="58"/>
                  </a:lnTo>
                  <a:lnTo>
                    <a:pt x="454" y="47"/>
                  </a:lnTo>
                  <a:lnTo>
                    <a:pt x="458" y="36"/>
                  </a:lnTo>
                  <a:lnTo>
                    <a:pt x="464" y="24"/>
                  </a:lnTo>
                  <a:lnTo>
                    <a:pt x="462" y="22"/>
                  </a:lnTo>
                  <a:lnTo>
                    <a:pt x="460" y="20"/>
                  </a:lnTo>
                  <a:lnTo>
                    <a:pt x="458" y="17"/>
                  </a:lnTo>
                  <a:lnTo>
                    <a:pt x="456" y="13"/>
                  </a:lnTo>
                  <a:lnTo>
                    <a:pt x="452" y="9"/>
                  </a:lnTo>
                  <a:lnTo>
                    <a:pt x="448" y="5"/>
                  </a:lnTo>
                  <a:lnTo>
                    <a:pt x="445" y="3"/>
                  </a:lnTo>
                  <a:lnTo>
                    <a:pt x="443" y="3"/>
                  </a:lnTo>
                  <a:lnTo>
                    <a:pt x="441" y="3"/>
                  </a:lnTo>
                  <a:lnTo>
                    <a:pt x="439" y="3"/>
                  </a:lnTo>
                  <a:lnTo>
                    <a:pt x="437" y="5"/>
                  </a:lnTo>
                  <a:lnTo>
                    <a:pt x="433" y="7"/>
                  </a:lnTo>
                  <a:lnTo>
                    <a:pt x="428" y="7"/>
                  </a:lnTo>
                  <a:lnTo>
                    <a:pt x="424" y="9"/>
                  </a:lnTo>
                  <a:lnTo>
                    <a:pt x="418" y="11"/>
                  </a:lnTo>
                  <a:lnTo>
                    <a:pt x="414" y="13"/>
                  </a:lnTo>
                  <a:lnTo>
                    <a:pt x="407" y="13"/>
                  </a:lnTo>
                  <a:lnTo>
                    <a:pt x="401" y="17"/>
                  </a:lnTo>
                  <a:lnTo>
                    <a:pt x="393" y="19"/>
                  </a:lnTo>
                  <a:lnTo>
                    <a:pt x="388" y="20"/>
                  </a:lnTo>
                  <a:lnTo>
                    <a:pt x="384" y="20"/>
                  </a:lnTo>
                  <a:lnTo>
                    <a:pt x="380" y="22"/>
                  </a:lnTo>
                  <a:lnTo>
                    <a:pt x="376" y="22"/>
                  </a:lnTo>
                  <a:lnTo>
                    <a:pt x="372" y="24"/>
                  </a:lnTo>
                  <a:lnTo>
                    <a:pt x="365" y="26"/>
                  </a:lnTo>
                  <a:lnTo>
                    <a:pt x="357" y="30"/>
                  </a:lnTo>
                  <a:lnTo>
                    <a:pt x="353" y="30"/>
                  </a:lnTo>
                  <a:lnTo>
                    <a:pt x="350" y="32"/>
                  </a:lnTo>
                  <a:lnTo>
                    <a:pt x="346" y="32"/>
                  </a:lnTo>
                  <a:lnTo>
                    <a:pt x="342" y="34"/>
                  </a:lnTo>
                  <a:lnTo>
                    <a:pt x="334" y="36"/>
                  </a:lnTo>
                  <a:lnTo>
                    <a:pt x="329" y="38"/>
                  </a:lnTo>
                  <a:lnTo>
                    <a:pt x="321" y="39"/>
                  </a:lnTo>
                  <a:lnTo>
                    <a:pt x="315" y="41"/>
                  </a:lnTo>
                  <a:lnTo>
                    <a:pt x="308" y="43"/>
                  </a:lnTo>
                  <a:lnTo>
                    <a:pt x="302" y="45"/>
                  </a:lnTo>
                  <a:lnTo>
                    <a:pt x="296" y="47"/>
                  </a:lnTo>
                  <a:lnTo>
                    <a:pt x="293" y="49"/>
                  </a:lnTo>
                  <a:lnTo>
                    <a:pt x="289" y="49"/>
                  </a:lnTo>
                  <a:lnTo>
                    <a:pt x="285" y="51"/>
                  </a:lnTo>
                  <a:lnTo>
                    <a:pt x="279" y="53"/>
                  </a:lnTo>
                  <a:lnTo>
                    <a:pt x="279" y="55"/>
                  </a:lnTo>
                  <a:lnTo>
                    <a:pt x="131" y="0"/>
                  </a:lnTo>
                  <a:lnTo>
                    <a:pt x="114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Freeform 187"/>
            <p:cNvSpPr>
              <a:spLocks/>
            </p:cNvSpPr>
            <p:nvPr/>
          </p:nvSpPr>
          <p:spPr bwMode="auto">
            <a:xfrm>
              <a:off x="4973" y="3099"/>
              <a:ext cx="40" cy="44"/>
            </a:xfrm>
            <a:custGeom>
              <a:avLst/>
              <a:gdLst>
                <a:gd name="T0" fmla="*/ 1 w 80"/>
                <a:gd name="T1" fmla="*/ 1 h 90"/>
                <a:gd name="T2" fmla="*/ 1 w 80"/>
                <a:gd name="T3" fmla="*/ 1 h 90"/>
                <a:gd name="T4" fmla="*/ 3 w 80"/>
                <a:gd name="T5" fmla="*/ 2 h 90"/>
                <a:gd name="T6" fmla="*/ 3 w 80"/>
                <a:gd name="T7" fmla="*/ 2 h 90"/>
                <a:gd name="T8" fmla="*/ 3 w 80"/>
                <a:gd name="T9" fmla="*/ 3 h 90"/>
                <a:gd name="T10" fmla="*/ 3 w 80"/>
                <a:gd name="T11" fmla="*/ 3 h 90"/>
                <a:gd name="T12" fmla="*/ 3 w 80"/>
                <a:gd name="T13" fmla="*/ 4 h 90"/>
                <a:gd name="T14" fmla="*/ 3 w 80"/>
                <a:gd name="T15" fmla="*/ 4 h 90"/>
                <a:gd name="T16" fmla="*/ 5 w 80"/>
                <a:gd name="T17" fmla="*/ 5 h 90"/>
                <a:gd name="T18" fmla="*/ 5 w 80"/>
                <a:gd name="T19" fmla="*/ 5 h 90"/>
                <a:gd name="T20" fmla="*/ 5 w 80"/>
                <a:gd name="T21" fmla="*/ 5 h 90"/>
                <a:gd name="T22" fmla="*/ 5 w 80"/>
                <a:gd name="T23" fmla="*/ 6 h 90"/>
                <a:gd name="T24" fmla="*/ 5 w 80"/>
                <a:gd name="T25" fmla="*/ 7 h 90"/>
                <a:gd name="T26" fmla="*/ 5 w 80"/>
                <a:gd name="T27" fmla="*/ 7 h 90"/>
                <a:gd name="T28" fmla="*/ 4 w 80"/>
                <a:gd name="T29" fmla="*/ 7 h 90"/>
                <a:gd name="T30" fmla="*/ 3 w 80"/>
                <a:gd name="T31" fmla="*/ 8 h 90"/>
                <a:gd name="T32" fmla="*/ 3 w 80"/>
                <a:gd name="T33" fmla="*/ 8 h 90"/>
                <a:gd name="T34" fmla="*/ 3 w 80"/>
                <a:gd name="T35" fmla="*/ 8 h 90"/>
                <a:gd name="T36" fmla="*/ 3 w 80"/>
                <a:gd name="T37" fmla="*/ 8 h 90"/>
                <a:gd name="T38" fmla="*/ 1 w 80"/>
                <a:gd name="T39" fmla="*/ 9 h 90"/>
                <a:gd name="T40" fmla="*/ 1 w 80"/>
                <a:gd name="T41" fmla="*/ 9 h 90"/>
                <a:gd name="T42" fmla="*/ 1 w 80"/>
                <a:gd name="T43" fmla="*/ 9 h 90"/>
                <a:gd name="T44" fmla="*/ 1 w 80"/>
                <a:gd name="T45" fmla="*/ 9 h 90"/>
                <a:gd name="T46" fmla="*/ 0 w 80"/>
                <a:gd name="T47" fmla="*/ 10 h 90"/>
                <a:gd name="T48" fmla="*/ 0 w 80"/>
                <a:gd name="T49" fmla="*/ 10 h 90"/>
                <a:gd name="T50" fmla="*/ 1 w 80"/>
                <a:gd name="T51" fmla="*/ 10 h 90"/>
                <a:gd name="T52" fmla="*/ 1 w 80"/>
                <a:gd name="T53" fmla="*/ 11 h 90"/>
                <a:gd name="T54" fmla="*/ 1 w 80"/>
                <a:gd name="T55" fmla="*/ 11 h 90"/>
                <a:gd name="T56" fmla="*/ 3 w 80"/>
                <a:gd name="T57" fmla="*/ 11 h 90"/>
                <a:gd name="T58" fmla="*/ 3 w 80"/>
                <a:gd name="T59" fmla="*/ 10 h 90"/>
                <a:gd name="T60" fmla="*/ 4 w 80"/>
                <a:gd name="T61" fmla="*/ 10 h 90"/>
                <a:gd name="T62" fmla="*/ 5 w 80"/>
                <a:gd name="T63" fmla="*/ 10 h 90"/>
                <a:gd name="T64" fmla="*/ 5 w 80"/>
                <a:gd name="T65" fmla="*/ 10 h 90"/>
                <a:gd name="T66" fmla="*/ 6 w 80"/>
                <a:gd name="T67" fmla="*/ 9 h 90"/>
                <a:gd name="T68" fmla="*/ 7 w 80"/>
                <a:gd name="T69" fmla="*/ 9 h 90"/>
                <a:gd name="T70" fmla="*/ 9 w 80"/>
                <a:gd name="T71" fmla="*/ 8 h 90"/>
                <a:gd name="T72" fmla="*/ 9 w 80"/>
                <a:gd name="T73" fmla="*/ 7 h 90"/>
                <a:gd name="T74" fmla="*/ 10 w 80"/>
                <a:gd name="T75" fmla="*/ 7 h 90"/>
                <a:gd name="T76" fmla="*/ 10 w 80"/>
                <a:gd name="T77" fmla="*/ 6 h 90"/>
                <a:gd name="T78" fmla="*/ 10 w 80"/>
                <a:gd name="T79" fmla="*/ 6 h 90"/>
                <a:gd name="T80" fmla="*/ 10 w 80"/>
                <a:gd name="T81" fmla="*/ 5 h 90"/>
                <a:gd name="T82" fmla="*/ 10 w 80"/>
                <a:gd name="T83" fmla="*/ 5 h 90"/>
                <a:gd name="T84" fmla="*/ 9 w 80"/>
                <a:gd name="T85" fmla="*/ 5 h 90"/>
                <a:gd name="T86" fmla="*/ 9 w 80"/>
                <a:gd name="T87" fmla="*/ 5 h 90"/>
                <a:gd name="T88" fmla="*/ 9 w 80"/>
                <a:gd name="T89" fmla="*/ 5 h 90"/>
                <a:gd name="T90" fmla="*/ 7 w 80"/>
                <a:gd name="T91" fmla="*/ 5 h 90"/>
                <a:gd name="T92" fmla="*/ 7 w 80"/>
                <a:gd name="T93" fmla="*/ 5 h 90"/>
                <a:gd name="T94" fmla="*/ 6 w 80"/>
                <a:gd name="T95" fmla="*/ 6 h 90"/>
                <a:gd name="T96" fmla="*/ 6 w 80"/>
                <a:gd name="T97" fmla="*/ 6 h 90"/>
                <a:gd name="T98" fmla="*/ 3 w 80"/>
                <a:gd name="T99" fmla="*/ 0 h 90"/>
                <a:gd name="T100" fmla="*/ 1 w 80"/>
                <a:gd name="T101" fmla="*/ 1 h 90"/>
                <a:gd name="T102" fmla="*/ 1 w 80"/>
                <a:gd name="T103" fmla="*/ 1 h 9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0"/>
                <a:gd name="T157" fmla="*/ 0 h 90"/>
                <a:gd name="T158" fmla="*/ 80 w 80"/>
                <a:gd name="T159" fmla="*/ 90 h 9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0" h="90">
                  <a:moveTo>
                    <a:pt x="15" y="12"/>
                  </a:moveTo>
                  <a:lnTo>
                    <a:pt x="15" y="14"/>
                  </a:lnTo>
                  <a:lnTo>
                    <a:pt x="19" y="19"/>
                  </a:lnTo>
                  <a:lnTo>
                    <a:pt x="21" y="21"/>
                  </a:lnTo>
                  <a:lnTo>
                    <a:pt x="23" y="25"/>
                  </a:lnTo>
                  <a:lnTo>
                    <a:pt x="25" y="29"/>
                  </a:lnTo>
                  <a:lnTo>
                    <a:pt x="28" y="35"/>
                  </a:lnTo>
                  <a:lnTo>
                    <a:pt x="30" y="36"/>
                  </a:lnTo>
                  <a:lnTo>
                    <a:pt x="34" y="42"/>
                  </a:lnTo>
                  <a:lnTo>
                    <a:pt x="36" y="44"/>
                  </a:lnTo>
                  <a:lnTo>
                    <a:pt x="38" y="48"/>
                  </a:lnTo>
                  <a:lnTo>
                    <a:pt x="40" y="54"/>
                  </a:lnTo>
                  <a:lnTo>
                    <a:pt x="40" y="57"/>
                  </a:lnTo>
                  <a:lnTo>
                    <a:pt x="36" y="59"/>
                  </a:lnTo>
                  <a:lnTo>
                    <a:pt x="32" y="63"/>
                  </a:lnTo>
                  <a:lnTo>
                    <a:pt x="28" y="65"/>
                  </a:lnTo>
                  <a:lnTo>
                    <a:pt x="25" y="67"/>
                  </a:lnTo>
                  <a:lnTo>
                    <a:pt x="21" y="69"/>
                  </a:lnTo>
                  <a:lnTo>
                    <a:pt x="19" y="71"/>
                  </a:lnTo>
                  <a:lnTo>
                    <a:pt x="13" y="73"/>
                  </a:lnTo>
                  <a:lnTo>
                    <a:pt x="9" y="74"/>
                  </a:lnTo>
                  <a:lnTo>
                    <a:pt x="6" y="76"/>
                  </a:lnTo>
                  <a:lnTo>
                    <a:pt x="4" y="80"/>
                  </a:lnTo>
                  <a:lnTo>
                    <a:pt x="0" y="84"/>
                  </a:lnTo>
                  <a:lnTo>
                    <a:pt x="0" y="88"/>
                  </a:lnTo>
                  <a:lnTo>
                    <a:pt x="2" y="88"/>
                  </a:lnTo>
                  <a:lnTo>
                    <a:pt x="6" y="90"/>
                  </a:lnTo>
                  <a:lnTo>
                    <a:pt x="11" y="90"/>
                  </a:lnTo>
                  <a:lnTo>
                    <a:pt x="19" y="90"/>
                  </a:lnTo>
                  <a:lnTo>
                    <a:pt x="25" y="88"/>
                  </a:lnTo>
                  <a:lnTo>
                    <a:pt x="32" y="88"/>
                  </a:lnTo>
                  <a:lnTo>
                    <a:pt x="40" y="86"/>
                  </a:lnTo>
                  <a:lnTo>
                    <a:pt x="46" y="84"/>
                  </a:lnTo>
                  <a:lnTo>
                    <a:pt x="51" y="80"/>
                  </a:lnTo>
                  <a:lnTo>
                    <a:pt x="59" y="74"/>
                  </a:lnTo>
                  <a:lnTo>
                    <a:pt x="65" y="69"/>
                  </a:lnTo>
                  <a:lnTo>
                    <a:pt x="70" y="63"/>
                  </a:lnTo>
                  <a:lnTo>
                    <a:pt x="76" y="57"/>
                  </a:lnTo>
                  <a:lnTo>
                    <a:pt x="78" y="54"/>
                  </a:lnTo>
                  <a:lnTo>
                    <a:pt x="80" y="50"/>
                  </a:lnTo>
                  <a:lnTo>
                    <a:pt x="80" y="48"/>
                  </a:lnTo>
                  <a:lnTo>
                    <a:pt x="76" y="46"/>
                  </a:lnTo>
                  <a:lnTo>
                    <a:pt x="72" y="46"/>
                  </a:lnTo>
                  <a:lnTo>
                    <a:pt x="68" y="46"/>
                  </a:lnTo>
                  <a:lnTo>
                    <a:pt x="65" y="48"/>
                  </a:lnTo>
                  <a:lnTo>
                    <a:pt x="61" y="48"/>
                  </a:lnTo>
                  <a:lnTo>
                    <a:pt x="57" y="48"/>
                  </a:lnTo>
                  <a:lnTo>
                    <a:pt x="53" y="50"/>
                  </a:lnTo>
                  <a:lnTo>
                    <a:pt x="27" y="0"/>
                  </a:lnTo>
                  <a:lnTo>
                    <a:pt x="15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188"/>
            <p:cNvSpPr>
              <a:spLocks/>
            </p:cNvSpPr>
            <p:nvPr/>
          </p:nvSpPr>
          <p:spPr bwMode="auto">
            <a:xfrm>
              <a:off x="5001" y="3069"/>
              <a:ext cx="72" cy="219"/>
            </a:xfrm>
            <a:custGeom>
              <a:avLst/>
              <a:gdLst>
                <a:gd name="T0" fmla="*/ 0 w 145"/>
                <a:gd name="T1" fmla="*/ 3 h 438"/>
                <a:gd name="T2" fmla="*/ 1 w 145"/>
                <a:gd name="T3" fmla="*/ 6 h 438"/>
                <a:gd name="T4" fmla="*/ 3 w 145"/>
                <a:gd name="T5" fmla="*/ 7 h 438"/>
                <a:gd name="T6" fmla="*/ 5 w 145"/>
                <a:gd name="T7" fmla="*/ 10 h 438"/>
                <a:gd name="T8" fmla="*/ 6 w 145"/>
                <a:gd name="T9" fmla="*/ 11 h 438"/>
                <a:gd name="T10" fmla="*/ 7 w 145"/>
                <a:gd name="T11" fmla="*/ 11 h 438"/>
                <a:gd name="T12" fmla="*/ 9 w 145"/>
                <a:gd name="T13" fmla="*/ 11 h 438"/>
                <a:gd name="T14" fmla="*/ 11 w 145"/>
                <a:gd name="T15" fmla="*/ 11 h 438"/>
                <a:gd name="T16" fmla="*/ 13 w 145"/>
                <a:gd name="T17" fmla="*/ 11 h 438"/>
                <a:gd name="T18" fmla="*/ 14 w 145"/>
                <a:gd name="T19" fmla="*/ 12 h 438"/>
                <a:gd name="T20" fmla="*/ 15 w 145"/>
                <a:gd name="T21" fmla="*/ 14 h 438"/>
                <a:gd name="T22" fmla="*/ 14 w 145"/>
                <a:gd name="T23" fmla="*/ 15 h 438"/>
                <a:gd name="T24" fmla="*/ 13 w 145"/>
                <a:gd name="T25" fmla="*/ 18 h 438"/>
                <a:gd name="T26" fmla="*/ 12 w 145"/>
                <a:gd name="T27" fmla="*/ 20 h 438"/>
                <a:gd name="T28" fmla="*/ 11 w 145"/>
                <a:gd name="T29" fmla="*/ 21 h 438"/>
                <a:gd name="T30" fmla="*/ 11 w 145"/>
                <a:gd name="T31" fmla="*/ 22 h 438"/>
                <a:gd name="T32" fmla="*/ 12 w 145"/>
                <a:gd name="T33" fmla="*/ 24 h 438"/>
                <a:gd name="T34" fmla="*/ 12 w 145"/>
                <a:gd name="T35" fmla="*/ 25 h 438"/>
                <a:gd name="T36" fmla="*/ 12 w 145"/>
                <a:gd name="T37" fmla="*/ 27 h 438"/>
                <a:gd name="T38" fmla="*/ 12 w 145"/>
                <a:gd name="T39" fmla="*/ 27 h 438"/>
                <a:gd name="T40" fmla="*/ 12 w 145"/>
                <a:gd name="T41" fmla="*/ 29 h 438"/>
                <a:gd name="T42" fmla="*/ 12 w 145"/>
                <a:gd name="T43" fmla="*/ 31 h 438"/>
                <a:gd name="T44" fmla="*/ 12 w 145"/>
                <a:gd name="T45" fmla="*/ 34 h 438"/>
                <a:gd name="T46" fmla="*/ 12 w 145"/>
                <a:gd name="T47" fmla="*/ 35 h 438"/>
                <a:gd name="T48" fmla="*/ 12 w 145"/>
                <a:gd name="T49" fmla="*/ 37 h 438"/>
                <a:gd name="T50" fmla="*/ 11 w 145"/>
                <a:gd name="T51" fmla="*/ 39 h 438"/>
                <a:gd name="T52" fmla="*/ 11 w 145"/>
                <a:gd name="T53" fmla="*/ 42 h 438"/>
                <a:gd name="T54" fmla="*/ 10 w 145"/>
                <a:gd name="T55" fmla="*/ 44 h 438"/>
                <a:gd name="T56" fmla="*/ 9 w 145"/>
                <a:gd name="T57" fmla="*/ 46 h 438"/>
                <a:gd name="T58" fmla="*/ 7 w 145"/>
                <a:gd name="T59" fmla="*/ 48 h 438"/>
                <a:gd name="T60" fmla="*/ 6 w 145"/>
                <a:gd name="T61" fmla="*/ 50 h 438"/>
                <a:gd name="T62" fmla="*/ 4 w 145"/>
                <a:gd name="T63" fmla="*/ 52 h 438"/>
                <a:gd name="T64" fmla="*/ 2 w 145"/>
                <a:gd name="T65" fmla="*/ 53 h 438"/>
                <a:gd name="T66" fmla="*/ 4 w 145"/>
                <a:gd name="T67" fmla="*/ 55 h 438"/>
                <a:gd name="T68" fmla="*/ 5 w 145"/>
                <a:gd name="T69" fmla="*/ 54 h 438"/>
                <a:gd name="T70" fmla="*/ 7 w 145"/>
                <a:gd name="T71" fmla="*/ 53 h 438"/>
                <a:gd name="T72" fmla="*/ 9 w 145"/>
                <a:gd name="T73" fmla="*/ 51 h 438"/>
                <a:gd name="T74" fmla="*/ 11 w 145"/>
                <a:gd name="T75" fmla="*/ 48 h 438"/>
                <a:gd name="T76" fmla="*/ 11 w 145"/>
                <a:gd name="T77" fmla="*/ 47 h 438"/>
                <a:gd name="T78" fmla="*/ 12 w 145"/>
                <a:gd name="T79" fmla="*/ 45 h 438"/>
                <a:gd name="T80" fmla="*/ 13 w 145"/>
                <a:gd name="T81" fmla="*/ 43 h 438"/>
                <a:gd name="T82" fmla="*/ 14 w 145"/>
                <a:gd name="T83" fmla="*/ 42 h 438"/>
                <a:gd name="T84" fmla="*/ 15 w 145"/>
                <a:gd name="T85" fmla="*/ 40 h 438"/>
                <a:gd name="T86" fmla="*/ 15 w 145"/>
                <a:gd name="T87" fmla="*/ 37 h 438"/>
                <a:gd name="T88" fmla="*/ 15 w 145"/>
                <a:gd name="T89" fmla="*/ 35 h 438"/>
                <a:gd name="T90" fmla="*/ 15 w 145"/>
                <a:gd name="T91" fmla="*/ 33 h 438"/>
                <a:gd name="T92" fmla="*/ 15 w 145"/>
                <a:gd name="T93" fmla="*/ 29 h 438"/>
                <a:gd name="T94" fmla="*/ 15 w 145"/>
                <a:gd name="T95" fmla="*/ 27 h 438"/>
                <a:gd name="T96" fmla="*/ 14 w 145"/>
                <a:gd name="T97" fmla="*/ 24 h 438"/>
                <a:gd name="T98" fmla="*/ 14 w 145"/>
                <a:gd name="T99" fmla="*/ 22 h 438"/>
                <a:gd name="T100" fmla="*/ 15 w 145"/>
                <a:gd name="T101" fmla="*/ 20 h 438"/>
                <a:gd name="T102" fmla="*/ 16 w 145"/>
                <a:gd name="T103" fmla="*/ 18 h 438"/>
                <a:gd name="T104" fmla="*/ 17 w 145"/>
                <a:gd name="T105" fmla="*/ 15 h 438"/>
                <a:gd name="T106" fmla="*/ 18 w 145"/>
                <a:gd name="T107" fmla="*/ 14 h 438"/>
                <a:gd name="T108" fmla="*/ 17 w 145"/>
                <a:gd name="T109" fmla="*/ 12 h 438"/>
                <a:gd name="T110" fmla="*/ 15 w 145"/>
                <a:gd name="T111" fmla="*/ 11 h 438"/>
                <a:gd name="T112" fmla="*/ 13 w 145"/>
                <a:gd name="T113" fmla="*/ 10 h 438"/>
                <a:gd name="T114" fmla="*/ 11 w 145"/>
                <a:gd name="T115" fmla="*/ 10 h 438"/>
                <a:gd name="T116" fmla="*/ 9 w 145"/>
                <a:gd name="T117" fmla="*/ 10 h 438"/>
                <a:gd name="T118" fmla="*/ 7 w 145"/>
                <a:gd name="T119" fmla="*/ 10 h 438"/>
                <a:gd name="T120" fmla="*/ 7 w 145"/>
                <a:gd name="T121" fmla="*/ 10 h 438"/>
                <a:gd name="T122" fmla="*/ 0 w 145"/>
                <a:gd name="T123" fmla="*/ 3 h 43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5"/>
                <a:gd name="T187" fmla="*/ 0 h 438"/>
                <a:gd name="T188" fmla="*/ 145 w 145"/>
                <a:gd name="T189" fmla="*/ 438 h 43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5" h="438">
                  <a:moveTo>
                    <a:pt x="0" y="23"/>
                  </a:moveTo>
                  <a:lnTo>
                    <a:pt x="2" y="25"/>
                  </a:lnTo>
                  <a:lnTo>
                    <a:pt x="4" y="29"/>
                  </a:lnTo>
                  <a:lnTo>
                    <a:pt x="8" y="33"/>
                  </a:lnTo>
                  <a:lnTo>
                    <a:pt x="11" y="36"/>
                  </a:lnTo>
                  <a:lnTo>
                    <a:pt x="15" y="42"/>
                  </a:lnTo>
                  <a:lnTo>
                    <a:pt x="21" y="48"/>
                  </a:lnTo>
                  <a:lnTo>
                    <a:pt x="27" y="56"/>
                  </a:lnTo>
                  <a:lnTo>
                    <a:pt x="30" y="59"/>
                  </a:lnTo>
                  <a:lnTo>
                    <a:pt x="34" y="65"/>
                  </a:lnTo>
                  <a:lnTo>
                    <a:pt x="40" y="71"/>
                  </a:lnTo>
                  <a:lnTo>
                    <a:pt x="44" y="76"/>
                  </a:lnTo>
                  <a:lnTo>
                    <a:pt x="48" y="80"/>
                  </a:lnTo>
                  <a:lnTo>
                    <a:pt x="51" y="84"/>
                  </a:lnTo>
                  <a:lnTo>
                    <a:pt x="53" y="86"/>
                  </a:lnTo>
                  <a:lnTo>
                    <a:pt x="55" y="86"/>
                  </a:lnTo>
                  <a:lnTo>
                    <a:pt x="57" y="86"/>
                  </a:lnTo>
                  <a:lnTo>
                    <a:pt x="63" y="86"/>
                  </a:lnTo>
                  <a:lnTo>
                    <a:pt x="67" y="84"/>
                  </a:lnTo>
                  <a:lnTo>
                    <a:pt x="70" y="84"/>
                  </a:lnTo>
                  <a:lnTo>
                    <a:pt x="76" y="84"/>
                  </a:lnTo>
                  <a:lnTo>
                    <a:pt x="82" y="84"/>
                  </a:lnTo>
                  <a:lnTo>
                    <a:pt x="86" y="84"/>
                  </a:lnTo>
                  <a:lnTo>
                    <a:pt x="91" y="84"/>
                  </a:lnTo>
                  <a:lnTo>
                    <a:pt x="95" y="84"/>
                  </a:lnTo>
                  <a:lnTo>
                    <a:pt x="101" y="86"/>
                  </a:lnTo>
                  <a:lnTo>
                    <a:pt x="105" y="88"/>
                  </a:lnTo>
                  <a:lnTo>
                    <a:pt x="110" y="90"/>
                  </a:lnTo>
                  <a:lnTo>
                    <a:pt x="114" y="92"/>
                  </a:lnTo>
                  <a:lnTo>
                    <a:pt x="118" y="95"/>
                  </a:lnTo>
                  <a:lnTo>
                    <a:pt x="120" y="97"/>
                  </a:lnTo>
                  <a:lnTo>
                    <a:pt x="122" y="101"/>
                  </a:lnTo>
                  <a:lnTo>
                    <a:pt x="122" y="105"/>
                  </a:lnTo>
                  <a:lnTo>
                    <a:pt x="122" y="111"/>
                  </a:lnTo>
                  <a:lnTo>
                    <a:pt x="118" y="116"/>
                  </a:lnTo>
                  <a:lnTo>
                    <a:pt x="116" y="122"/>
                  </a:lnTo>
                  <a:lnTo>
                    <a:pt x="114" y="130"/>
                  </a:lnTo>
                  <a:lnTo>
                    <a:pt x="112" y="135"/>
                  </a:lnTo>
                  <a:lnTo>
                    <a:pt x="108" y="141"/>
                  </a:lnTo>
                  <a:lnTo>
                    <a:pt x="105" y="147"/>
                  </a:lnTo>
                  <a:lnTo>
                    <a:pt x="101" y="152"/>
                  </a:lnTo>
                  <a:lnTo>
                    <a:pt x="99" y="156"/>
                  </a:lnTo>
                  <a:lnTo>
                    <a:pt x="95" y="160"/>
                  </a:lnTo>
                  <a:lnTo>
                    <a:pt x="93" y="164"/>
                  </a:lnTo>
                  <a:lnTo>
                    <a:pt x="93" y="166"/>
                  </a:lnTo>
                  <a:lnTo>
                    <a:pt x="93" y="168"/>
                  </a:lnTo>
                  <a:lnTo>
                    <a:pt x="95" y="173"/>
                  </a:lnTo>
                  <a:lnTo>
                    <a:pt x="95" y="175"/>
                  </a:lnTo>
                  <a:lnTo>
                    <a:pt x="95" y="181"/>
                  </a:lnTo>
                  <a:lnTo>
                    <a:pt x="97" y="187"/>
                  </a:lnTo>
                  <a:lnTo>
                    <a:pt x="99" y="192"/>
                  </a:lnTo>
                  <a:lnTo>
                    <a:pt x="99" y="196"/>
                  </a:lnTo>
                  <a:lnTo>
                    <a:pt x="99" y="198"/>
                  </a:lnTo>
                  <a:lnTo>
                    <a:pt x="99" y="202"/>
                  </a:lnTo>
                  <a:lnTo>
                    <a:pt x="101" y="206"/>
                  </a:lnTo>
                  <a:lnTo>
                    <a:pt x="101" y="210"/>
                  </a:lnTo>
                  <a:lnTo>
                    <a:pt x="101" y="213"/>
                  </a:lnTo>
                  <a:lnTo>
                    <a:pt x="101" y="217"/>
                  </a:lnTo>
                  <a:lnTo>
                    <a:pt x="103" y="223"/>
                  </a:lnTo>
                  <a:lnTo>
                    <a:pt x="103" y="227"/>
                  </a:lnTo>
                  <a:lnTo>
                    <a:pt x="103" y="230"/>
                  </a:lnTo>
                  <a:lnTo>
                    <a:pt x="103" y="236"/>
                  </a:lnTo>
                  <a:lnTo>
                    <a:pt x="103" y="240"/>
                  </a:lnTo>
                  <a:lnTo>
                    <a:pt x="103" y="246"/>
                  </a:lnTo>
                  <a:lnTo>
                    <a:pt x="103" y="249"/>
                  </a:lnTo>
                  <a:lnTo>
                    <a:pt x="103" y="255"/>
                  </a:lnTo>
                  <a:lnTo>
                    <a:pt x="103" y="261"/>
                  </a:lnTo>
                  <a:lnTo>
                    <a:pt x="103" y="265"/>
                  </a:lnTo>
                  <a:lnTo>
                    <a:pt x="101" y="270"/>
                  </a:lnTo>
                  <a:lnTo>
                    <a:pt x="101" y="274"/>
                  </a:lnTo>
                  <a:lnTo>
                    <a:pt x="101" y="280"/>
                  </a:lnTo>
                  <a:lnTo>
                    <a:pt x="99" y="286"/>
                  </a:lnTo>
                  <a:lnTo>
                    <a:pt x="99" y="291"/>
                  </a:lnTo>
                  <a:lnTo>
                    <a:pt x="97" y="295"/>
                  </a:lnTo>
                  <a:lnTo>
                    <a:pt x="97" y="303"/>
                  </a:lnTo>
                  <a:lnTo>
                    <a:pt x="95" y="306"/>
                  </a:lnTo>
                  <a:lnTo>
                    <a:pt x="93" y="312"/>
                  </a:lnTo>
                  <a:lnTo>
                    <a:pt x="91" y="318"/>
                  </a:lnTo>
                  <a:lnTo>
                    <a:pt x="89" y="324"/>
                  </a:lnTo>
                  <a:lnTo>
                    <a:pt x="88" y="329"/>
                  </a:lnTo>
                  <a:lnTo>
                    <a:pt x="86" y="335"/>
                  </a:lnTo>
                  <a:lnTo>
                    <a:pt x="84" y="339"/>
                  </a:lnTo>
                  <a:lnTo>
                    <a:pt x="82" y="346"/>
                  </a:lnTo>
                  <a:lnTo>
                    <a:pt x="78" y="350"/>
                  </a:lnTo>
                  <a:lnTo>
                    <a:pt x="74" y="356"/>
                  </a:lnTo>
                  <a:lnTo>
                    <a:pt x="72" y="362"/>
                  </a:lnTo>
                  <a:lnTo>
                    <a:pt x="69" y="367"/>
                  </a:lnTo>
                  <a:lnTo>
                    <a:pt x="65" y="373"/>
                  </a:lnTo>
                  <a:lnTo>
                    <a:pt x="61" y="377"/>
                  </a:lnTo>
                  <a:lnTo>
                    <a:pt x="57" y="383"/>
                  </a:lnTo>
                  <a:lnTo>
                    <a:pt x="53" y="388"/>
                  </a:lnTo>
                  <a:lnTo>
                    <a:pt x="48" y="394"/>
                  </a:lnTo>
                  <a:lnTo>
                    <a:pt x="44" y="400"/>
                  </a:lnTo>
                  <a:lnTo>
                    <a:pt x="38" y="403"/>
                  </a:lnTo>
                  <a:lnTo>
                    <a:pt x="34" y="409"/>
                  </a:lnTo>
                  <a:lnTo>
                    <a:pt x="29" y="413"/>
                  </a:lnTo>
                  <a:lnTo>
                    <a:pt x="23" y="419"/>
                  </a:lnTo>
                  <a:lnTo>
                    <a:pt x="17" y="422"/>
                  </a:lnTo>
                  <a:lnTo>
                    <a:pt x="11" y="428"/>
                  </a:lnTo>
                  <a:lnTo>
                    <a:pt x="34" y="438"/>
                  </a:lnTo>
                  <a:lnTo>
                    <a:pt x="36" y="438"/>
                  </a:lnTo>
                  <a:lnTo>
                    <a:pt x="40" y="434"/>
                  </a:lnTo>
                  <a:lnTo>
                    <a:pt x="42" y="430"/>
                  </a:lnTo>
                  <a:lnTo>
                    <a:pt x="46" y="428"/>
                  </a:lnTo>
                  <a:lnTo>
                    <a:pt x="51" y="424"/>
                  </a:lnTo>
                  <a:lnTo>
                    <a:pt x="55" y="421"/>
                  </a:lnTo>
                  <a:lnTo>
                    <a:pt x="59" y="417"/>
                  </a:lnTo>
                  <a:lnTo>
                    <a:pt x="65" y="411"/>
                  </a:lnTo>
                  <a:lnTo>
                    <a:pt x="69" y="405"/>
                  </a:lnTo>
                  <a:lnTo>
                    <a:pt x="74" y="402"/>
                  </a:lnTo>
                  <a:lnTo>
                    <a:pt x="80" y="394"/>
                  </a:lnTo>
                  <a:lnTo>
                    <a:pt x="86" y="386"/>
                  </a:lnTo>
                  <a:lnTo>
                    <a:pt x="88" y="383"/>
                  </a:lnTo>
                  <a:lnTo>
                    <a:pt x="91" y="381"/>
                  </a:lnTo>
                  <a:lnTo>
                    <a:pt x="93" y="375"/>
                  </a:lnTo>
                  <a:lnTo>
                    <a:pt x="95" y="373"/>
                  </a:lnTo>
                  <a:lnTo>
                    <a:pt x="97" y="367"/>
                  </a:lnTo>
                  <a:lnTo>
                    <a:pt x="101" y="364"/>
                  </a:lnTo>
                  <a:lnTo>
                    <a:pt x="103" y="358"/>
                  </a:lnTo>
                  <a:lnTo>
                    <a:pt x="105" y="354"/>
                  </a:lnTo>
                  <a:lnTo>
                    <a:pt x="107" y="348"/>
                  </a:lnTo>
                  <a:lnTo>
                    <a:pt x="108" y="344"/>
                  </a:lnTo>
                  <a:lnTo>
                    <a:pt x="110" y="339"/>
                  </a:lnTo>
                  <a:lnTo>
                    <a:pt x="114" y="335"/>
                  </a:lnTo>
                  <a:lnTo>
                    <a:pt x="114" y="329"/>
                  </a:lnTo>
                  <a:lnTo>
                    <a:pt x="116" y="324"/>
                  </a:lnTo>
                  <a:lnTo>
                    <a:pt x="118" y="318"/>
                  </a:lnTo>
                  <a:lnTo>
                    <a:pt x="120" y="314"/>
                  </a:lnTo>
                  <a:lnTo>
                    <a:pt x="122" y="306"/>
                  </a:lnTo>
                  <a:lnTo>
                    <a:pt x="122" y="303"/>
                  </a:lnTo>
                  <a:lnTo>
                    <a:pt x="124" y="295"/>
                  </a:lnTo>
                  <a:lnTo>
                    <a:pt x="126" y="289"/>
                  </a:lnTo>
                  <a:lnTo>
                    <a:pt x="126" y="284"/>
                  </a:lnTo>
                  <a:lnTo>
                    <a:pt x="126" y="278"/>
                  </a:lnTo>
                  <a:lnTo>
                    <a:pt x="126" y="270"/>
                  </a:lnTo>
                  <a:lnTo>
                    <a:pt x="126" y="265"/>
                  </a:lnTo>
                  <a:lnTo>
                    <a:pt x="126" y="259"/>
                  </a:lnTo>
                  <a:lnTo>
                    <a:pt x="126" y="251"/>
                  </a:lnTo>
                  <a:lnTo>
                    <a:pt x="126" y="246"/>
                  </a:lnTo>
                  <a:lnTo>
                    <a:pt x="126" y="238"/>
                  </a:lnTo>
                  <a:lnTo>
                    <a:pt x="124" y="230"/>
                  </a:lnTo>
                  <a:lnTo>
                    <a:pt x="124" y="223"/>
                  </a:lnTo>
                  <a:lnTo>
                    <a:pt x="122" y="215"/>
                  </a:lnTo>
                  <a:lnTo>
                    <a:pt x="122" y="210"/>
                  </a:lnTo>
                  <a:lnTo>
                    <a:pt x="118" y="200"/>
                  </a:lnTo>
                  <a:lnTo>
                    <a:pt x="116" y="192"/>
                  </a:lnTo>
                  <a:lnTo>
                    <a:pt x="114" y="187"/>
                  </a:lnTo>
                  <a:lnTo>
                    <a:pt x="112" y="179"/>
                  </a:lnTo>
                  <a:lnTo>
                    <a:pt x="114" y="173"/>
                  </a:lnTo>
                  <a:lnTo>
                    <a:pt x="118" y="170"/>
                  </a:lnTo>
                  <a:lnTo>
                    <a:pt x="122" y="166"/>
                  </a:lnTo>
                  <a:lnTo>
                    <a:pt x="126" y="160"/>
                  </a:lnTo>
                  <a:lnTo>
                    <a:pt x="127" y="154"/>
                  </a:lnTo>
                  <a:lnTo>
                    <a:pt x="131" y="149"/>
                  </a:lnTo>
                  <a:lnTo>
                    <a:pt x="135" y="143"/>
                  </a:lnTo>
                  <a:lnTo>
                    <a:pt x="139" y="137"/>
                  </a:lnTo>
                  <a:lnTo>
                    <a:pt x="141" y="132"/>
                  </a:lnTo>
                  <a:lnTo>
                    <a:pt x="143" y="124"/>
                  </a:lnTo>
                  <a:lnTo>
                    <a:pt x="145" y="118"/>
                  </a:lnTo>
                  <a:lnTo>
                    <a:pt x="145" y="113"/>
                  </a:lnTo>
                  <a:lnTo>
                    <a:pt x="145" y="107"/>
                  </a:lnTo>
                  <a:lnTo>
                    <a:pt x="145" y="101"/>
                  </a:lnTo>
                  <a:lnTo>
                    <a:pt x="143" y="97"/>
                  </a:lnTo>
                  <a:lnTo>
                    <a:pt x="143" y="94"/>
                  </a:lnTo>
                  <a:lnTo>
                    <a:pt x="137" y="88"/>
                  </a:lnTo>
                  <a:lnTo>
                    <a:pt x="133" y="84"/>
                  </a:lnTo>
                  <a:lnTo>
                    <a:pt x="127" y="82"/>
                  </a:lnTo>
                  <a:lnTo>
                    <a:pt x="122" y="80"/>
                  </a:lnTo>
                  <a:lnTo>
                    <a:pt x="114" y="78"/>
                  </a:lnTo>
                  <a:lnTo>
                    <a:pt x="108" y="76"/>
                  </a:lnTo>
                  <a:lnTo>
                    <a:pt x="101" y="76"/>
                  </a:lnTo>
                  <a:lnTo>
                    <a:pt x="93" y="76"/>
                  </a:lnTo>
                  <a:lnTo>
                    <a:pt x="89" y="75"/>
                  </a:lnTo>
                  <a:lnTo>
                    <a:pt x="86" y="75"/>
                  </a:lnTo>
                  <a:lnTo>
                    <a:pt x="82" y="75"/>
                  </a:lnTo>
                  <a:lnTo>
                    <a:pt x="78" y="75"/>
                  </a:lnTo>
                  <a:lnTo>
                    <a:pt x="72" y="75"/>
                  </a:lnTo>
                  <a:lnTo>
                    <a:pt x="67" y="76"/>
                  </a:lnTo>
                  <a:lnTo>
                    <a:pt x="63" y="76"/>
                  </a:lnTo>
                  <a:lnTo>
                    <a:pt x="59" y="76"/>
                  </a:lnTo>
                  <a:lnTo>
                    <a:pt x="57" y="76"/>
                  </a:lnTo>
                  <a:lnTo>
                    <a:pt x="13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Freeform 189"/>
            <p:cNvSpPr>
              <a:spLocks/>
            </p:cNvSpPr>
            <p:nvPr/>
          </p:nvSpPr>
          <p:spPr bwMode="auto">
            <a:xfrm>
              <a:off x="4951" y="3178"/>
              <a:ext cx="101" cy="44"/>
            </a:xfrm>
            <a:custGeom>
              <a:avLst/>
              <a:gdLst>
                <a:gd name="T0" fmla="*/ 9 w 202"/>
                <a:gd name="T1" fmla="*/ 0 h 89"/>
                <a:gd name="T2" fmla="*/ 9 w 202"/>
                <a:gd name="T3" fmla="*/ 0 h 89"/>
                <a:gd name="T4" fmla="*/ 6 w 202"/>
                <a:gd name="T5" fmla="*/ 1 h 89"/>
                <a:gd name="T6" fmla="*/ 6 w 202"/>
                <a:gd name="T7" fmla="*/ 1 h 89"/>
                <a:gd name="T8" fmla="*/ 5 w 202"/>
                <a:gd name="T9" fmla="*/ 1 h 89"/>
                <a:gd name="T10" fmla="*/ 5 w 202"/>
                <a:gd name="T11" fmla="*/ 2 h 89"/>
                <a:gd name="T12" fmla="*/ 3 w 202"/>
                <a:gd name="T13" fmla="*/ 3 h 89"/>
                <a:gd name="T14" fmla="*/ 2 w 202"/>
                <a:gd name="T15" fmla="*/ 4 h 89"/>
                <a:gd name="T16" fmla="*/ 1 w 202"/>
                <a:gd name="T17" fmla="*/ 5 h 89"/>
                <a:gd name="T18" fmla="*/ 0 w 202"/>
                <a:gd name="T19" fmla="*/ 6 h 89"/>
                <a:gd name="T20" fmla="*/ 0 w 202"/>
                <a:gd name="T21" fmla="*/ 7 h 89"/>
                <a:gd name="T22" fmla="*/ 1 w 202"/>
                <a:gd name="T23" fmla="*/ 8 h 89"/>
                <a:gd name="T24" fmla="*/ 3 w 202"/>
                <a:gd name="T25" fmla="*/ 7 h 89"/>
                <a:gd name="T26" fmla="*/ 3 w 202"/>
                <a:gd name="T27" fmla="*/ 6 h 89"/>
                <a:gd name="T28" fmla="*/ 5 w 202"/>
                <a:gd name="T29" fmla="*/ 5 h 89"/>
                <a:gd name="T30" fmla="*/ 6 w 202"/>
                <a:gd name="T31" fmla="*/ 5 h 89"/>
                <a:gd name="T32" fmla="*/ 6 w 202"/>
                <a:gd name="T33" fmla="*/ 6 h 89"/>
                <a:gd name="T34" fmla="*/ 7 w 202"/>
                <a:gd name="T35" fmla="*/ 7 h 89"/>
                <a:gd name="T36" fmla="*/ 9 w 202"/>
                <a:gd name="T37" fmla="*/ 8 h 89"/>
                <a:gd name="T38" fmla="*/ 10 w 202"/>
                <a:gd name="T39" fmla="*/ 9 h 89"/>
                <a:gd name="T40" fmla="*/ 12 w 202"/>
                <a:gd name="T41" fmla="*/ 10 h 89"/>
                <a:gd name="T42" fmla="*/ 13 w 202"/>
                <a:gd name="T43" fmla="*/ 10 h 89"/>
                <a:gd name="T44" fmla="*/ 13 w 202"/>
                <a:gd name="T45" fmla="*/ 10 h 89"/>
                <a:gd name="T46" fmla="*/ 14 w 202"/>
                <a:gd name="T47" fmla="*/ 11 h 89"/>
                <a:gd name="T48" fmla="*/ 15 w 202"/>
                <a:gd name="T49" fmla="*/ 11 h 89"/>
                <a:gd name="T50" fmla="*/ 17 w 202"/>
                <a:gd name="T51" fmla="*/ 11 h 89"/>
                <a:gd name="T52" fmla="*/ 18 w 202"/>
                <a:gd name="T53" fmla="*/ 11 h 89"/>
                <a:gd name="T54" fmla="*/ 19 w 202"/>
                <a:gd name="T55" fmla="*/ 11 h 89"/>
                <a:gd name="T56" fmla="*/ 20 w 202"/>
                <a:gd name="T57" fmla="*/ 11 h 89"/>
                <a:gd name="T58" fmla="*/ 21 w 202"/>
                <a:gd name="T59" fmla="*/ 11 h 89"/>
                <a:gd name="T60" fmla="*/ 22 w 202"/>
                <a:gd name="T61" fmla="*/ 10 h 89"/>
                <a:gd name="T62" fmla="*/ 24 w 202"/>
                <a:gd name="T63" fmla="*/ 10 h 89"/>
                <a:gd name="T64" fmla="*/ 24 w 202"/>
                <a:gd name="T65" fmla="*/ 10 h 89"/>
                <a:gd name="T66" fmla="*/ 25 w 202"/>
                <a:gd name="T67" fmla="*/ 10 h 89"/>
                <a:gd name="T68" fmla="*/ 25 w 202"/>
                <a:gd name="T69" fmla="*/ 9 h 89"/>
                <a:gd name="T70" fmla="*/ 24 w 202"/>
                <a:gd name="T71" fmla="*/ 9 h 89"/>
                <a:gd name="T72" fmla="*/ 23 w 202"/>
                <a:gd name="T73" fmla="*/ 9 h 89"/>
                <a:gd name="T74" fmla="*/ 22 w 202"/>
                <a:gd name="T75" fmla="*/ 9 h 89"/>
                <a:gd name="T76" fmla="*/ 21 w 202"/>
                <a:gd name="T77" fmla="*/ 9 h 89"/>
                <a:gd name="T78" fmla="*/ 19 w 202"/>
                <a:gd name="T79" fmla="*/ 9 h 89"/>
                <a:gd name="T80" fmla="*/ 18 w 202"/>
                <a:gd name="T81" fmla="*/ 9 h 89"/>
                <a:gd name="T82" fmla="*/ 16 w 202"/>
                <a:gd name="T83" fmla="*/ 9 h 89"/>
                <a:gd name="T84" fmla="*/ 14 w 202"/>
                <a:gd name="T85" fmla="*/ 8 h 89"/>
                <a:gd name="T86" fmla="*/ 13 w 202"/>
                <a:gd name="T87" fmla="*/ 8 h 89"/>
                <a:gd name="T88" fmla="*/ 12 w 202"/>
                <a:gd name="T89" fmla="*/ 7 h 89"/>
                <a:gd name="T90" fmla="*/ 11 w 202"/>
                <a:gd name="T91" fmla="*/ 6 h 89"/>
                <a:gd name="T92" fmla="*/ 9 w 202"/>
                <a:gd name="T93" fmla="*/ 6 h 89"/>
                <a:gd name="T94" fmla="*/ 9 w 202"/>
                <a:gd name="T95" fmla="*/ 4 h 89"/>
                <a:gd name="T96" fmla="*/ 7 w 202"/>
                <a:gd name="T97" fmla="*/ 4 h 89"/>
                <a:gd name="T98" fmla="*/ 9 w 202"/>
                <a:gd name="T99" fmla="*/ 3 h 89"/>
                <a:gd name="T100" fmla="*/ 10 w 202"/>
                <a:gd name="T101" fmla="*/ 3 h 89"/>
                <a:gd name="T102" fmla="*/ 11 w 202"/>
                <a:gd name="T103" fmla="*/ 2 h 89"/>
                <a:gd name="T104" fmla="*/ 11 w 202"/>
                <a:gd name="T105" fmla="*/ 1 h 89"/>
                <a:gd name="T106" fmla="*/ 10 w 202"/>
                <a:gd name="T107" fmla="*/ 0 h 89"/>
                <a:gd name="T108" fmla="*/ 10 w 202"/>
                <a:gd name="T109" fmla="*/ 0 h 8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2"/>
                <a:gd name="T166" fmla="*/ 0 h 89"/>
                <a:gd name="T167" fmla="*/ 202 w 202"/>
                <a:gd name="T168" fmla="*/ 89 h 8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2" h="89">
                  <a:moveTo>
                    <a:pt x="76" y="0"/>
                  </a:moveTo>
                  <a:lnTo>
                    <a:pt x="72" y="0"/>
                  </a:lnTo>
                  <a:lnTo>
                    <a:pt x="69" y="2"/>
                  </a:lnTo>
                  <a:lnTo>
                    <a:pt x="65" y="4"/>
                  </a:lnTo>
                  <a:lnTo>
                    <a:pt x="59" y="6"/>
                  </a:lnTo>
                  <a:lnTo>
                    <a:pt x="55" y="8"/>
                  </a:lnTo>
                  <a:lnTo>
                    <a:pt x="52" y="10"/>
                  </a:lnTo>
                  <a:lnTo>
                    <a:pt x="48" y="12"/>
                  </a:lnTo>
                  <a:lnTo>
                    <a:pt x="44" y="13"/>
                  </a:lnTo>
                  <a:lnTo>
                    <a:pt x="40" y="15"/>
                  </a:lnTo>
                  <a:lnTo>
                    <a:pt x="36" y="19"/>
                  </a:lnTo>
                  <a:lnTo>
                    <a:pt x="33" y="23"/>
                  </a:lnTo>
                  <a:lnTo>
                    <a:pt x="29" y="27"/>
                  </a:lnTo>
                  <a:lnTo>
                    <a:pt x="23" y="31"/>
                  </a:lnTo>
                  <a:lnTo>
                    <a:pt x="19" y="32"/>
                  </a:lnTo>
                  <a:lnTo>
                    <a:pt x="15" y="36"/>
                  </a:lnTo>
                  <a:lnTo>
                    <a:pt x="14" y="40"/>
                  </a:lnTo>
                  <a:lnTo>
                    <a:pt x="6" y="44"/>
                  </a:lnTo>
                  <a:lnTo>
                    <a:pt x="4" y="50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61"/>
                  </a:lnTo>
                  <a:lnTo>
                    <a:pt x="4" y="65"/>
                  </a:lnTo>
                  <a:lnTo>
                    <a:pt x="6" y="67"/>
                  </a:lnTo>
                  <a:lnTo>
                    <a:pt x="12" y="65"/>
                  </a:lnTo>
                  <a:lnTo>
                    <a:pt x="17" y="61"/>
                  </a:lnTo>
                  <a:lnTo>
                    <a:pt x="23" y="57"/>
                  </a:lnTo>
                  <a:lnTo>
                    <a:pt x="29" y="51"/>
                  </a:lnTo>
                  <a:lnTo>
                    <a:pt x="34" y="46"/>
                  </a:lnTo>
                  <a:lnTo>
                    <a:pt x="38" y="44"/>
                  </a:lnTo>
                  <a:lnTo>
                    <a:pt x="40" y="42"/>
                  </a:lnTo>
                  <a:lnTo>
                    <a:pt x="44" y="46"/>
                  </a:lnTo>
                  <a:lnTo>
                    <a:pt x="46" y="50"/>
                  </a:lnTo>
                  <a:lnTo>
                    <a:pt x="53" y="53"/>
                  </a:lnTo>
                  <a:lnTo>
                    <a:pt x="55" y="55"/>
                  </a:lnTo>
                  <a:lnTo>
                    <a:pt x="59" y="59"/>
                  </a:lnTo>
                  <a:lnTo>
                    <a:pt x="63" y="63"/>
                  </a:lnTo>
                  <a:lnTo>
                    <a:pt x="69" y="67"/>
                  </a:lnTo>
                  <a:lnTo>
                    <a:pt x="74" y="70"/>
                  </a:lnTo>
                  <a:lnTo>
                    <a:pt x="80" y="72"/>
                  </a:lnTo>
                  <a:lnTo>
                    <a:pt x="86" y="76"/>
                  </a:lnTo>
                  <a:lnTo>
                    <a:pt x="93" y="80"/>
                  </a:lnTo>
                  <a:lnTo>
                    <a:pt x="95" y="82"/>
                  </a:lnTo>
                  <a:lnTo>
                    <a:pt x="99" y="84"/>
                  </a:lnTo>
                  <a:lnTo>
                    <a:pt x="103" y="84"/>
                  </a:lnTo>
                  <a:lnTo>
                    <a:pt x="107" y="86"/>
                  </a:lnTo>
                  <a:lnTo>
                    <a:pt x="110" y="86"/>
                  </a:lnTo>
                  <a:lnTo>
                    <a:pt x="114" y="88"/>
                  </a:lnTo>
                  <a:lnTo>
                    <a:pt x="120" y="88"/>
                  </a:lnTo>
                  <a:lnTo>
                    <a:pt x="124" y="89"/>
                  </a:lnTo>
                  <a:lnTo>
                    <a:pt x="128" y="89"/>
                  </a:lnTo>
                  <a:lnTo>
                    <a:pt x="131" y="89"/>
                  </a:lnTo>
                  <a:lnTo>
                    <a:pt x="135" y="89"/>
                  </a:lnTo>
                  <a:lnTo>
                    <a:pt x="141" y="89"/>
                  </a:lnTo>
                  <a:lnTo>
                    <a:pt x="145" y="88"/>
                  </a:lnTo>
                  <a:lnTo>
                    <a:pt x="148" y="88"/>
                  </a:lnTo>
                  <a:lnTo>
                    <a:pt x="152" y="88"/>
                  </a:lnTo>
                  <a:lnTo>
                    <a:pt x="156" y="88"/>
                  </a:lnTo>
                  <a:lnTo>
                    <a:pt x="160" y="88"/>
                  </a:lnTo>
                  <a:lnTo>
                    <a:pt x="164" y="88"/>
                  </a:lnTo>
                  <a:lnTo>
                    <a:pt x="168" y="86"/>
                  </a:lnTo>
                  <a:lnTo>
                    <a:pt x="171" y="86"/>
                  </a:lnTo>
                  <a:lnTo>
                    <a:pt x="177" y="86"/>
                  </a:lnTo>
                  <a:lnTo>
                    <a:pt x="185" y="84"/>
                  </a:lnTo>
                  <a:lnTo>
                    <a:pt x="188" y="82"/>
                  </a:lnTo>
                  <a:lnTo>
                    <a:pt x="192" y="82"/>
                  </a:lnTo>
                  <a:lnTo>
                    <a:pt x="194" y="82"/>
                  </a:lnTo>
                  <a:lnTo>
                    <a:pt x="196" y="82"/>
                  </a:lnTo>
                  <a:lnTo>
                    <a:pt x="202" y="72"/>
                  </a:lnTo>
                  <a:lnTo>
                    <a:pt x="200" y="72"/>
                  </a:lnTo>
                  <a:lnTo>
                    <a:pt x="196" y="72"/>
                  </a:lnTo>
                  <a:lnTo>
                    <a:pt x="190" y="74"/>
                  </a:lnTo>
                  <a:lnTo>
                    <a:pt x="185" y="76"/>
                  </a:lnTo>
                  <a:lnTo>
                    <a:pt x="181" y="76"/>
                  </a:lnTo>
                  <a:lnTo>
                    <a:pt x="175" y="76"/>
                  </a:lnTo>
                  <a:lnTo>
                    <a:pt x="171" y="76"/>
                  </a:lnTo>
                  <a:lnTo>
                    <a:pt x="168" y="76"/>
                  </a:lnTo>
                  <a:lnTo>
                    <a:pt x="162" y="76"/>
                  </a:lnTo>
                  <a:lnTo>
                    <a:pt x="156" y="76"/>
                  </a:lnTo>
                  <a:lnTo>
                    <a:pt x="150" y="76"/>
                  </a:lnTo>
                  <a:lnTo>
                    <a:pt x="147" y="76"/>
                  </a:lnTo>
                  <a:lnTo>
                    <a:pt x="141" y="76"/>
                  </a:lnTo>
                  <a:lnTo>
                    <a:pt x="133" y="76"/>
                  </a:lnTo>
                  <a:lnTo>
                    <a:pt x="128" y="74"/>
                  </a:lnTo>
                  <a:lnTo>
                    <a:pt x="122" y="72"/>
                  </a:lnTo>
                  <a:lnTo>
                    <a:pt x="116" y="70"/>
                  </a:lnTo>
                  <a:lnTo>
                    <a:pt x="110" y="70"/>
                  </a:lnTo>
                  <a:lnTo>
                    <a:pt x="105" y="69"/>
                  </a:lnTo>
                  <a:lnTo>
                    <a:pt x="99" y="67"/>
                  </a:lnTo>
                  <a:lnTo>
                    <a:pt x="93" y="63"/>
                  </a:lnTo>
                  <a:lnTo>
                    <a:pt x="88" y="59"/>
                  </a:lnTo>
                  <a:lnTo>
                    <a:pt x="82" y="55"/>
                  </a:lnTo>
                  <a:lnTo>
                    <a:pt x="78" y="51"/>
                  </a:lnTo>
                  <a:lnTo>
                    <a:pt x="72" y="48"/>
                  </a:lnTo>
                  <a:lnTo>
                    <a:pt x="69" y="44"/>
                  </a:lnTo>
                  <a:lnTo>
                    <a:pt x="65" y="38"/>
                  </a:lnTo>
                  <a:lnTo>
                    <a:pt x="61" y="32"/>
                  </a:lnTo>
                  <a:lnTo>
                    <a:pt x="63" y="31"/>
                  </a:lnTo>
                  <a:lnTo>
                    <a:pt x="67" y="29"/>
                  </a:lnTo>
                  <a:lnTo>
                    <a:pt x="71" y="29"/>
                  </a:lnTo>
                  <a:lnTo>
                    <a:pt x="74" y="25"/>
                  </a:lnTo>
                  <a:lnTo>
                    <a:pt x="78" y="23"/>
                  </a:lnTo>
                  <a:lnTo>
                    <a:pt x="82" y="19"/>
                  </a:lnTo>
                  <a:lnTo>
                    <a:pt x="84" y="17"/>
                  </a:lnTo>
                  <a:lnTo>
                    <a:pt x="84" y="12"/>
                  </a:lnTo>
                  <a:lnTo>
                    <a:pt x="80" y="6"/>
                  </a:lnTo>
                  <a:lnTo>
                    <a:pt x="78" y="2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190"/>
            <p:cNvSpPr>
              <a:spLocks/>
            </p:cNvSpPr>
            <p:nvPr/>
          </p:nvSpPr>
          <p:spPr bwMode="auto">
            <a:xfrm>
              <a:off x="4663" y="3142"/>
              <a:ext cx="195" cy="201"/>
            </a:xfrm>
            <a:custGeom>
              <a:avLst/>
              <a:gdLst>
                <a:gd name="T0" fmla="*/ 12 w 390"/>
                <a:gd name="T1" fmla="*/ 17 h 401"/>
                <a:gd name="T2" fmla="*/ 11 w 390"/>
                <a:gd name="T3" fmla="*/ 18 h 401"/>
                <a:gd name="T4" fmla="*/ 9 w 390"/>
                <a:gd name="T5" fmla="*/ 21 h 401"/>
                <a:gd name="T6" fmla="*/ 6 w 390"/>
                <a:gd name="T7" fmla="*/ 23 h 401"/>
                <a:gd name="T8" fmla="*/ 6 w 390"/>
                <a:gd name="T9" fmla="*/ 25 h 401"/>
                <a:gd name="T10" fmla="*/ 3 w 390"/>
                <a:gd name="T11" fmla="*/ 28 h 401"/>
                <a:gd name="T12" fmla="*/ 1 w 390"/>
                <a:gd name="T13" fmla="*/ 30 h 401"/>
                <a:gd name="T14" fmla="*/ 0 w 390"/>
                <a:gd name="T15" fmla="*/ 32 h 401"/>
                <a:gd name="T16" fmla="*/ 1 w 390"/>
                <a:gd name="T17" fmla="*/ 33 h 401"/>
                <a:gd name="T18" fmla="*/ 3 w 390"/>
                <a:gd name="T19" fmla="*/ 34 h 401"/>
                <a:gd name="T20" fmla="*/ 5 w 390"/>
                <a:gd name="T21" fmla="*/ 35 h 401"/>
                <a:gd name="T22" fmla="*/ 9 w 390"/>
                <a:gd name="T23" fmla="*/ 36 h 401"/>
                <a:gd name="T24" fmla="*/ 10 w 390"/>
                <a:gd name="T25" fmla="*/ 36 h 401"/>
                <a:gd name="T26" fmla="*/ 12 w 390"/>
                <a:gd name="T27" fmla="*/ 36 h 401"/>
                <a:gd name="T28" fmla="*/ 15 w 390"/>
                <a:gd name="T29" fmla="*/ 35 h 401"/>
                <a:gd name="T30" fmla="*/ 18 w 390"/>
                <a:gd name="T31" fmla="*/ 34 h 401"/>
                <a:gd name="T32" fmla="*/ 20 w 390"/>
                <a:gd name="T33" fmla="*/ 33 h 401"/>
                <a:gd name="T34" fmla="*/ 26 w 390"/>
                <a:gd name="T35" fmla="*/ 33 h 401"/>
                <a:gd name="T36" fmla="*/ 26 w 390"/>
                <a:gd name="T37" fmla="*/ 36 h 401"/>
                <a:gd name="T38" fmla="*/ 27 w 390"/>
                <a:gd name="T39" fmla="*/ 38 h 401"/>
                <a:gd name="T40" fmla="*/ 28 w 390"/>
                <a:gd name="T41" fmla="*/ 41 h 401"/>
                <a:gd name="T42" fmla="*/ 30 w 390"/>
                <a:gd name="T43" fmla="*/ 45 h 401"/>
                <a:gd name="T44" fmla="*/ 33 w 390"/>
                <a:gd name="T45" fmla="*/ 47 h 401"/>
                <a:gd name="T46" fmla="*/ 36 w 390"/>
                <a:gd name="T47" fmla="*/ 49 h 401"/>
                <a:gd name="T48" fmla="*/ 38 w 390"/>
                <a:gd name="T49" fmla="*/ 50 h 401"/>
                <a:gd name="T50" fmla="*/ 40 w 390"/>
                <a:gd name="T51" fmla="*/ 50 h 401"/>
                <a:gd name="T52" fmla="*/ 42 w 390"/>
                <a:gd name="T53" fmla="*/ 50 h 401"/>
                <a:gd name="T54" fmla="*/ 44 w 390"/>
                <a:gd name="T55" fmla="*/ 50 h 401"/>
                <a:gd name="T56" fmla="*/ 47 w 390"/>
                <a:gd name="T57" fmla="*/ 48 h 401"/>
                <a:gd name="T58" fmla="*/ 49 w 390"/>
                <a:gd name="T59" fmla="*/ 47 h 401"/>
                <a:gd name="T60" fmla="*/ 46 w 390"/>
                <a:gd name="T61" fmla="*/ 44 h 401"/>
                <a:gd name="T62" fmla="*/ 43 w 390"/>
                <a:gd name="T63" fmla="*/ 46 h 401"/>
                <a:gd name="T64" fmla="*/ 41 w 390"/>
                <a:gd name="T65" fmla="*/ 47 h 401"/>
                <a:gd name="T66" fmla="*/ 38 w 390"/>
                <a:gd name="T67" fmla="*/ 46 h 401"/>
                <a:gd name="T68" fmla="*/ 35 w 390"/>
                <a:gd name="T69" fmla="*/ 45 h 401"/>
                <a:gd name="T70" fmla="*/ 33 w 390"/>
                <a:gd name="T71" fmla="*/ 42 h 401"/>
                <a:gd name="T72" fmla="*/ 31 w 390"/>
                <a:gd name="T73" fmla="*/ 40 h 401"/>
                <a:gd name="T74" fmla="*/ 30 w 390"/>
                <a:gd name="T75" fmla="*/ 37 h 401"/>
                <a:gd name="T76" fmla="*/ 29 w 390"/>
                <a:gd name="T77" fmla="*/ 35 h 401"/>
                <a:gd name="T78" fmla="*/ 29 w 390"/>
                <a:gd name="T79" fmla="*/ 33 h 401"/>
                <a:gd name="T80" fmla="*/ 35 w 390"/>
                <a:gd name="T81" fmla="*/ 25 h 401"/>
                <a:gd name="T82" fmla="*/ 33 w 390"/>
                <a:gd name="T83" fmla="*/ 27 h 401"/>
                <a:gd name="T84" fmla="*/ 29 w 390"/>
                <a:gd name="T85" fmla="*/ 28 h 401"/>
                <a:gd name="T86" fmla="*/ 26 w 390"/>
                <a:gd name="T87" fmla="*/ 29 h 401"/>
                <a:gd name="T88" fmla="*/ 24 w 390"/>
                <a:gd name="T89" fmla="*/ 31 h 401"/>
                <a:gd name="T90" fmla="*/ 22 w 390"/>
                <a:gd name="T91" fmla="*/ 30 h 401"/>
                <a:gd name="T92" fmla="*/ 20 w 390"/>
                <a:gd name="T93" fmla="*/ 30 h 401"/>
                <a:gd name="T94" fmla="*/ 18 w 390"/>
                <a:gd name="T95" fmla="*/ 30 h 401"/>
                <a:gd name="T96" fmla="*/ 15 w 390"/>
                <a:gd name="T97" fmla="*/ 31 h 401"/>
                <a:gd name="T98" fmla="*/ 12 w 390"/>
                <a:gd name="T99" fmla="*/ 32 h 401"/>
                <a:gd name="T100" fmla="*/ 11 w 390"/>
                <a:gd name="T101" fmla="*/ 32 h 401"/>
                <a:gd name="T102" fmla="*/ 9 w 390"/>
                <a:gd name="T103" fmla="*/ 32 h 401"/>
                <a:gd name="T104" fmla="*/ 6 w 390"/>
                <a:gd name="T105" fmla="*/ 32 h 401"/>
                <a:gd name="T106" fmla="*/ 5 w 390"/>
                <a:gd name="T107" fmla="*/ 31 h 401"/>
                <a:gd name="T108" fmla="*/ 6 w 390"/>
                <a:gd name="T109" fmla="*/ 29 h 401"/>
                <a:gd name="T110" fmla="*/ 9 w 390"/>
                <a:gd name="T111" fmla="*/ 26 h 401"/>
                <a:gd name="T112" fmla="*/ 11 w 390"/>
                <a:gd name="T113" fmla="*/ 24 h 401"/>
                <a:gd name="T114" fmla="*/ 12 w 390"/>
                <a:gd name="T115" fmla="*/ 22 h 401"/>
                <a:gd name="T116" fmla="*/ 12 w 390"/>
                <a:gd name="T117" fmla="*/ 20 h 401"/>
                <a:gd name="T118" fmla="*/ 13 w 390"/>
                <a:gd name="T119" fmla="*/ 18 h 401"/>
                <a:gd name="T120" fmla="*/ 14 w 390"/>
                <a:gd name="T121" fmla="*/ 0 h 40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90"/>
                <a:gd name="T184" fmla="*/ 0 h 401"/>
                <a:gd name="T185" fmla="*/ 390 w 390"/>
                <a:gd name="T186" fmla="*/ 401 h 40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90" h="401">
                  <a:moveTo>
                    <a:pt x="91" y="7"/>
                  </a:moveTo>
                  <a:lnTo>
                    <a:pt x="101" y="123"/>
                  </a:lnTo>
                  <a:lnTo>
                    <a:pt x="99" y="123"/>
                  </a:lnTo>
                  <a:lnTo>
                    <a:pt x="93" y="129"/>
                  </a:lnTo>
                  <a:lnTo>
                    <a:pt x="91" y="131"/>
                  </a:lnTo>
                  <a:lnTo>
                    <a:pt x="88" y="137"/>
                  </a:lnTo>
                  <a:lnTo>
                    <a:pt x="86" y="140"/>
                  </a:lnTo>
                  <a:lnTo>
                    <a:pt x="84" y="144"/>
                  </a:lnTo>
                  <a:lnTo>
                    <a:pt x="82" y="146"/>
                  </a:lnTo>
                  <a:lnTo>
                    <a:pt x="78" y="150"/>
                  </a:lnTo>
                  <a:lnTo>
                    <a:pt x="74" y="156"/>
                  </a:lnTo>
                  <a:lnTo>
                    <a:pt x="72" y="161"/>
                  </a:lnTo>
                  <a:lnTo>
                    <a:pt x="67" y="169"/>
                  </a:lnTo>
                  <a:lnTo>
                    <a:pt x="61" y="177"/>
                  </a:lnTo>
                  <a:lnTo>
                    <a:pt x="57" y="180"/>
                  </a:lnTo>
                  <a:lnTo>
                    <a:pt x="55" y="184"/>
                  </a:lnTo>
                  <a:lnTo>
                    <a:pt x="53" y="188"/>
                  </a:lnTo>
                  <a:lnTo>
                    <a:pt x="52" y="192"/>
                  </a:lnTo>
                  <a:lnTo>
                    <a:pt x="48" y="196"/>
                  </a:lnTo>
                  <a:lnTo>
                    <a:pt x="44" y="199"/>
                  </a:lnTo>
                  <a:lnTo>
                    <a:pt x="42" y="203"/>
                  </a:lnTo>
                  <a:lnTo>
                    <a:pt x="38" y="207"/>
                  </a:lnTo>
                  <a:lnTo>
                    <a:pt x="33" y="215"/>
                  </a:lnTo>
                  <a:lnTo>
                    <a:pt x="27" y="220"/>
                  </a:lnTo>
                  <a:lnTo>
                    <a:pt x="21" y="226"/>
                  </a:lnTo>
                  <a:lnTo>
                    <a:pt x="15" y="232"/>
                  </a:lnTo>
                  <a:lnTo>
                    <a:pt x="12" y="236"/>
                  </a:lnTo>
                  <a:lnTo>
                    <a:pt x="8" y="239"/>
                  </a:lnTo>
                  <a:lnTo>
                    <a:pt x="4" y="241"/>
                  </a:lnTo>
                  <a:lnTo>
                    <a:pt x="2" y="243"/>
                  </a:lnTo>
                  <a:lnTo>
                    <a:pt x="0" y="245"/>
                  </a:lnTo>
                  <a:lnTo>
                    <a:pt x="0" y="249"/>
                  </a:lnTo>
                  <a:lnTo>
                    <a:pt x="0" y="253"/>
                  </a:lnTo>
                  <a:lnTo>
                    <a:pt x="2" y="258"/>
                  </a:lnTo>
                  <a:lnTo>
                    <a:pt x="6" y="262"/>
                  </a:lnTo>
                  <a:lnTo>
                    <a:pt x="8" y="264"/>
                  </a:lnTo>
                  <a:lnTo>
                    <a:pt x="12" y="266"/>
                  </a:lnTo>
                  <a:lnTo>
                    <a:pt x="12" y="268"/>
                  </a:lnTo>
                  <a:lnTo>
                    <a:pt x="14" y="268"/>
                  </a:lnTo>
                  <a:lnTo>
                    <a:pt x="17" y="268"/>
                  </a:lnTo>
                  <a:lnTo>
                    <a:pt x="21" y="270"/>
                  </a:lnTo>
                  <a:lnTo>
                    <a:pt x="27" y="272"/>
                  </a:lnTo>
                  <a:lnTo>
                    <a:pt x="33" y="274"/>
                  </a:lnTo>
                  <a:lnTo>
                    <a:pt x="38" y="275"/>
                  </a:lnTo>
                  <a:lnTo>
                    <a:pt x="46" y="277"/>
                  </a:lnTo>
                  <a:lnTo>
                    <a:pt x="53" y="279"/>
                  </a:lnTo>
                  <a:lnTo>
                    <a:pt x="61" y="281"/>
                  </a:lnTo>
                  <a:lnTo>
                    <a:pt x="65" y="281"/>
                  </a:lnTo>
                  <a:lnTo>
                    <a:pt x="69" y="281"/>
                  </a:lnTo>
                  <a:lnTo>
                    <a:pt x="72" y="281"/>
                  </a:lnTo>
                  <a:lnTo>
                    <a:pt x="76" y="283"/>
                  </a:lnTo>
                  <a:lnTo>
                    <a:pt x="80" y="283"/>
                  </a:lnTo>
                  <a:lnTo>
                    <a:pt x="84" y="283"/>
                  </a:lnTo>
                  <a:lnTo>
                    <a:pt x="88" y="283"/>
                  </a:lnTo>
                  <a:lnTo>
                    <a:pt x="91" y="285"/>
                  </a:lnTo>
                  <a:lnTo>
                    <a:pt x="99" y="283"/>
                  </a:lnTo>
                  <a:lnTo>
                    <a:pt x="105" y="283"/>
                  </a:lnTo>
                  <a:lnTo>
                    <a:pt x="110" y="281"/>
                  </a:lnTo>
                  <a:lnTo>
                    <a:pt x="116" y="281"/>
                  </a:lnTo>
                  <a:lnTo>
                    <a:pt x="122" y="279"/>
                  </a:lnTo>
                  <a:lnTo>
                    <a:pt x="128" y="277"/>
                  </a:lnTo>
                  <a:lnTo>
                    <a:pt x="131" y="275"/>
                  </a:lnTo>
                  <a:lnTo>
                    <a:pt x="135" y="274"/>
                  </a:lnTo>
                  <a:lnTo>
                    <a:pt x="141" y="272"/>
                  </a:lnTo>
                  <a:lnTo>
                    <a:pt x="145" y="272"/>
                  </a:lnTo>
                  <a:lnTo>
                    <a:pt x="150" y="268"/>
                  </a:lnTo>
                  <a:lnTo>
                    <a:pt x="156" y="266"/>
                  </a:lnTo>
                  <a:lnTo>
                    <a:pt x="160" y="264"/>
                  </a:lnTo>
                  <a:lnTo>
                    <a:pt x="162" y="264"/>
                  </a:lnTo>
                  <a:lnTo>
                    <a:pt x="213" y="258"/>
                  </a:lnTo>
                  <a:lnTo>
                    <a:pt x="213" y="260"/>
                  </a:lnTo>
                  <a:lnTo>
                    <a:pt x="213" y="264"/>
                  </a:lnTo>
                  <a:lnTo>
                    <a:pt x="213" y="266"/>
                  </a:lnTo>
                  <a:lnTo>
                    <a:pt x="213" y="272"/>
                  </a:lnTo>
                  <a:lnTo>
                    <a:pt x="213" y="275"/>
                  </a:lnTo>
                  <a:lnTo>
                    <a:pt x="215" y="281"/>
                  </a:lnTo>
                  <a:lnTo>
                    <a:pt x="215" y="285"/>
                  </a:lnTo>
                  <a:lnTo>
                    <a:pt x="215" y="291"/>
                  </a:lnTo>
                  <a:lnTo>
                    <a:pt x="217" y="296"/>
                  </a:lnTo>
                  <a:lnTo>
                    <a:pt x="219" y="302"/>
                  </a:lnTo>
                  <a:lnTo>
                    <a:pt x="221" y="308"/>
                  </a:lnTo>
                  <a:lnTo>
                    <a:pt x="223" y="313"/>
                  </a:lnTo>
                  <a:lnTo>
                    <a:pt x="225" y="321"/>
                  </a:lnTo>
                  <a:lnTo>
                    <a:pt x="228" y="327"/>
                  </a:lnTo>
                  <a:lnTo>
                    <a:pt x="230" y="334"/>
                  </a:lnTo>
                  <a:lnTo>
                    <a:pt x="234" y="340"/>
                  </a:lnTo>
                  <a:lnTo>
                    <a:pt x="238" y="348"/>
                  </a:lnTo>
                  <a:lnTo>
                    <a:pt x="242" y="353"/>
                  </a:lnTo>
                  <a:lnTo>
                    <a:pt x="245" y="359"/>
                  </a:lnTo>
                  <a:lnTo>
                    <a:pt x="251" y="365"/>
                  </a:lnTo>
                  <a:lnTo>
                    <a:pt x="255" y="370"/>
                  </a:lnTo>
                  <a:lnTo>
                    <a:pt x="263" y="376"/>
                  </a:lnTo>
                  <a:lnTo>
                    <a:pt x="268" y="380"/>
                  </a:lnTo>
                  <a:lnTo>
                    <a:pt x="274" y="384"/>
                  </a:lnTo>
                  <a:lnTo>
                    <a:pt x="278" y="386"/>
                  </a:lnTo>
                  <a:lnTo>
                    <a:pt x="282" y="388"/>
                  </a:lnTo>
                  <a:lnTo>
                    <a:pt x="285" y="390"/>
                  </a:lnTo>
                  <a:lnTo>
                    <a:pt x="289" y="391"/>
                  </a:lnTo>
                  <a:lnTo>
                    <a:pt x="293" y="393"/>
                  </a:lnTo>
                  <a:lnTo>
                    <a:pt x="297" y="395"/>
                  </a:lnTo>
                  <a:lnTo>
                    <a:pt x="301" y="397"/>
                  </a:lnTo>
                  <a:lnTo>
                    <a:pt x="306" y="397"/>
                  </a:lnTo>
                  <a:lnTo>
                    <a:pt x="310" y="399"/>
                  </a:lnTo>
                  <a:lnTo>
                    <a:pt x="316" y="399"/>
                  </a:lnTo>
                  <a:lnTo>
                    <a:pt x="320" y="399"/>
                  </a:lnTo>
                  <a:lnTo>
                    <a:pt x="325" y="401"/>
                  </a:lnTo>
                  <a:lnTo>
                    <a:pt x="327" y="399"/>
                  </a:lnTo>
                  <a:lnTo>
                    <a:pt x="333" y="399"/>
                  </a:lnTo>
                  <a:lnTo>
                    <a:pt x="337" y="397"/>
                  </a:lnTo>
                  <a:lnTo>
                    <a:pt x="341" y="397"/>
                  </a:lnTo>
                  <a:lnTo>
                    <a:pt x="344" y="395"/>
                  </a:lnTo>
                  <a:lnTo>
                    <a:pt x="350" y="393"/>
                  </a:lnTo>
                  <a:lnTo>
                    <a:pt x="356" y="391"/>
                  </a:lnTo>
                  <a:lnTo>
                    <a:pt x="360" y="390"/>
                  </a:lnTo>
                  <a:lnTo>
                    <a:pt x="365" y="388"/>
                  </a:lnTo>
                  <a:lnTo>
                    <a:pt x="371" y="384"/>
                  </a:lnTo>
                  <a:lnTo>
                    <a:pt x="377" y="380"/>
                  </a:lnTo>
                  <a:lnTo>
                    <a:pt x="380" y="378"/>
                  </a:lnTo>
                  <a:lnTo>
                    <a:pt x="386" y="372"/>
                  </a:lnTo>
                  <a:lnTo>
                    <a:pt x="390" y="369"/>
                  </a:lnTo>
                  <a:lnTo>
                    <a:pt x="377" y="344"/>
                  </a:lnTo>
                  <a:lnTo>
                    <a:pt x="375" y="346"/>
                  </a:lnTo>
                  <a:lnTo>
                    <a:pt x="371" y="348"/>
                  </a:lnTo>
                  <a:lnTo>
                    <a:pt x="365" y="351"/>
                  </a:lnTo>
                  <a:lnTo>
                    <a:pt x="360" y="357"/>
                  </a:lnTo>
                  <a:lnTo>
                    <a:pt x="354" y="359"/>
                  </a:lnTo>
                  <a:lnTo>
                    <a:pt x="350" y="361"/>
                  </a:lnTo>
                  <a:lnTo>
                    <a:pt x="344" y="363"/>
                  </a:lnTo>
                  <a:lnTo>
                    <a:pt x="341" y="365"/>
                  </a:lnTo>
                  <a:lnTo>
                    <a:pt x="335" y="367"/>
                  </a:lnTo>
                  <a:lnTo>
                    <a:pt x="329" y="369"/>
                  </a:lnTo>
                  <a:lnTo>
                    <a:pt x="325" y="369"/>
                  </a:lnTo>
                  <a:lnTo>
                    <a:pt x="320" y="370"/>
                  </a:lnTo>
                  <a:lnTo>
                    <a:pt x="314" y="370"/>
                  </a:lnTo>
                  <a:lnTo>
                    <a:pt x="308" y="369"/>
                  </a:lnTo>
                  <a:lnTo>
                    <a:pt x="301" y="367"/>
                  </a:lnTo>
                  <a:lnTo>
                    <a:pt x="295" y="367"/>
                  </a:lnTo>
                  <a:lnTo>
                    <a:pt x="287" y="361"/>
                  </a:lnTo>
                  <a:lnTo>
                    <a:pt x="282" y="359"/>
                  </a:lnTo>
                  <a:lnTo>
                    <a:pt x="274" y="353"/>
                  </a:lnTo>
                  <a:lnTo>
                    <a:pt x="268" y="348"/>
                  </a:lnTo>
                  <a:lnTo>
                    <a:pt x="264" y="344"/>
                  </a:lnTo>
                  <a:lnTo>
                    <a:pt x="261" y="340"/>
                  </a:lnTo>
                  <a:lnTo>
                    <a:pt x="259" y="334"/>
                  </a:lnTo>
                  <a:lnTo>
                    <a:pt x="255" y="331"/>
                  </a:lnTo>
                  <a:lnTo>
                    <a:pt x="253" y="325"/>
                  </a:lnTo>
                  <a:lnTo>
                    <a:pt x="251" y="321"/>
                  </a:lnTo>
                  <a:lnTo>
                    <a:pt x="249" y="315"/>
                  </a:lnTo>
                  <a:lnTo>
                    <a:pt x="247" y="312"/>
                  </a:lnTo>
                  <a:lnTo>
                    <a:pt x="244" y="304"/>
                  </a:lnTo>
                  <a:lnTo>
                    <a:pt x="242" y="298"/>
                  </a:lnTo>
                  <a:lnTo>
                    <a:pt x="242" y="293"/>
                  </a:lnTo>
                  <a:lnTo>
                    <a:pt x="240" y="285"/>
                  </a:lnTo>
                  <a:lnTo>
                    <a:pt x="240" y="281"/>
                  </a:lnTo>
                  <a:lnTo>
                    <a:pt x="240" y="277"/>
                  </a:lnTo>
                  <a:lnTo>
                    <a:pt x="238" y="274"/>
                  </a:lnTo>
                  <a:lnTo>
                    <a:pt x="238" y="270"/>
                  </a:lnTo>
                  <a:lnTo>
                    <a:pt x="238" y="266"/>
                  </a:lnTo>
                  <a:lnTo>
                    <a:pt x="238" y="262"/>
                  </a:lnTo>
                  <a:lnTo>
                    <a:pt x="238" y="258"/>
                  </a:lnTo>
                  <a:lnTo>
                    <a:pt x="238" y="255"/>
                  </a:lnTo>
                  <a:lnTo>
                    <a:pt x="301" y="218"/>
                  </a:lnTo>
                  <a:lnTo>
                    <a:pt x="276" y="199"/>
                  </a:lnTo>
                  <a:lnTo>
                    <a:pt x="274" y="199"/>
                  </a:lnTo>
                  <a:lnTo>
                    <a:pt x="272" y="201"/>
                  </a:lnTo>
                  <a:lnTo>
                    <a:pt x="268" y="203"/>
                  </a:lnTo>
                  <a:lnTo>
                    <a:pt x="263" y="207"/>
                  </a:lnTo>
                  <a:lnTo>
                    <a:pt x="257" y="209"/>
                  </a:lnTo>
                  <a:lnTo>
                    <a:pt x="251" y="213"/>
                  </a:lnTo>
                  <a:lnTo>
                    <a:pt x="244" y="217"/>
                  </a:lnTo>
                  <a:lnTo>
                    <a:pt x="238" y="220"/>
                  </a:lnTo>
                  <a:lnTo>
                    <a:pt x="232" y="222"/>
                  </a:lnTo>
                  <a:lnTo>
                    <a:pt x="228" y="224"/>
                  </a:lnTo>
                  <a:lnTo>
                    <a:pt x="225" y="226"/>
                  </a:lnTo>
                  <a:lnTo>
                    <a:pt x="221" y="228"/>
                  </a:lnTo>
                  <a:lnTo>
                    <a:pt x="215" y="230"/>
                  </a:lnTo>
                  <a:lnTo>
                    <a:pt x="209" y="236"/>
                  </a:lnTo>
                  <a:lnTo>
                    <a:pt x="202" y="237"/>
                  </a:lnTo>
                  <a:lnTo>
                    <a:pt x="198" y="239"/>
                  </a:lnTo>
                  <a:lnTo>
                    <a:pt x="194" y="241"/>
                  </a:lnTo>
                  <a:lnTo>
                    <a:pt x="192" y="241"/>
                  </a:lnTo>
                  <a:lnTo>
                    <a:pt x="188" y="241"/>
                  </a:lnTo>
                  <a:lnTo>
                    <a:pt x="183" y="239"/>
                  </a:lnTo>
                  <a:lnTo>
                    <a:pt x="175" y="239"/>
                  </a:lnTo>
                  <a:lnTo>
                    <a:pt x="169" y="237"/>
                  </a:lnTo>
                  <a:lnTo>
                    <a:pt x="166" y="237"/>
                  </a:lnTo>
                  <a:lnTo>
                    <a:pt x="162" y="237"/>
                  </a:lnTo>
                  <a:lnTo>
                    <a:pt x="158" y="237"/>
                  </a:lnTo>
                  <a:lnTo>
                    <a:pt x="154" y="237"/>
                  </a:lnTo>
                  <a:lnTo>
                    <a:pt x="149" y="237"/>
                  </a:lnTo>
                  <a:lnTo>
                    <a:pt x="143" y="237"/>
                  </a:lnTo>
                  <a:lnTo>
                    <a:pt x="137" y="239"/>
                  </a:lnTo>
                  <a:lnTo>
                    <a:pt x="130" y="241"/>
                  </a:lnTo>
                  <a:lnTo>
                    <a:pt x="126" y="243"/>
                  </a:lnTo>
                  <a:lnTo>
                    <a:pt x="122" y="243"/>
                  </a:lnTo>
                  <a:lnTo>
                    <a:pt x="120" y="245"/>
                  </a:lnTo>
                  <a:lnTo>
                    <a:pt x="116" y="247"/>
                  </a:lnTo>
                  <a:lnTo>
                    <a:pt x="112" y="247"/>
                  </a:lnTo>
                  <a:lnTo>
                    <a:pt x="109" y="251"/>
                  </a:lnTo>
                  <a:lnTo>
                    <a:pt x="103" y="251"/>
                  </a:lnTo>
                  <a:lnTo>
                    <a:pt x="101" y="253"/>
                  </a:lnTo>
                  <a:lnTo>
                    <a:pt x="93" y="255"/>
                  </a:lnTo>
                  <a:lnTo>
                    <a:pt x="88" y="256"/>
                  </a:lnTo>
                  <a:lnTo>
                    <a:pt x="84" y="256"/>
                  </a:lnTo>
                  <a:lnTo>
                    <a:pt x="80" y="256"/>
                  </a:lnTo>
                  <a:lnTo>
                    <a:pt x="74" y="256"/>
                  </a:lnTo>
                  <a:lnTo>
                    <a:pt x="71" y="256"/>
                  </a:lnTo>
                  <a:lnTo>
                    <a:pt x="67" y="255"/>
                  </a:lnTo>
                  <a:lnTo>
                    <a:pt x="63" y="255"/>
                  </a:lnTo>
                  <a:lnTo>
                    <a:pt x="57" y="255"/>
                  </a:lnTo>
                  <a:lnTo>
                    <a:pt x="53" y="253"/>
                  </a:lnTo>
                  <a:lnTo>
                    <a:pt x="50" y="253"/>
                  </a:lnTo>
                  <a:lnTo>
                    <a:pt x="46" y="251"/>
                  </a:lnTo>
                  <a:lnTo>
                    <a:pt x="42" y="249"/>
                  </a:lnTo>
                  <a:lnTo>
                    <a:pt x="40" y="247"/>
                  </a:lnTo>
                  <a:lnTo>
                    <a:pt x="36" y="243"/>
                  </a:lnTo>
                  <a:lnTo>
                    <a:pt x="36" y="239"/>
                  </a:lnTo>
                  <a:lnTo>
                    <a:pt x="36" y="236"/>
                  </a:lnTo>
                  <a:lnTo>
                    <a:pt x="42" y="230"/>
                  </a:lnTo>
                  <a:lnTo>
                    <a:pt x="46" y="226"/>
                  </a:lnTo>
                  <a:lnTo>
                    <a:pt x="53" y="220"/>
                  </a:lnTo>
                  <a:lnTo>
                    <a:pt x="59" y="215"/>
                  </a:lnTo>
                  <a:lnTo>
                    <a:pt x="67" y="209"/>
                  </a:lnTo>
                  <a:lnTo>
                    <a:pt x="72" y="203"/>
                  </a:lnTo>
                  <a:lnTo>
                    <a:pt x="78" y="199"/>
                  </a:lnTo>
                  <a:lnTo>
                    <a:pt x="80" y="197"/>
                  </a:lnTo>
                  <a:lnTo>
                    <a:pt x="82" y="196"/>
                  </a:lnTo>
                  <a:lnTo>
                    <a:pt x="84" y="190"/>
                  </a:lnTo>
                  <a:lnTo>
                    <a:pt x="86" y="188"/>
                  </a:lnTo>
                  <a:lnTo>
                    <a:pt x="88" y="182"/>
                  </a:lnTo>
                  <a:lnTo>
                    <a:pt x="90" y="178"/>
                  </a:lnTo>
                  <a:lnTo>
                    <a:pt x="91" y="175"/>
                  </a:lnTo>
                  <a:lnTo>
                    <a:pt x="93" y="171"/>
                  </a:lnTo>
                  <a:lnTo>
                    <a:pt x="95" y="165"/>
                  </a:lnTo>
                  <a:lnTo>
                    <a:pt x="97" y="161"/>
                  </a:lnTo>
                  <a:lnTo>
                    <a:pt x="99" y="158"/>
                  </a:lnTo>
                  <a:lnTo>
                    <a:pt x="101" y="154"/>
                  </a:lnTo>
                  <a:lnTo>
                    <a:pt x="105" y="148"/>
                  </a:lnTo>
                  <a:lnTo>
                    <a:pt x="109" y="144"/>
                  </a:lnTo>
                  <a:lnTo>
                    <a:pt x="110" y="139"/>
                  </a:lnTo>
                  <a:lnTo>
                    <a:pt x="118" y="135"/>
                  </a:lnTo>
                  <a:lnTo>
                    <a:pt x="122" y="131"/>
                  </a:lnTo>
                  <a:lnTo>
                    <a:pt x="126" y="131"/>
                  </a:lnTo>
                  <a:lnTo>
                    <a:pt x="114" y="0"/>
                  </a:lnTo>
                  <a:lnTo>
                    <a:pt x="9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Freeform 191"/>
            <p:cNvSpPr>
              <a:spLocks/>
            </p:cNvSpPr>
            <p:nvPr/>
          </p:nvSpPr>
          <p:spPr bwMode="auto">
            <a:xfrm>
              <a:off x="4728" y="3131"/>
              <a:ext cx="411" cy="507"/>
            </a:xfrm>
            <a:custGeom>
              <a:avLst/>
              <a:gdLst>
                <a:gd name="T0" fmla="*/ 39 w 823"/>
                <a:gd name="T1" fmla="*/ 63 h 1013"/>
                <a:gd name="T2" fmla="*/ 44 w 823"/>
                <a:gd name="T3" fmla="*/ 65 h 1013"/>
                <a:gd name="T4" fmla="*/ 50 w 823"/>
                <a:gd name="T5" fmla="*/ 67 h 1013"/>
                <a:gd name="T6" fmla="*/ 55 w 823"/>
                <a:gd name="T7" fmla="*/ 69 h 1013"/>
                <a:gd name="T8" fmla="*/ 60 w 823"/>
                <a:gd name="T9" fmla="*/ 73 h 1013"/>
                <a:gd name="T10" fmla="*/ 64 w 823"/>
                <a:gd name="T11" fmla="*/ 77 h 1013"/>
                <a:gd name="T12" fmla="*/ 68 w 823"/>
                <a:gd name="T13" fmla="*/ 81 h 1013"/>
                <a:gd name="T14" fmla="*/ 72 w 823"/>
                <a:gd name="T15" fmla="*/ 85 h 1013"/>
                <a:gd name="T16" fmla="*/ 76 w 823"/>
                <a:gd name="T17" fmla="*/ 89 h 1013"/>
                <a:gd name="T18" fmla="*/ 81 w 823"/>
                <a:gd name="T19" fmla="*/ 95 h 1013"/>
                <a:gd name="T20" fmla="*/ 85 w 823"/>
                <a:gd name="T21" fmla="*/ 99 h 1013"/>
                <a:gd name="T22" fmla="*/ 91 w 823"/>
                <a:gd name="T23" fmla="*/ 104 h 1013"/>
                <a:gd name="T24" fmla="*/ 96 w 823"/>
                <a:gd name="T25" fmla="*/ 108 h 1013"/>
                <a:gd name="T26" fmla="*/ 98 w 823"/>
                <a:gd name="T27" fmla="*/ 110 h 1013"/>
                <a:gd name="T28" fmla="*/ 94 w 823"/>
                <a:gd name="T29" fmla="*/ 114 h 1013"/>
                <a:gd name="T30" fmla="*/ 88 w 823"/>
                <a:gd name="T31" fmla="*/ 119 h 1013"/>
                <a:gd name="T32" fmla="*/ 83 w 823"/>
                <a:gd name="T33" fmla="*/ 123 h 1013"/>
                <a:gd name="T34" fmla="*/ 78 w 823"/>
                <a:gd name="T35" fmla="*/ 125 h 1013"/>
                <a:gd name="T36" fmla="*/ 74 w 823"/>
                <a:gd name="T37" fmla="*/ 124 h 1013"/>
                <a:gd name="T38" fmla="*/ 72 w 823"/>
                <a:gd name="T39" fmla="*/ 123 h 1013"/>
                <a:gd name="T40" fmla="*/ 69 w 823"/>
                <a:gd name="T41" fmla="*/ 117 h 1013"/>
                <a:gd name="T42" fmla="*/ 66 w 823"/>
                <a:gd name="T43" fmla="*/ 114 h 1013"/>
                <a:gd name="T44" fmla="*/ 61 w 823"/>
                <a:gd name="T45" fmla="*/ 109 h 1013"/>
                <a:gd name="T46" fmla="*/ 57 w 823"/>
                <a:gd name="T47" fmla="*/ 105 h 1013"/>
                <a:gd name="T48" fmla="*/ 52 w 823"/>
                <a:gd name="T49" fmla="*/ 101 h 1013"/>
                <a:gd name="T50" fmla="*/ 48 w 823"/>
                <a:gd name="T51" fmla="*/ 97 h 1013"/>
                <a:gd name="T52" fmla="*/ 43 w 823"/>
                <a:gd name="T53" fmla="*/ 93 h 1013"/>
                <a:gd name="T54" fmla="*/ 38 w 823"/>
                <a:gd name="T55" fmla="*/ 89 h 1013"/>
                <a:gd name="T56" fmla="*/ 34 w 823"/>
                <a:gd name="T57" fmla="*/ 83 h 1013"/>
                <a:gd name="T58" fmla="*/ 31 w 823"/>
                <a:gd name="T59" fmla="*/ 81 h 1013"/>
                <a:gd name="T60" fmla="*/ 30 w 823"/>
                <a:gd name="T61" fmla="*/ 84 h 1013"/>
                <a:gd name="T62" fmla="*/ 32 w 823"/>
                <a:gd name="T63" fmla="*/ 90 h 1013"/>
                <a:gd name="T64" fmla="*/ 36 w 823"/>
                <a:gd name="T65" fmla="*/ 94 h 1013"/>
                <a:gd name="T66" fmla="*/ 41 w 823"/>
                <a:gd name="T67" fmla="*/ 99 h 1013"/>
                <a:gd name="T68" fmla="*/ 46 w 823"/>
                <a:gd name="T69" fmla="*/ 102 h 1013"/>
                <a:gd name="T70" fmla="*/ 50 w 823"/>
                <a:gd name="T71" fmla="*/ 105 h 1013"/>
                <a:gd name="T72" fmla="*/ 55 w 823"/>
                <a:gd name="T73" fmla="*/ 109 h 1013"/>
                <a:gd name="T74" fmla="*/ 60 w 823"/>
                <a:gd name="T75" fmla="*/ 112 h 1013"/>
                <a:gd name="T76" fmla="*/ 64 w 823"/>
                <a:gd name="T77" fmla="*/ 115 h 1013"/>
                <a:gd name="T78" fmla="*/ 67 w 823"/>
                <a:gd name="T79" fmla="*/ 118 h 1013"/>
                <a:gd name="T80" fmla="*/ 69 w 823"/>
                <a:gd name="T81" fmla="*/ 123 h 1013"/>
                <a:gd name="T82" fmla="*/ 71 w 823"/>
                <a:gd name="T83" fmla="*/ 127 h 1013"/>
                <a:gd name="T84" fmla="*/ 76 w 823"/>
                <a:gd name="T85" fmla="*/ 127 h 1013"/>
                <a:gd name="T86" fmla="*/ 81 w 823"/>
                <a:gd name="T87" fmla="*/ 126 h 1013"/>
                <a:gd name="T88" fmla="*/ 86 w 823"/>
                <a:gd name="T89" fmla="*/ 123 h 1013"/>
                <a:gd name="T90" fmla="*/ 93 w 823"/>
                <a:gd name="T91" fmla="*/ 118 h 1013"/>
                <a:gd name="T92" fmla="*/ 99 w 823"/>
                <a:gd name="T93" fmla="*/ 113 h 1013"/>
                <a:gd name="T94" fmla="*/ 102 w 823"/>
                <a:gd name="T95" fmla="*/ 110 h 1013"/>
                <a:gd name="T96" fmla="*/ 99 w 823"/>
                <a:gd name="T97" fmla="*/ 107 h 1013"/>
                <a:gd name="T98" fmla="*/ 93 w 823"/>
                <a:gd name="T99" fmla="*/ 103 h 1013"/>
                <a:gd name="T100" fmla="*/ 87 w 823"/>
                <a:gd name="T101" fmla="*/ 98 h 1013"/>
                <a:gd name="T102" fmla="*/ 83 w 823"/>
                <a:gd name="T103" fmla="*/ 95 h 1013"/>
                <a:gd name="T104" fmla="*/ 81 w 823"/>
                <a:gd name="T105" fmla="*/ 90 h 1013"/>
                <a:gd name="T106" fmla="*/ 77 w 823"/>
                <a:gd name="T107" fmla="*/ 86 h 1013"/>
                <a:gd name="T108" fmla="*/ 73 w 823"/>
                <a:gd name="T109" fmla="*/ 81 h 1013"/>
                <a:gd name="T110" fmla="*/ 67 w 823"/>
                <a:gd name="T111" fmla="*/ 75 h 1013"/>
                <a:gd name="T112" fmla="*/ 61 w 823"/>
                <a:gd name="T113" fmla="*/ 70 h 1013"/>
                <a:gd name="T114" fmla="*/ 54 w 823"/>
                <a:gd name="T115" fmla="*/ 66 h 1013"/>
                <a:gd name="T116" fmla="*/ 46 w 823"/>
                <a:gd name="T117" fmla="*/ 62 h 101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23"/>
                <a:gd name="T178" fmla="*/ 0 h 1013"/>
                <a:gd name="T179" fmla="*/ 823 w 823"/>
                <a:gd name="T180" fmla="*/ 1013 h 101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23" h="1013">
                  <a:moveTo>
                    <a:pt x="0" y="9"/>
                  </a:moveTo>
                  <a:lnTo>
                    <a:pt x="332" y="489"/>
                  </a:lnTo>
                  <a:lnTo>
                    <a:pt x="298" y="494"/>
                  </a:lnTo>
                  <a:lnTo>
                    <a:pt x="302" y="496"/>
                  </a:lnTo>
                  <a:lnTo>
                    <a:pt x="306" y="496"/>
                  </a:lnTo>
                  <a:lnTo>
                    <a:pt x="313" y="500"/>
                  </a:lnTo>
                  <a:lnTo>
                    <a:pt x="315" y="500"/>
                  </a:lnTo>
                  <a:lnTo>
                    <a:pt x="319" y="502"/>
                  </a:lnTo>
                  <a:lnTo>
                    <a:pt x="325" y="502"/>
                  </a:lnTo>
                  <a:lnTo>
                    <a:pt x="328" y="504"/>
                  </a:lnTo>
                  <a:lnTo>
                    <a:pt x="332" y="506"/>
                  </a:lnTo>
                  <a:lnTo>
                    <a:pt x="338" y="508"/>
                  </a:lnTo>
                  <a:lnTo>
                    <a:pt x="344" y="509"/>
                  </a:lnTo>
                  <a:lnTo>
                    <a:pt x="349" y="511"/>
                  </a:lnTo>
                  <a:lnTo>
                    <a:pt x="355" y="513"/>
                  </a:lnTo>
                  <a:lnTo>
                    <a:pt x="361" y="517"/>
                  </a:lnTo>
                  <a:lnTo>
                    <a:pt x="366" y="519"/>
                  </a:lnTo>
                  <a:lnTo>
                    <a:pt x="372" y="521"/>
                  </a:lnTo>
                  <a:lnTo>
                    <a:pt x="378" y="523"/>
                  </a:lnTo>
                  <a:lnTo>
                    <a:pt x="383" y="525"/>
                  </a:lnTo>
                  <a:lnTo>
                    <a:pt x="389" y="527"/>
                  </a:lnTo>
                  <a:lnTo>
                    <a:pt x="395" y="530"/>
                  </a:lnTo>
                  <a:lnTo>
                    <a:pt x="401" y="532"/>
                  </a:lnTo>
                  <a:lnTo>
                    <a:pt x="406" y="534"/>
                  </a:lnTo>
                  <a:lnTo>
                    <a:pt x="412" y="538"/>
                  </a:lnTo>
                  <a:lnTo>
                    <a:pt x="418" y="540"/>
                  </a:lnTo>
                  <a:lnTo>
                    <a:pt x="423" y="542"/>
                  </a:lnTo>
                  <a:lnTo>
                    <a:pt x="427" y="546"/>
                  </a:lnTo>
                  <a:lnTo>
                    <a:pt x="433" y="547"/>
                  </a:lnTo>
                  <a:lnTo>
                    <a:pt x="439" y="549"/>
                  </a:lnTo>
                  <a:lnTo>
                    <a:pt x="442" y="551"/>
                  </a:lnTo>
                  <a:lnTo>
                    <a:pt x="450" y="555"/>
                  </a:lnTo>
                  <a:lnTo>
                    <a:pt x="454" y="559"/>
                  </a:lnTo>
                  <a:lnTo>
                    <a:pt x="461" y="565"/>
                  </a:lnTo>
                  <a:lnTo>
                    <a:pt x="467" y="568"/>
                  </a:lnTo>
                  <a:lnTo>
                    <a:pt x="475" y="574"/>
                  </a:lnTo>
                  <a:lnTo>
                    <a:pt x="479" y="576"/>
                  </a:lnTo>
                  <a:lnTo>
                    <a:pt x="482" y="580"/>
                  </a:lnTo>
                  <a:lnTo>
                    <a:pt x="486" y="584"/>
                  </a:lnTo>
                  <a:lnTo>
                    <a:pt x="490" y="587"/>
                  </a:lnTo>
                  <a:lnTo>
                    <a:pt x="494" y="589"/>
                  </a:lnTo>
                  <a:lnTo>
                    <a:pt x="498" y="593"/>
                  </a:lnTo>
                  <a:lnTo>
                    <a:pt x="501" y="595"/>
                  </a:lnTo>
                  <a:lnTo>
                    <a:pt x="505" y="599"/>
                  </a:lnTo>
                  <a:lnTo>
                    <a:pt x="509" y="603"/>
                  </a:lnTo>
                  <a:lnTo>
                    <a:pt x="513" y="606"/>
                  </a:lnTo>
                  <a:lnTo>
                    <a:pt x="517" y="610"/>
                  </a:lnTo>
                  <a:lnTo>
                    <a:pt x="522" y="614"/>
                  </a:lnTo>
                  <a:lnTo>
                    <a:pt x="526" y="618"/>
                  </a:lnTo>
                  <a:lnTo>
                    <a:pt x="530" y="622"/>
                  </a:lnTo>
                  <a:lnTo>
                    <a:pt x="534" y="625"/>
                  </a:lnTo>
                  <a:lnTo>
                    <a:pt x="539" y="629"/>
                  </a:lnTo>
                  <a:lnTo>
                    <a:pt x="543" y="633"/>
                  </a:lnTo>
                  <a:lnTo>
                    <a:pt x="547" y="637"/>
                  </a:lnTo>
                  <a:lnTo>
                    <a:pt x="551" y="643"/>
                  </a:lnTo>
                  <a:lnTo>
                    <a:pt x="556" y="646"/>
                  </a:lnTo>
                  <a:lnTo>
                    <a:pt x="558" y="648"/>
                  </a:lnTo>
                  <a:lnTo>
                    <a:pt x="562" y="654"/>
                  </a:lnTo>
                  <a:lnTo>
                    <a:pt x="568" y="658"/>
                  </a:lnTo>
                  <a:lnTo>
                    <a:pt x="572" y="662"/>
                  </a:lnTo>
                  <a:lnTo>
                    <a:pt x="575" y="665"/>
                  </a:lnTo>
                  <a:lnTo>
                    <a:pt x="579" y="669"/>
                  </a:lnTo>
                  <a:lnTo>
                    <a:pt x="583" y="673"/>
                  </a:lnTo>
                  <a:lnTo>
                    <a:pt x="587" y="679"/>
                  </a:lnTo>
                  <a:lnTo>
                    <a:pt x="591" y="681"/>
                  </a:lnTo>
                  <a:lnTo>
                    <a:pt x="594" y="684"/>
                  </a:lnTo>
                  <a:lnTo>
                    <a:pt x="598" y="690"/>
                  </a:lnTo>
                  <a:lnTo>
                    <a:pt x="602" y="694"/>
                  </a:lnTo>
                  <a:lnTo>
                    <a:pt x="606" y="698"/>
                  </a:lnTo>
                  <a:lnTo>
                    <a:pt x="610" y="701"/>
                  </a:lnTo>
                  <a:lnTo>
                    <a:pt x="612" y="705"/>
                  </a:lnTo>
                  <a:lnTo>
                    <a:pt x="617" y="709"/>
                  </a:lnTo>
                  <a:lnTo>
                    <a:pt x="623" y="717"/>
                  </a:lnTo>
                  <a:lnTo>
                    <a:pt x="629" y="722"/>
                  </a:lnTo>
                  <a:lnTo>
                    <a:pt x="634" y="730"/>
                  </a:lnTo>
                  <a:lnTo>
                    <a:pt x="640" y="736"/>
                  </a:lnTo>
                  <a:lnTo>
                    <a:pt x="644" y="743"/>
                  </a:lnTo>
                  <a:lnTo>
                    <a:pt x="648" y="749"/>
                  </a:lnTo>
                  <a:lnTo>
                    <a:pt x="652" y="753"/>
                  </a:lnTo>
                  <a:lnTo>
                    <a:pt x="655" y="759"/>
                  </a:lnTo>
                  <a:lnTo>
                    <a:pt x="657" y="762"/>
                  </a:lnTo>
                  <a:lnTo>
                    <a:pt x="661" y="768"/>
                  </a:lnTo>
                  <a:lnTo>
                    <a:pt x="663" y="772"/>
                  </a:lnTo>
                  <a:lnTo>
                    <a:pt x="669" y="778"/>
                  </a:lnTo>
                  <a:lnTo>
                    <a:pt x="672" y="781"/>
                  </a:lnTo>
                  <a:lnTo>
                    <a:pt x="676" y="787"/>
                  </a:lnTo>
                  <a:lnTo>
                    <a:pt x="682" y="791"/>
                  </a:lnTo>
                  <a:lnTo>
                    <a:pt x="688" y="797"/>
                  </a:lnTo>
                  <a:lnTo>
                    <a:pt x="691" y="800"/>
                  </a:lnTo>
                  <a:lnTo>
                    <a:pt x="697" y="806"/>
                  </a:lnTo>
                  <a:lnTo>
                    <a:pt x="703" y="810"/>
                  </a:lnTo>
                  <a:lnTo>
                    <a:pt x="709" y="816"/>
                  </a:lnTo>
                  <a:lnTo>
                    <a:pt x="716" y="819"/>
                  </a:lnTo>
                  <a:lnTo>
                    <a:pt x="722" y="825"/>
                  </a:lnTo>
                  <a:lnTo>
                    <a:pt x="728" y="829"/>
                  </a:lnTo>
                  <a:lnTo>
                    <a:pt x="733" y="835"/>
                  </a:lnTo>
                  <a:lnTo>
                    <a:pt x="739" y="836"/>
                  </a:lnTo>
                  <a:lnTo>
                    <a:pt x="745" y="840"/>
                  </a:lnTo>
                  <a:lnTo>
                    <a:pt x="750" y="846"/>
                  </a:lnTo>
                  <a:lnTo>
                    <a:pt x="756" y="850"/>
                  </a:lnTo>
                  <a:lnTo>
                    <a:pt x="760" y="854"/>
                  </a:lnTo>
                  <a:lnTo>
                    <a:pt x="766" y="855"/>
                  </a:lnTo>
                  <a:lnTo>
                    <a:pt x="769" y="859"/>
                  </a:lnTo>
                  <a:lnTo>
                    <a:pt x="775" y="863"/>
                  </a:lnTo>
                  <a:lnTo>
                    <a:pt x="777" y="865"/>
                  </a:lnTo>
                  <a:lnTo>
                    <a:pt x="781" y="867"/>
                  </a:lnTo>
                  <a:lnTo>
                    <a:pt x="785" y="871"/>
                  </a:lnTo>
                  <a:lnTo>
                    <a:pt x="786" y="873"/>
                  </a:lnTo>
                  <a:lnTo>
                    <a:pt x="790" y="874"/>
                  </a:lnTo>
                  <a:lnTo>
                    <a:pt x="792" y="878"/>
                  </a:lnTo>
                  <a:lnTo>
                    <a:pt x="790" y="880"/>
                  </a:lnTo>
                  <a:lnTo>
                    <a:pt x="786" y="884"/>
                  </a:lnTo>
                  <a:lnTo>
                    <a:pt x="783" y="886"/>
                  </a:lnTo>
                  <a:lnTo>
                    <a:pt x="779" y="890"/>
                  </a:lnTo>
                  <a:lnTo>
                    <a:pt x="775" y="894"/>
                  </a:lnTo>
                  <a:lnTo>
                    <a:pt x="771" y="897"/>
                  </a:lnTo>
                  <a:lnTo>
                    <a:pt x="766" y="901"/>
                  </a:lnTo>
                  <a:lnTo>
                    <a:pt x="762" y="905"/>
                  </a:lnTo>
                  <a:lnTo>
                    <a:pt x="756" y="909"/>
                  </a:lnTo>
                  <a:lnTo>
                    <a:pt x="752" y="914"/>
                  </a:lnTo>
                  <a:lnTo>
                    <a:pt x="747" y="918"/>
                  </a:lnTo>
                  <a:lnTo>
                    <a:pt x="741" y="922"/>
                  </a:lnTo>
                  <a:lnTo>
                    <a:pt x="735" y="928"/>
                  </a:lnTo>
                  <a:lnTo>
                    <a:pt x="729" y="933"/>
                  </a:lnTo>
                  <a:lnTo>
                    <a:pt x="722" y="937"/>
                  </a:lnTo>
                  <a:lnTo>
                    <a:pt x="716" y="943"/>
                  </a:lnTo>
                  <a:lnTo>
                    <a:pt x="710" y="947"/>
                  </a:lnTo>
                  <a:lnTo>
                    <a:pt x="703" y="952"/>
                  </a:lnTo>
                  <a:lnTo>
                    <a:pt x="697" y="956"/>
                  </a:lnTo>
                  <a:lnTo>
                    <a:pt x="691" y="960"/>
                  </a:lnTo>
                  <a:lnTo>
                    <a:pt x="686" y="964"/>
                  </a:lnTo>
                  <a:lnTo>
                    <a:pt x="680" y="970"/>
                  </a:lnTo>
                  <a:lnTo>
                    <a:pt x="674" y="971"/>
                  </a:lnTo>
                  <a:lnTo>
                    <a:pt x="671" y="977"/>
                  </a:lnTo>
                  <a:lnTo>
                    <a:pt x="665" y="979"/>
                  </a:lnTo>
                  <a:lnTo>
                    <a:pt x="661" y="983"/>
                  </a:lnTo>
                  <a:lnTo>
                    <a:pt x="657" y="985"/>
                  </a:lnTo>
                  <a:lnTo>
                    <a:pt x="652" y="987"/>
                  </a:lnTo>
                  <a:lnTo>
                    <a:pt x="650" y="989"/>
                  </a:lnTo>
                  <a:lnTo>
                    <a:pt x="648" y="990"/>
                  </a:lnTo>
                  <a:lnTo>
                    <a:pt x="640" y="992"/>
                  </a:lnTo>
                  <a:lnTo>
                    <a:pt x="636" y="992"/>
                  </a:lnTo>
                  <a:lnTo>
                    <a:pt x="631" y="994"/>
                  </a:lnTo>
                  <a:lnTo>
                    <a:pt x="625" y="994"/>
                  </a:lnTo>
                  <a:lnTo>
                    <a:pt x="619" y="994"/>
                  </a:lnTo>
                  <a:lnTo>
                    <a:pt x="615" y="994"/>
                  </a:lnTo>
                  <a:lnTo>
                    <a:pt x="612" y="994"/>
                  </a:lnTo>
                  <a:lnTo>
                    <a:pt x="608" y="994"/>
                  </a:lnTo>
                  <a:lnTo>
                    <a:pt x="602" y="992"/>
                  </a:lnTo>
                  <a:lnTo>
                    <a:pt x="600" y="992"/>
                  </a:lnTo>
                  <a:lnTo>
                    <a:pt x="596" y="992"/>
                  </a:lnTo>
                  <a:lnTo>
                    <a:pt x="594" y="992"/>
                  </a:lnTo>
                  <a:lnTo>
                    <a:pt x="591" y="990"/>
                  </a:lnTo>
                  <a:lnTo>
                    <a:pt x="589" y="990"/>
                  </a:lnTo>
                  <a:lnTo>
                    <a:pt x="589" y="989"/>
                  </a:lnTo>
                  <a:lnTo>
                    <a:pt x="587" y="985"/>
                  </a:lnTo>
                  <a:lnTo>
                    <a:pt x="585" y="981"/>
                  </a:lnTo>
                  <a:lnTo>
                    <a:pt x="583" y="977"/>
                  </a:lnTo>
                  <a:lnTo>
                    <a:pt x="581" y="971"/>
                  </a:lnTo>
                  <a:lnTo>
                    <a:pt x="577" y="966"/>
                  </a:lnTo>
                  <a:lnTo>
                    <a:pt x="575" y="960"/>
                  </a:lnTo>
                  <a:lnTo>
                    <a:pt x="572" y="954"/>
                  </a:lnTo>
                  <a:lnTo>
                    <a:pt x="568" y="949"/>
                  </a:lnTo>
                  <a:lnTo>
                    <a:pt x="566" y="943"/>
                  </a:lnTo>
                  <a:lnTo>
                    <a:pt x="562" y="937"/>
                  </a:lnTo>
                  <a:lnTo>
                    <a:pt x="558" y="932"/>
                  </a:lnTo>
                  <a:lnTo>
                    <a:pt x="556" y="928"/>
                  </a:lnTo>
                  <a:lnTo>
                    <a:pt x="553" y="924"/>
                  </a:lnTo>
                  <a:lnTo>
                    <a:pt x="551" y="922"/>
                  </a:lnTo>
                  <a:lnTo>
                    <a:pt x="547" y="920"/>
                  </a:lnTo>
                  <a:lnTo>
                    <a:pt x="545" y="918"/>
                  </a:lnTo>
                  <a:lnTo>
                    <a:pt x="541" y="914"/>
                  </a:lnTo>
                  <a:lnTo>
                    <a:pt x="539" y="913"/>
                  </a:lnTo>
                  <a:lnTo>
                    <a:pt x="534" y="907"/>
                  </a:lnTo>
                  <a:lnTo>
                    <a:pt x="530" y="903"/>
                  </a:lnTo>
                  <a:lnTo>
                    <a:pt x="522" y="897"/>
                  </a:lnTo>
                  <a:lnTo>
                    <a:pt x="517" y="892"/>
                  </a:lnTo>
                  <a:lnTo>
                    <a:pt x="511" y="884"/>
                  </a:lnTo>
                  <a:lnTo>
                    <a:pt x="503" y="878"/>
                  </a:lnTo>
                  <a:lnTo>
                    <a:pt x="499" y="874"/>
                  </a:lnTo>
                  <a:lnTo>
                    <a:pt x="496" y="871"/>
                  </a:lnTo>
                  <a:lnTo>
                    <a:pt x="492" y="867"/>
                  </a:lnTo>
                  <a:lnTo>
                    <a:pt x="488" y="865"/>
                  </a:lnTo>
                  <a:lnTo>
                    <a:pt x="484" y="861"/>
                  </a:lnTo>
                  <a:lnTo>
                    <a:pt x="480" y="855"/>
                  </a:lnTo>
                  <a:lnTo>
                    <a:pt x="475" y="852"/>
                  </a:lnTo>
                  <a:lnTo>
                    <a:pt x="471" y="848"/>
                  </a:lnTo>
                  <a:lnTo>
                    <a:pt x="467" y="844"/>
                  </a:lnTo>
                  <a:lnTo>
                    <a:pt x="463" y="840"/>
                  </a:lnTo>
                  <a:lnTo>
                    <a:pt x="460" y="836"/>
                  </a:lnTo>
                  <a:lnTo>
                    <a:pt x="454" y="835"/>
                  </a:lnTo>
                  <a:lnTo>
                    <a:pt x="450" y="829"/>
                  </a:lnTo>
                  <a:lnTo>
                    <a:pt x="444" y="825"/>
                  </a:lnTo>
                  <a:lnTo>
                    <a:pt x="441" y="821"/>
                  </a:lnTo>
                  <a:lnTo>
                    <a:pt x="437" y="817"/>
                  </a:lnTo>
                  <a:lnTo>
                    <a:pt x="431" y="812"/>
                  </a:lnTo>
                  <a:lnTo>
                    <a:pt x="427" y="808"/>
                  </a:lnTo>
                  <a:lnTo>
                    <a:pt x="423" y="804"/>
                  </a:lnTo>
                  <a:lnTo>
                    <a:pt x="420" y="800"/>
                  </a:lnTo>
                  <a:lnTo>
                    <a:pt x="414" y="797"/>
                  </a:lnTo>
                  <a:lnTo>
                    <a:pt x="410" y="793"/>
                  </a:lnTo>
                  <a:lnTo>
                    <a:pt x="404" y="789"/>
                  </a:lnTo>
                  <a:lnTo>
                    <a:pt x="401" y="785"/>
                  </a:lnTo>
                  <a:lnTo>
                    <a:pt x="397" y="781"/>
                  </a:lnTo>
                  <a:lnTo>
                    <a:pt x="393" y="778"/>
                  </a:lnTo>
                  <a:lnTo>
                    <a:pt x="387" y="774"/>
                  </a:lnTo>
                  <a:lnTo>
                    <a:pt x="383" y="770"/>
                  </a:lnTo>
                  <a:lnTo>
                    <a:pt x="380" y="766"/>
                  </a:lnTo>
                  <a:lnTo>
                    <a:pt x="376" y="762"/>
                  </a:lnTo>
                  <a:lnTo>
                    <a:pt x="372" y="760"/>
                  </a:lnTo>
                  <a:lnTo>
                    <a:pt x="366" y="757"/>
                  </a:lnTo>
                  <a:lnTo>
                    <a:pt x="361" y="751"/>
                  </a:lnTo>
                  <a:lnTo>
                    <a:pt x="353" y="745"/>
                  </a:lnTo>
                  <a:lnTo>
                    <a:pt x="345" y="740"/>
                  </a:lnTo>
                  <a:lnTo>
                    <a:pt x="340" y="736"/>
                  </a:lnTo>
                  <a:lnTo>
                    <a:pt x="334" y="732"/>
                  </a:lnTo>
                  <a:lnTo>
                    <a:pt x="330" y="730"/>
                  </a:lnTo>
                  <a:lnTo>
                    <a:pt x="325" y="726"/>
                  </a:lnTo>
                  <a:lnTo>
                    <a:pt x="321" y="722"/>
                  </a:lnTo>
                  <a:lnTo>
                    <a:pt x="317" y="719"/>
                  </a:lnTo>
                  <a:lnTo>
                    <a:pt x="313" y="715"/>
                  </a:lnTo>
                  <a:lnTo>
                    <a:pt x="306" y="709"/>
                  </a:lnTo>
                  <a:lnTo>
                    <a:pt x="300" y="701"/>
                  </a:lnTo>
                  <a:lnTo>
                    <a:pt x="294" y="694"/>
                  </a:lnTo>
                  <a:lnTo>
                    <a:pt x="288" y="688"/>
                  </a:lnTo>
                  <a:lnTo>
                    <a:pt x="285" y="681"/>
                  </a:lnTo>
                  <a:lnTo>
                    <a:pt x="281" y="675"/>
                  </a:lnTo>
                  <a:lnTo>
                    <a:pt x="277" y="669"/>
                  </a:lnTo>
                  <a:lnTo>
                    <a:pt x="275" y="663"/>
                  </a:lnTo>
                  <a:lnTo>
                    <a:pt x="273" y="658"/>
                  </a:lnTo>
                  <a:lnTo>
                    <a:pt x="271" y="654"/>
                  </a:lnTo>
                  <a:lnTo>
                    <a:pt x="269" y="650"/>
                  </a:lnTo>
                  <a:lnTo>
                    <a:pt x="268" y="648"/>
                  </a:lnTo>
                  <a:lnTo>
                    <a:pt x="266" y="646"/>
                  </a:lnTo>
                  <a:lnTo>
                    <a:pt x="260" y="644"/>
                  </a:lnTo>
                  <a:lnTo>
                    <a:pt x="256" y="644"/>
                  </a:lnTo>
                  <a:lnTo>
                    <a:pt x="252" y="644"/>
                  </a:lnTo>
                  <a:lnTo>
                    <a:pt x="249" y="646"/>
                  </a:lnTo>
                  <a:lnTo>
                    <a:pt x="245" y="646"/>
                  </a:lnTo>
                  <a:lnTo>
                    <a:pt x="243" y="652"/>
                  </a:lnTo>
                  <a:lnTo>
                    <a:pt x="241" y="654"/>
                  </a:lnTo>
                  <a:lnTo>
                    <a:pt x="241" y="656"/>
                  </a:lnTo>
                  <a:lnTo>
                    <a:pt x="241" y="660"/>
                  </a:lnTo>
                  <a:lnTo>
                    <a:pt x="243" y="665"/>
                  </a:lnTo>
                  <a:lnTo>
                    <a:pt x="245" y="671"/>
                  </a:lnTo>
                  <a:lnTo>
                    <a:pt x="245" y="675"/>
                  </a:lnTo>
                  <a:lnTo>
                    <a:pt x="247" y="681"/>
                  </a:lnTo>
                  <a:lnTo>
                    <a:pt x="249" y="686"/>
                  </a:lnTo>
                  <a:lnTo>
                    <a:pt x="249" y="692"/>
                  </a:lnTo>
                  <a:lnTo>
                    <a:pt x="250" y="696"/>
                  </a:lnTo>
                  <a:lnTo>
                    <a:pt x="254" y="703"/>
                  </a:lnTo>
                  <a:lnTo>
                    <a:pt x="258" y="709"/>
                  </a:lnTo>
                  <a:lnTo>
                    <a:pt x="260" y="715"/>
                  </a:lnTo>
                  <a:lnTo>
                    <a:pt x="264" y="720"/>
                  </a:lnTo>
                  <a:lnTo>
                    <a:pt x="269" y="726"/>
                  </a:lnTo>
                  <a:lnTo>
                    <a:pt x="275" y="734"/>
                  </a:lnTo>
                  <a:lnTo>
                    <a:pt x="277" y="736"/>
                  </a:lnTo>
                  <a:lnTo>
                    <a:pt x="281" y="740"/>
                  </a:lnTo>
                  <a:lnTo>
                    <a:pt x="285" y="743"/>
                  </a:lnTo>
                  <a:lnTo>
                    <a:pt x="288" y="747"/>
                  </a:lnTo>
                  <a:lnTo>
                    <a:pt x="292" y="751"/>
                  </a:lnTo>
                  <a:lnTo>
                    <a:pt x="296" y="755"/>
                  </a:lnTo>
                  <a:lnTo>
                    <a:pt x="300" y="759"/>
                  </a:lnTo>
                  <a:lnTo>
                    <a:pt x="306" y="762"/>
                  </a:lnTo>
                  <a:lnTo>
                    <a:pt x="311" y="766"/>
                  </a:lnTo>
                  <a:lnTo>
                    <a:pt x="317" y="770"/>
                  </a:lnTo>
                  <a:lnTo>
                    <a:pt x="323" y="776"/>
                  </a:lnTo>
                  <a:lnTo>
                    <a:pt x="330" y="781"/>
                  </a:lnTo>
                  <a:lnTo>
                    <a:pt x="334" y="785"/>
                  </a:lnTo>
                  <a:lnTo>
                    <a:pt x="338" y="787"/>
                  </a:lnTo>
                  <a:lnTo>
                    <a:pt x="342" y="791"/>
                  </a:lnTo>
                  <a:lnTo>
                    <a:pt x="345" y="795"/>
                  </a:lnTo>
                  <a:lnTo>
                    <a:pt x="351" y="797"/>
                  </a:lnTo>
                  <a:lnTo>
                    <a:pt x="355" y="800"/>
                  </a:lnTo>
                  <a:lnTo>
                    <a:pt x="359" y="802"/>
                  </a:lnTo>
                  <a:lnTo>
                    <a:pt x="364" y="808"/>
                  </a:lnTo>
                  <a:lnTo>
                    <a:pt x="368" y="810"/>
                  </a:lnTo>
                  <a:lnTo>
                    <a:pt x="372" y="814"/>
                  </a:lnTo>
                  <a:lnTo>
                    <a:pt x="378" y="817"/>
                  </a:lnTo>
                  <a:lnTo>
                    <a:pt x="382" y="821"/>
                  </a:lnTo>
                  <a:lnTo>
                    <a:pt x="387" y="825"/>
                  </a:lnTo>
                  <a:lnTo>
                    <a:pt x="391" y="827"/>
                  </a:lnTo>
                  <a:lnTo>
                    <a:pt x="397" y="831"/>
                  </a:lnTo>
                  <a:lnTo>
                    <a:pt x="402" y="836"/>
                  </a:lnTo>
                  <a:lnTo>
                    <a:pt x="406" y="838"/>
                  </a:lnTo>
                  <a:lnTo>
                    <a:pt x="412" y="842"/>
                  </a:lnTo>
                  <a:lnTo>
                    <a:pt x="416" y="846"/>
                  </a:lnTo>
                  <a:lnTo>
                    <a:pt x="422" y="850"/>
                  </a:lnTo>
                  <a:lnTo>
                    <a:pt x="425" y="854"/>
                  </a:lnTo>
                  <a:lnTo>
                    <a:pt x="431" y="857"/>
                  </a:lnTo>
                  <a:lnTo>
                    <a:pt x="435" y="861"/>
                  </a:lnTo>
                  <a:lnTo>
                    <a:pt x="441" y="865"/>
                  </a:lnTo>
                  <a:lnTo>
                    <a:pt x="444" y="867"/>
                  </a:lnTo>
                  <a:lnTo>
                    <a:pt x="450" y="873"/>
                  </a:lnTo>
                  <a:lnTo>
                    <a:pt x="454" y="874"/>
                  </a:lnTo>
                  <a:lnTo>
                    <a:pt x="460" y="878"/>
                  </a:lnTo>
                  <a:lnTo>
                    <a:pt x="463" y="882"/>
                  </a:lnTo>
                  <a:lnTo>
                    <a:pt x="467" y="886"/>
                  </a:lnTo>
                  <a:lnTo>
                    <a:pt x="473" y="888"/>
                  </a:lnTo>
                  <a:lnTo>
                    <a:pt x="477" y="892"/>
                  </a:lnTo>
                  <a:lnTo>
                    <a:pt x="480" y="895"/>
                  </a:lnTo>
                  <a:lnTo>
                    <a:pt x="484" y="897"/>
                  </a:lnTo>
                  <a:lnTo>
                    <a:pt x="490" y="901"/>
                  </a:lnTo>
                  <a:lnTo>
                    <a:pt x="494" y="905"/>
                  </a:lnTo>
                  <a:lnTo>
                    <a:pt x="496" y="907"/>
                  </a:lnTo>
                  <a:lnTo>
                    <a:pt x="501" y="911"/>
                  </a:lnTo>
                  <a:lnTo>
                    <a:pt x="503" y="913"/>
                  </a:lnTo>
                  <a:lnTo>
                    <a:pt x="509" y="916"/>
                  </a:lnTo>
                  <a:lnTo>
                    <a:pt x="513" y="920"/>
                  </a:lnTo>
                  <a:lnTo>
                    <a:pt x="520" y="926"/>
                  </a:lnTo>
                  <a:lnTo>
                    <a:pt x="524" y="928"/>
                  </a:lnTo>
                  <a:lnTo>
                    <a:pt x="530" y="933"/>
                  </a:lnTo>
                  <a:lnTo>
                    <a:pt x="534" y="935"/>
                  </a:lnTo>
                  <a:lnTo>
                    <a:pt x="536" y="937"/>
                  </a:lnTo>
                  <a:lnTo>
                    <a:pt x="539" y="939"/>
                  </a:lnTo>
                  <a:lnTo>
                    <a:pt x="539" y="941"/>
                  </a:lnTo>
                  <a:lnTo>
                    <a:pt x="541" y="943"/>
                  </a:lnTo>
                  <a:lnTo>
                    <a:pt x="541" y="945"/>
                  </a:lnTo>
                  <a:lnTo>
                    <a:pt x="543" y="949"/>
                  </a:lnTo>
                  <a:lnTo>
                    <a:pt x="545" y="952"/>
                  </a:lnTo>
                  <a:lnTo>
                    <a:pt x="547" y="958"/>
                  </a:lnTo>
                  <a:lnTo>
                    <a:pt x="549" y="962"/>
                  </a:lnTo>
                  <a:lnTo>
                    <a:pt x="551" y="968"/>
                  </a:lnTo>
                  <a:lnTo>
                    <a:pt x="553" y="973"/>
                  </a:lnTo>
                  <a:lnTo>
                    <a:pt x="555" y="979"/>
                  </a:lnTo>
                  <a:lnTo>
                    <a:pt x="556" y="985"/>
                  </a:lnTo>
                  <a:lnTo>
                    <a:pt x="558" y="990"/>
                  </a:lnTo>
                  <a:lnTo>
                    <a:pt x="562" y="994"/>
                  </a:lnTo>
                  <a:lnTo>
                    <a:pt x="564" y="998"/>
                  </a:lnTo>
                  <a:lnTo>
                    <a:pt x="566" y="1002"/>
                  </a:lnTo>
                  <a:lnTo>
                    <a:pt x="570" y="1006"/>
                  </a:lnTo>
                  <a:lnTo>
                    <a:pt x="572" y="1009"/>
                  </a:lnTo>
                  <a:lnTo>
                    <a:pt x="574" y="1009"/>
                  </a:lnTo>
                  <a:lnTo>
                    <a:pt x="577" y="1011"/>
                  </a:lnTo>
                  <a:lnTo>
                    <a:pt x="581" y="1011"/>
                  </a:lnTo>
                  <a:lnTo>
                    <a:pt x="585" y="1013"/>
                  </a:lnTo>
                  <a:lnTo>
                    <a:pt x="589" y="1013"/>
                  </a:lnTo>
                  <a:lnTo>
                    <a:pt x="594" y="1013"/>
                  </a:lnTo>
                  <a:lnTo>
                    <a:pt x="600" y="1013"/>
                  </a:lnTo>
                  <a:lnTo>
                    <a:pt x="606" y="1013"/>
                  </a:lnTo>
                  <a:lnTo>
                    <a:pt x="612" y="1013"/>
                  </a:lnTo>
                  <a:lnTo>
                    <a:pt x="617" y="1013"/>
                  </a:lnTo>
                  <a:lnTo>
                    <a:pt x="623" y="1011"/>
                  </a:lnTo>
                  <a:lnTo>
                    <a:pt x="629" y="1011"/>
                  </a:lnTo>
                  <a:lnTo>
                    <a:pt x="634" y="1009"/>
                  </a:lnTo>
                  <a:lnTo>
                    <a:pt x="640" y="1009"/>
                  </a:lnTo>
                  <a:lnTo>
                    <a:pt x="648" y="1008"/>
                  </a:lnTo>
                  <a:lnTo>
                    <a:pt x="653" y="1008"/>
                  </a:lnTo>
                  <a:lnTo>
                    <a:pt x="655" y="1004"/>
                  </a:lnTo>
                  <a:lnTo>
                    <a:pt x="659" y="1004"/>
                  </a:lnTo>
                  <a:lnTo>
                    <a:pt x="663" y="1000"/>
                  </a:lnTo>
                  <a:lnTo>
                    <a:pt x="667" y="998"/>
                  </a:lnTo>
                  <a:lnTo>
                    <a:pt x="671" y="994"/>
                  </a:lnTo>
                  <a:lnTo>
                    <a:pt x="676" y="992"/>
                  </a:lnTo>
                  <a:lnTo>
                    <a:pt x="682" y="989"/>
                  </a:lnTo>
                  <a:lnTo>
                    <a:pt x="690" y="985"/>
                  </a:lnTo>
                  <a:lnTo>
                    <a:pt x="695" y="981"/>
                  </a:lnTo>
                  <a:lnTo>
                    <a:pt x="701" y="975"/>
                  </a:lnTo>
                  <a:lnTo>
                    <a:pt x="709" y="971"/>
                  </a:lnTo>
                  <a:lnTo>
                    <a:pt x="716" y="968"/>
                  </a:lnTo>
                  <a:lnTo>
                    <a:pt x="722" y="962"/>
                  </a:lnTo>
                  <a:lnTo>
                    <a:pt x="729" y="956"/>
                  </a:lnTo>
                  <a:lnTo>
                    <a:pt x="737" y="951"/>
                  </a:lnTo>
                  <a:lnTo>
                    <a:pt x="745" y="947"/>
                  </a:lnTo>
                  <a:lnTo>
                    <a:pt x="750" y="941"/>
                  </a:lnTo>
                  <a:lnTo>
                    <a:pt x="756" y="935"/>
                  </a:lnTo>
                  <a:lnTo>
                    <a:pt x="764" y="930"/>
                  </a:lnTo>
                  <a:lnTo>
                    <a:pt x="771" y="926"/>
                  </a:lnTo>
                  <a:lnTo>
                    <a:pt x="775" y="920"/>
                  </a:lnTo>
                  <a:lnTo>
                    <a:pt x="783" y="916"/>
                  </a:lnTo>
                  <a:lnTo>
                    <a:pt x="786" y="913"/>
                  </a:lnTo>
                  <a:lnTo>
                    <a:pt x="792" y="907"/>
                  </a:lnTo>
                  <a:lnTo>
                    <a:pt x="796" y="903"/>
                  </a:lnTo>
                  <a:lnTo>
                    <a:pt x="802" y="899"/>
                  </a:lnTo>
                  <a:lnTo>
                    <a:pt x="805" y="895"/>
                  </a:lnTo>
                  <a:lnTo>
                    <a:pt x="809" y="894"/>
                  </a:lnTo>
                  <a:lnTo>
                    <a:pt x="813" y="890"/>
                  </a:lnTo>
                  <a:lnTo>
                    <a:pt x="815" y="888"/>
                  </a:lnTo>
                  <a:lnTo>
                    <a:pt x="817" y="884"/>
                  </a:lnTo>
                  <a:lnTo>
                    <a:pt x="823" y="882"/>
                  </a:lnTo>
                  <a:lnTo>
                    <a:pt x="823" y="878"/>
                  </a:lnTo>
                  <a:lnTo>
                    <a:pt x="821" y="874"/>
                  </a:lnTo>
                  <a:lnTo>
                    <a:pt x="817" y="873"/>
                  </a:lnTo>
                  <a:lnTo>
                    <a:pt x="813" y="867"/>
                  </a:lnTo>
                  <a:lnTo>
                    <a:pt x="807" y="863"/>
                  </a:lnTo>
                  <a:lnTo>
                    <a:pt x="804" y="859"/>
                  </a:lnTo>
                  <a:lnTo>
                    <a:pt x="800" y="857"/>
                  </a:lnTo>
                  <a:lnTo>
                    <a:pt x="796" y="854"/>
                  </a:lnTo>
                  <a:lnTo>
                    <a:pt x="792" y="850"/>
                  </a:lnTo>
                  <a:lnTo>
                    <a:pt x="785" y="846"/>
                  </a:lnTo>
                  <a:lnTo>
                    <a:pt x="779" y="840"/>
                  </a:lnTo>
                  <a:lnTo>
                    <a:pt x="773" y="836"/>
                  </a:lnTo>
                  <a:lnTo>
                    <a:pt x="767" y="833"/>
                  </a:lnTo>
                  <a:lnTo>
                    <a:pt x="762" y="827"/>
                  </a:lnTo>
                  <a:lnTo>
                    <a:pt x="756" y="823"/>
                  </a:lnTo>
                  <a:lnTo>
                    <a:pt x="748" y="817"/>
                  </a:lnTo>
                  <a:lnTo>
                    <a:pt x="743" y="814"/>
                  </a:lnTo>
                  <a:lnTo>
                    <a:pt x="737" y="808"/>
                  </a:lnTo>
                  <a:lnTo>
                    <a:pt x="729" y="804"/>
                  </a:lnTo>
                  <a:lnTo>
                    <a:pt x="724" y="798"/>
                  </a:lnTo>
                  <a:lnTo>
                    <a:pt x="718" y="795"/>
                  </a:lnTo>
                  <a:lnTo>
                    <a:pt x="712" y="789"/>
                  </a:lnTo>
                  <a:lnTo>
                    <a:pt x="707" y="785"/>
                  </a:lnTo>
                  <a:lnTo>
                    <a:pt x="701" y="781"/>
                  </a:lnTo>
                  <a:lnTo>
                    <a:pt x="695" y="778"/>
                  </a:lnTo>
                  <a:lnTo>
                    <a:pt x="690" y="774"/>
                  </a:lnTo>
                  <a:lnTo>
                    <a:pt x="686" y="770"/>
                  </a:lnTo>
                  <a:lnTo>
                    <a:pt x="682" y="766"/>
                  </a:lnTo>
                  <a:lnTo>
                    <a:pt x="680" y="764"/>
                  </a:lnTo>
                  <a:lnTo>
                    <a:pt x="674" y="759"/>
                  </a:lnTo>
                  <a:lnTo>
                    <a:pt x="672" y="757"/>
                  </a:lnTo>
                  <a:lnTo>
                    <a:pt x="671" y="755"/>
                  </a:lnTo>
                  <a:lnTo>
                    <a:pt x="671" y="751"/>
                  </a:lnTo>
                  <a:lnTo>
                    <a:pt x="667" y="747"/>
                  </a:lnTo>
                  <a:lnTo>
                    <a:pt x="665" y="743"/>
                  </a:lnTo>
                  <a:lnTo>
                    <a:pt x="659" y="736"/>
                  </a:lnTo>
                  <a:lnTo>
                    <a:pt x="655" y="730"/>
                  </a:lnTo>
                  <a:lnTo>
                    <a:pt x="653" y="726"/>
                  </a:lnTo>
                  <a:lnTo>
                    <a:pt x="652" y="724"/>
                  </a:lnTo>
                  <a:lnTo>
                    <a:pt x="648" y="720"/>
                  </a:lnTo>
                  <a:lnTo>
                    <a:pt x="646" y="717"/>
                  </a:lnTo>
                  <a:lnTo>
                    <a:pt x="642" y="711"/>
                  </a:lnTo>
                  <a:lnTo>
                    <a:pt x="638" y="707"/>
                  </a:lnTo>
                  <a:lnTo>
                    <a:pt x="636" y="703"/>
                  </a:lnTo>
                  <a:lnTo>
                    <a:pt x="633" y="700"/>
                  </a:lnTo>
                  <a:lnTo>
                    <a:pt x="629" y="694"/>
                  </a:lnTo>
                  <a:lnTo>
                    <a:pt x="623" y="688"/>
                  </a:lnTo>
                  <a:lnTo>
                    <a:pt x="619" y="684"/>
                  </a:lnTo>
                  <a:lnTo>
                    <a:pt x="617" y="679"/>
                  </a:lnTo>
                  <a:lnTo>
                    <a:pt x="612" y="673"/>
                  </a:lnTo>
                  <a:lnTo>
                    <a:pt x="608" y="669"/>
                  </a:lnTo>
                  <a:lnTo>
                    <a:pt x="602" y="663"/>
                  </a:lnTo>
                  <a:lnTo>
                    <a:pt x="598" y="658"/>
                  </a:lnTo>
                  <a:lnTo>
                    <a:pt x="594" y="652"/>
                  </a:lnTo>
                  <a:lnTo>
                    <a:pt x="589" y="646"/>
                  </a:lnTo>
                  <a:lnTo>
                    <a:pt x="585" y="643"/>
                  </a:lnTo>
                  <a:lnTo>
                    <a:pt x="579" y="637"/>
                  </a:lnTo>
                  <a:lnTo>
                    <a:pt x="574" y="631"/>
                  </a:lnTo>
                  <a:lnTo>
                    <a:pt x="568" y="625"/>
                  </a:lnTo>
                  <a:lnTo>
                    <a:pt x="562" y="620"/>
                  </a:lnTo>
                  <a:lnTo>
                    <a:pt x="558" y="614"/>
                  </a:lnTo>
                  <a:lnTo>
                    <a:pt x="551" y="608"/>
                  </a:lnTo>
                  <a:lnTo>
                    <a:pt x="545" y="603"/>
                  </a:lnTo>
                  <a:lnTo>
                    <a:pt x="539" y="597"/>
                  </a:lnTo>
                  <a:lnTo>
                    <a:pt x="534" y="593"/>
                  </a:lnTo>
                  <a:lnTo>
                    <a:pt x="528" y="586"/>
                  </a:lnTo>
                  <a:lnTo>
                    <a:pt x="522" y="582"/>
                  </a:lnTo>
                  <a:lnTo>
                    <a:pt x="515" y="576"/>
                  </a:lnTo>
                  <a:lnTo>
                    <a:pt x="509" y="570"/>
                  </a:lnTo>
                  <a:lnTo>
                    <a:pt x="503" y="565"/>
                  </a:lnTo>
                  <a:lnTo>
                    <a:pt x="496" y="561"/>
                  </a:lnTo>
                  <a:lnTo>
                    <a:pt x="490" y="555"/>
                  </a:lnTo>
                  <a:lnTo>
                    <a:pt x="484" y="551"/>
                  </a:lnTo>
                  <a:lnTo>
                    <a:pt x="477" y="546"/>
                  </a:lnTo>
                  <a:lnTo>
                    <a:pt x="469" y="542"/>
                  </a:lnTo>
                  <a:lnTo>
                    <a:pt x="461" y="536"/>
                  </a:lnTo>
                  <a:lnTo>
                    <a:pt x="456" y="532"/>
                  </a:lnTo>
                  <a:lnTo>
                    <a:pt x="448" y="528"/>
                  </a:lnTo>
                  <a:lnTo>
                    <a:pt x="441" y="525"/>
                  </a:lnTo>
                  <a:lnTo>
                    <a:pt x="435" y="521"/>
                  </a:lnTo>
                  <a:lnTo>
                    <a:pt x="427" y="517"/>
                  </a:lnTo>
                  <a:lnTo>
                    <a:pt x="420" y="513"/>
                  </a:lnTo>
                  <a:lnTo>
                    <a:pt x="412" y="509"/>
                  </a:lnTo>
                  <a:lnTo>
                    <a:pt x="404" y="506"/>
                  </a:lnTo>
                  <a:lnTo>
                    <a:pt x="397" y="504"/>
                  </a:lnTo>
                  <a:lnTo>
                    <a:pt x="389" y="500"/>
                  </a:lnTo>
                  <a:lnTo>
                    <a:pt x="383" y="498"/>
                  </a:lnTo>
                  <a:lnTo>
                    <a:pt x="374" y="496"/>
                  </a:lnTo>
                  <a:lnTo>
                    <a:pt x="368" y="494"/>
                  </a:lnTo>
                  <a:lnTo>
                    <a:pt x="15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192"/>
            <p:cNvSpPr>
              <a:spLocks/>
            </p:cNvSpPr>
            <p:nvPr/>
          </p:nvSpPr>
          <p:spPr bwMode="auto">
            <a:xfrm>
              <a:off x="4764" y="3117"/>
              <a:ext cx="202" cy="290"/>
            </a:xfrm>
            <a:custGeom>
              <a:avLst/>
              <a:gdLst>
                <a:gd name="T0" fmla="*/ 0 w 405"/>
                <a:gd name="T1" fmla="*/ 1 h 580"/>
                <a:gd name="T2" fmla="*/ 44 w 405"/>
                <a:gd name="T3" fmla="*/ 70 h 580"/>
                <a:gd name="T4" fmla="*/ 50 w 405"/>
                <a:gd name="T5" fmla="*/ 73 h 580"/>
                <a:gd name="T6" fmla="*/ 2 w 405"/>
                <a:gd name="T7" fmla="*/ 0 h 580"/>
                <a:gd name="T8" fmla="*/ 0 w 405"/>
                <a:gd name="T9" fmla="*/ 1 h 580"/>
                <a:gd name="T10" fmla="*/ 0 w 405"/>
                <a:gd name="T11" fmla="*/ 1 h 5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5"/>
                <a:gd name="T19" fmla="*/ 0 h 580"/>
                <a:gd name="T20" fmla="*/ 405 w 405"/>
                <a:gd name="T21" fmla="*/ 580 h 5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5" h="580">
                  <a:moveTo>
                    <a:pt x="0" y="6"/>
                  </a:moveTo>
                  <a:lnTo>
                    <a:pt x="357" y="557"/>
                  </a:lnTo>
                  <a:lnTo>
                    <a:pt x="405" y="580"/>
                  </a:lnTo>
                  <a:lnTo>
                    <a:pt x="2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Freeform 193"/>
            <p:cNvSpPr>
              <a:spLocks/>
            </p:cNvSpPr>
            <p:nvPr/>
          </p:nvSpPr>
          <p:spPr bwMode="auto">
            <a:xfrm>
              <a:off x="4875" y="3187"/>
              <a:ext cx="176" cy="303"/>
            </a:xfrm>
            <a:custGeom>
              <a:avLst/>
              <a:gdLst>
                <a:gd name="T0" fmla="*/ 1 w 352"/>
                <a:gd name="T1" fmla="*/ 21 h 607"/>
                <a:gd name="T2" fmla="*/ 1 w 352"/>
                <a:gd name="T3" fmla="*/ 18 h 607"/>
                <a:gd name="T4" fmla="*/ 1 w 352"/>
                <a:gd name="T5" fmla="*/ 13 h 607"/>
                <a:gd name="T6" fmla="*/ 1 w 352"/>
                <a:gd name="T7" fmla="*/ 8 h 607"/>
                <a:gd name="T8" fmla="*/ 4 w 352"/>
                <a:gd name="T9" fmla="*/ 0 h 607"/>
                <a:gd name="T10" fmla="*/ 5 w 352"/>
                <a:gd name="T11" fmla="*/ 2 h 607"/>
                <a:gd name="T12" fmla="*/ 6 w 352"/>
                <a:gd name="T13" fmla="*/ 7 h 607"/>
                <a:gd name="T14" fmla="*/ 6 w 352"/>
                <a:gd name="T15" fmla="*/ 10 h 607"/>
                <a:gd name="T16" fmla="*/ 6 w 352"/>
                <a:gd name="T17" fmla="*/ 13 h 607"/>
                <a:gd name="T18" fmla="*/ 6 w 352"/>
                <a:gd name="T19" fmla="*/ 16 h 607"/>
                <a:gd name="T20" fmla="*/ 5 w 352"/>
                <a:gd name="T21" fmla="*/ 20 h 607"/>
                <a:gd name="T22" fmla="*/ 4 w 352"/>
                <a:gd name="T23" fmla="*/ 23 h 607"/>
                <a:gd name="T24" fmla="*/ 7 w 352"/>
                <a:gd name="T25" fmla="*/ 24 h 607"/>
                <a:gd name="T26" fmla="*/ 11 w 352"/>
                <a:gd name="T27" fmla="*/ 25 h 607"/>
                <a:gd name="T28" fmla="*/ 14 w 352"/>
                <a:gd name="T29" fmla="*/ 25 h 607"/>
                <a:gd name="T30" fmla="*/ 19 w 352"/>
                <a:gd name="T31" fmla="*/ 25 h 607"/>
                <a:gd name="T32" fmla="*/ 22 w 352"/>
                <a:gd name="T33" fmla="*/ 25 h 607"/>
                <a:gd name="T34" fmla="*/ 25 w 352"/>
                <a:gd name="T35" fmla="*/ 24 h 607"/>
                <a:gd name="T36" fmla="*/ 30 w 352"/>
                <a:gd name="T37" fmla="*/ 23 h 607"/>
                <a:gd name="T38" fmla="*/ 35 w 352"/>
                <a:gd name="T39" fmla="*/ 23 h 607"/>
                <a:gd name="T40" fmla="*/ 38 w 352"/>
                <a:gd name="T41" fmla="*/ 22 h 607"/>
                <a:gd name="T42" fmla="*/ 33 w 352"/>
                <a:gd name="T43" fmla="*/ 39 h 607"/>
                <a:gd name="T44" fmla="*/ 35 w 352"/>
                <a:gd name="T45" fmla="*/ 42 h 607"/>
                <a:gd name="T46" fmla="*/ 36 w 352"/>
                <a:gd name="T47" fmla="*/ 45 h 607"/>
                <a:gd name="T48" fmla="*/ 38 w 352"/>
                <a:gd name="T49" fmla="*/ 49 h 607"/>
                <a:gd name="T50" fmla="*/ 39 w 352"/>
                <a:gd name="T51" fmla="*/ 54 h 607"/>
                <a:gd name="T52" fmla="*/ 40 w 352"/>
                <a:gd name="T53" fmla="*/ 58 h 607"/>
                <a:gd name="T54" fmla="*/ 42 w 352"/>
                <a:gd name="T55" fmla="*/ 63 h 607"/>
                <a:gd name="T56" fmla="*/ 43 w 352"/>
                <a:gd name="T57" fmla="*/ 67 h 607"/>
                <a:gd name="T58" fmla="*/ 44 w 352"/>
                <a:gd name="T59" fmla="*/ 72 h 607"/>
                <a:gd name="T60" fmla="*/ 41 w 352"/>
                <a:gd name="T61" fmla="*/ 72 h 607"/>
                <a:gd name="T62" fmla="*/ 41 w 352"/>
                <a:gd name="T63" fmla="*/ 69 h 607"/>
                <a:gd name="T64" fmla="*/ 40 w 352"/>
                <a:gd name="T65" fmla="*/ 66 h 607"/>
                <a:gd name="T66" fmla="*/ 39 w 352"/>
                <a:gd name="T67" fmla="*/ 63 h 607"/>
                <a:gd name="T68" fmla="*/ 38 w 352"/>
                <a:gd name="T69" fmla="*/ 59 h 607"/>
                <a:gd name="T70" fmla="*/ 37 w 352"/>
                <a:gd name="T71" fmla="*/ 55 h 607"/>
                <a:gd name="T72" fmla="*/ 36 w 352"/>
                <a:gd name="T73" fmla="*/ 51 h 607"/>
                <a:gd name="T74" fmla="*/ 35 w 352"/>
                <a:gd name="T75" fmla="*/ 47 h 607"/>
                <a:gd name="T76" fmla="*/ 33 w 352"/>
                <a:gd name="T77" fmla="*/ 43 h 607"/>
                <a:gd name="T78" fmla="*/ 30 w 352"/>
                <a:gd name="T79" fmla="*/ 39 h 607"/>
                <a:gd name="T80" fmla="*/ 28 w 352"/>
                <a:gd name="T81" fmla="*/ 37 h 607"/>
                <a:gd name="T82" fmla="*/ 24 w 352"/>
                <a:gd name="T83" fmla="*/ 37 h 607"/>
                <a:gd name="T84" fmla="*/ 22 w 352"/>
                <a:gd name="T85" fmla="*/ 36 h 607"/>
                <a:gd name="T86" fmla="*/ 25 w 352"/>
                <a:gd name="T87" fmla="*/ 36 h 607"/>
                <a:gd name="T88" fmla="*/ 30 w 352"/>
                <a:gd name="T89" fmla="*/ 35 h 607"/>
                <a:gd name="T90" fmla="*/ 36 w 352"/>
                <a:gd name="T91" fmla="*/ 26 h 607"/>
                <a:gd name="T92" fmla="*/ 31 w 352"/>
                <a:gd name="T93" fmla="*/ 26 h 607"/>
                <a:gd name="T94" fmla="*/ 27 w 352"/>
                <a:gd name="T95" fmla="*/ 27 h 607"/>
                <a:gd name="T96" fmla="*/ 24 w 352"/>
                <a:gd name="T97" fmla="*/ 27 h 607"/>
                <a:gd name="T98" fmla="*/ 21 w 352"/>
                <a:gd name="T99" fmla="*/ 27 h 607"/>
                <a:gd name="T100" fmla="*/ 17 w 352"/>
                <a:gd name="T101" fmla="*/ 27 h 607"/>
                <a:gd name="T102" fmla="*/ 12 w 352"/>
                <a:gd name="T103" fmla="*/ 27 h 607"/>
                <a:gd name="T104" fmla="*/ 9 w 352"/>
                <a:gd name="T105" fmla="*/ 27 h 607"/>
                <a:gd name="T106" fmla="*/ 6 w 352"/>
                <a:gd name="T107" fmla="*/ 27 h 607"/>
                <a:gd name="T108" fmla="*/ 0 w 352"/>
                <a:gd name="T109" fmla="*/ 24 h 60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52"/>
                <a:gd name="T166" fmla="*/ 0 h 607"/>
                <a:gd name="T167" fmla="*/ 352 w 352"/>
                <a:gd name="T168" fmla="*/ 607 h 60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52" h="607">
                  <a:moveTo>
                    <a:pt x="0" y="194"/>
                  </a:moveTo>
                  <a:lnTo>
                    <a:pt x="0" y="194"/>
                  </a:lnTo>
                  <a:lnTo>
                    <a:pt x="2" y="190"/>
                  </a:lnTo>
                  <a:lnTo>
                    <a:pt x="2" y="185"/>
                  </a:lnTo>
                  <a:lnTo>
                    <a:pt x="4" y="179"/>
                  </a:lnTo>
                  <a:lnTo>
                    <a:pt x="4" y="175"/>
                  </a:lnTo>
                  <a:lnTo>
                    <a:pt x="6" y="171"/>
                  </a:lnTo>
                  <a:lnTo>
                    <a:pt x="6" y="166"/>
                  </a:lnTo>
                  <a:lnTo>
                    <a:pt x="8" y="162"/>
                  </a:lnTo>
                  <a:lnTo>
                    <a:pt x="10" y="156"/>
                  </a:lnTo>
                  <a:lnTo>
                    <a:pt x="10" y="152"/>
                  </a:lnTo>
                  <a:lnTo>
                    <a:pt x="12" y="147"/>
                  </a:lnTo>
                  <a:lnTo>
                    <a:pt x="12" y="141"/>
                  </a:lnTo>
                  <a:lnTo>
                    <a:pt x="12" y="135"/>
                  </a:lnTo>
                  <a:lnTo>
                    <a:pt x="13" y="128"/>
                  </a:lnTo>
                  <a:lnTo>
                    <a:pt x="13" y="122"/>
                  </a:lnTo>
                  <a:lnTo>
                    <a:pt x="15" y="116"/>
                  </a:lnTo>
                  <a:lnTo>
                    <a:pt x="15" y="108"/>
                  </a:lnTo>
                  <a:lnTo>
                    <a:pt x="15" y="101"/>
                  </a:lnTo>
                  <a:lnTo>
                    <a:pt x="15" y="95"/>
                  </a:lnTo>
                  <a:lnTo>
                    <a:pt x="15" y="88"/>
                  </a:lnTo>
                  <a:lnTo>
                    <a:pt x="15" y="80"/>
                  </a:lnTo>
                  <a:lnTo>
                    <a:pt x="15" y="74"/>
                  </a:lnTo>
                  <a:lnTo>
                    <a:pt x="13" y="67"/>
                  </a:lnTo>
                  <a:lnTo>
                    <a:pt x="13" y="59"/>
                  </a:lnTo>
                  <a:lnTo>
                    <a:pt x="12" y="51"/>
                  </a:lnTo>
                  <a:lnTo>
                    <a:pt x="12" y="46"/>
                  </a:lnTo>
                  <a:lnTo>
                    <a:pt x="10" y="38"/>
                  </a:lnTo>
                  <a:lnTo>
                    <a:pt x="8" y="32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6"/>
                  </a:lnTo>
                  <a:lnTo>
                    <a:pt x="32" y="8"/>
                  </a:lnTo>
                  <a:lnTo>
                    <a:pt x="34" y="12"/>
                  </a:lnTo>
                  <a:lnTo>
                    <a:pt x="34" y="15"/>
                  </a:lnTo>
                  <a:lnTo>
                    <a:pt x="36" y="23"/>
                  </a:lnTo>
                  <a:lnTo>
                    <a:pt x="36" y="27"/>
                  </a:lnTo>
                  <a:lnTo>
                    <a:pt x="36" y="32"/>
                  </a:lnTo>
                  <a:lnTo>
                    <a:pt x="38" y="40"/>
                  </a:lnTo>
                  <a:lnTo>
                    <a:pt x="40" y="46"/>
                  </a:lnTo>
                  <a:lnTo>
                    <a:pt x="40" y="51"/>
                  </a:lnTo>
                  <a:lnTo>
                    <a:pt x="42" y="59"/>
                  </a:lnTo>
                  <a:lnTo>
                    <a:pt x="42" y="63"/>
                  </a:lnTo>
                  <a:lnTo>
                    <a:pt x="42" y="69"/>
                  </a:lnTo>
                  <a:lnTo>
                    <a:pt x="42" y="72"/>
                  </a:lnTo>
                  <a:lnTo>
                    <a:pt x="44" y="76"/>
                  </a:lnTo>
                  <a:lnTo>
                    <a:pt x="44" y="80"/>
                  </a:lnTo>
                  <a:lnTo>
                    <a:pt x="44" y="84"/>
                  </a:lnTo>
                  <a:lnTo>
                    <a:pt x="44" y="88"/>
                  </a:lnTo>
                  <a:lnTo>
                    <a:pt x="44" y="91"/>
                  </a:lnTo>
                  <a:lnTo>
                    <a:pt x="44" y="95"/>
                  </a:lnTo>
                  <a:lnTo>
                    <a:pt x="44" y="99"/>
                  </a:lnTo>
                  <a:lnTo>
                    <a:pt x="44" y="103"/>
                  </a:lnTo>
                  <a:lnTo>
                    <a:pt x="44" y="107"/>
                  </a:lnTo>
                  <a:lnTo>
                    <a:pt x="44" y="110"/>
                  </a:lnTo>
                  <a:lnTo>
                    <a:pt x="44" y="114"/>
                  </a:lnTo>
                  <a:lnTo>
                    <a:pt x="44" y="118"/>
                  </a:lnTo>
                  <a:lnTo>
                    <a:pt x="44" y="122"/>
                  </a:lnTo>
                  <a:lnTo>
                    <a:pt x="44" y="126"/>
                  </a:lnTo>
                  <a:lnTo>
                    <a:pt x="44" y="129"/>
                  </a:lnTo>
                  <a:lnTo>
                    <a:pt x="44" y="135"/>
                  </a:lnTo>
                  <a:lnTo>
                    <a:pt x="44" y="139"/>
                  </a:lnTo>
                  <a:lnTo>
                    <a:pt x="42" y="145"/>
                  </a:lnTo>
                  <a:lnTo>
                    <a:pt x="40" y="152"/>
                  </a:lnTo>
                  <a:lnTo>
                    <a:pt x="40" y="160"/>
                  </a:lnTo>
                  <a:lnTo>
                    <a:pt x="38" y="167"/>
                  </a:lnTo>
                  <a:lnTo>
                    <a:pt x="36" y="173"/>
                  </a:lnTo>
                  <a:lnTo>
                    <a:pt x="34" y="179"/>
                  </a:lnTo>
                  <a:lnTo>
                    <a:pt x="31" y="185"/>
                  </a:lnTo>
                  <a:lnTo>
                    <a:pt x="29" y="190"/>
                  </a:lnTo>
                  <a:lnTo>
                    <a:pt x="32" y="190"/>
                  </a:lnTo>
                  <a:lnTo>
                    <a:pt x="36" y="192"/>
                  </a:lnTo>
                  <a:lnTo>
                    <a:pt x="42" y="192"/>
                  </a:lnTo>
                  <a:lnTo>
                    <a:pt x="44" y="192"/>
                  </a:lnTo>
                  <a:lnTo>
                    <a:pt x="50" y="194"/>
                  </a:lnTo>
                  <a:lnTo>
                    <a:pt x="53" y="194"/>
                  </a:lnTo>
                  <a:lnTo>
                    <a:pt x="57" y="196"/>
                  </a:lnTo>
                  <a:lnTo>
                    <a:pt x="61" y="196"/>
                  </a:lnTo>
                  <a:lnTo>
                    <a:pt x="67" y="196"/>
                  </a:lnTo>
                  <a:lnTo>
                    <a:pt x="70" y="198"/>
                  </a:lnTo>
                  <a:lnTo>
                    <a:pt x="76" y="198"/>
                  </a:lnTo>
                  <a:lnTo>
                    <a:pt x="82" y="198"/>
                  </a:lnTo>
                  <a:lnTo>
                    <a:pt x="88" y="200"/>
                  </a:lnTo>
                  <a:lnTo>
                    <a:pt x="91" y="200"/>
                  </a:lnTo>
                  <a:lnTo>
                    <a:pt x="97" y="202"/>
                  </a:lnTo>
                  <a:lnTo>
                    <a:pt x="103" y="202"/>
                  </a:lnTo>
                  <a:lnTo>
                    <a:pt x="108" y="202"/>
                  </a:lnTo>
                  <a:lnTo>
                    <a:pt x="112" y="204"/>
                  </a:lnTo>
                  <a:lnTo>
                    <a:pt x="118" y="204"/>
                  </a:lnTo>
                  <a:lnTo>
                    <a:pt x="124" y="204"/>
                  </a:lnTo>
                  <a:lnTo>
                    <a:pt x="129" y="204"/>
                  </a:lnTo>
                  <a:lnTo>
                    <a:pt x="133" y="204"/>
                  </a:lnTo>
                  <a:lnTo>
                    <a:pt x="139" y="204"/>
                  </a:lnTo>
                  <a:lnTo>
                    <a:pt x="143" y="204"/>
                  </a:lnTo>
                  <a:lnTo>
                    <a:pt x="148" y="204"/>
                  </a:lnTo>
                  <a:lnTo>
                    <a:pt x="152" y="204"/>
                  </a:lnTo>
                  <a:lnTo>
                    <a:pt x="158" y="204"/>
                  </a:lnTo>
                  <a:lnTo>
                    <a:pt x="160" y="204"/>
                  </a:lnTo>
                  <a:lnTo>
                    <a:pt x="166" y="204"/>
                  </a:lnTo>
                  <a:lnTo>
                    <a:pt x="169" y="202"/>
                  </a:lnTo>
                  <a:lnTo>
                    <a:pt x="175" y="202"/>
                  </a:lnTo>
                  <a:lnTo>
                    <a:pt x="179" y="200"/>
                  </a:lnTo>
                  <a:lnTo>
                    <a:pt x="185" y="200"/>
                  </a:lnTo>
                  <a:lnTo>
                    <a:pt x="190" y="198"/>
                  </a:lnTo>
                  <a:lnTo>
                    <a:pt x="196" y="198"/>
                  </a:lnTo>
                  <a:lnTo>
                    <a:pt x="202" y="196"/>
                  </a:lnTo>
                  <a:lnTo>
                    <a:pt x="207" y="196"/>
                  </a:lnTo>
                  <a:lnTo>
                    <a:pt x="215" y="194"/>
                  </a:lnTo>
                  <a:lnTo>
                    <a:pt x="221" y="194"/>
                  </a:lnTo>
                  <a:lnTo>
                    <a:pt x="226" y="192"/>
                  </a:lnTo>
                  <a:lnTo>
                    <a:pt x="232" y="192"/>
                  </a:lnTo>
                  <a:lnTo>
                    <a:pt x="240" y="192"/>
                  </a:lnTo>
                  <a:lnTo>
                    <a:pt x="245" y="190"/>
                  </a:lnTo>
                  <a:lnTo>
                    <a:pt x="251" y="188"/>
                  </a:lnTo>
                  <a:lnTo>
                    <a:pt x="257" y="188"/>
                  </a:lnTo>
                  <a:lnTo>
                    <a:pt x="262" y="186"/>
                  </a:lnTo>
                  <a:lnTo>
                    <a:pt x="268" y="186"/>
                  </a:lnTo>
                  <a:lnTo>
                    <a:pt x="274" y="185"/>
                  </a:lnTo>
                  <a:lnTo>
                    <a:pt x="278" y="185"/>
                  </a:lnTo>
                  <a:lnTo>
                    <a:pt x="283" y="183"/>
                  </a:lnTo>
                  <a:lnTo>
                    <a:pt x="287" y="183"/>
                  </a:lnTo>
                  <a:lnTo>
                    <a:pt x="291" y="183"/>
                  </a:lnTo>
                  <a:lnTo>
                    <a:pt x="295" y="181"/>
                  </a:lnTo>
                  <a:lnTo>
                    <a:pt x="297" y="181"/>
                  </a:lnTo>
                  <a:lnTo>
                    <a:pt x="300" y="181"/>
                  </a:lnTo>
                  <a:lnTo>
                    <a:pt x="304" y="181"/>
                  </a:lnTo>
                  <a:lnTo>
                    <a:pt x="306" y="181"/>
                  </a:lnTo>
                  <a:lnTo>
                    <a:pt x="308" y="200"/>
                  </a:lnTo>
                  <a:lnTo>
                    <a:pt x="264" y="308"/>
                  </a:lnTo>
                  <a:lnTo>
                    <a:pt x="264" y="310"/>
                  </a:lnTo>
                  <a:lnTo>
                    <a:pt x="264" y="312"/>
                  </a:lnTo>
                  <a:lnTo>
                    <a:pt x="266" y="316"/>
                  </a:lnTo>
                  <a:lnTo>
                    <a:pt x="268" y="320"/>
                  </a:lnTo>
                  <a:lnTo>
                    <a:pt x="270" y="323"/>
                  </a:lnTo>
                  <a:lnTo>
                    <a:pt x="274" y="331"/>
                  </a:lnTo>
                  <a:lnTo>
                    <a:pt x="276" y="339"/>
                  </a:lnTo>
                  <a:lnTo>
                    <a:pt x="276" y="340"/>
                  </a:lnTo>
                  <a:lnTo>
                    <a:pt x="278" y="344"/>
                  </a:lnTo>
                  <a:lnTo>
                    <a:pt x="280" y="348"/>
                  </a:lnTo>
                  <a:lnTo>
                    <a:pt x="281" y="354"/>
                  </a:lnTo>
                  <a:lnTo>
                    <a:pt x="283" y="358"/>
                  </a:lnTo>
                  <a:lnTo>
                    <a:pt x="285" y="361"/>
                  </a:lnTo>
                  <a:lnTo>
                    <a:pt x="287" y="367"/>
                  </a:lnTo>
                  <a:lnTo>
                    <a:pt x="289" y="371"/>
                  </a:lnTo>
                  <a:lnTo>
                    <a:pt x="289" y="377"/>
                  </a:lnTo>
                  <a:lnTo>
                    <a:pt x="293" y="380"/>
                  </a:lnTo>
                  <a:lnTo>
                    <a:pt x="293" y="386"/>
                  </a:lnTo>
                  <a:lnTo>
                    <a:pt x="295" y="392"/>
                  </a:lnTo>
                  <a:lnTo>
                    <a:pt x="297" y="397"/>
                  </a:lnTo>
                  <a:lnTo>
                    <a:pt x="299" y="401"/>
                  </a:lnTo>
                  <a:lnTo>
                    <a:pt x="302" y="409"/>
                  </a:lnTo>
                  <a:lnTo>
                    <a:pt x="304" y="415"/>
                  </a:lnTo>
                  <a:lnTo>
                    <a:pt x="304" y="420"/>
                  </a:lnTo>
                  <a:lnTo>
                    <a:pt x="306" y="426"/>
                  </a:lnTo>
                  <a:lnTo>
                    <a:pt x="308" y="432"/>
                  </a:lnTo>
                  <a:lnTo>
                    <a:pt x="312" y="437"/>
                  </a:lnTo>
                  <a:lnTo>
                    <a:pt x="312" y="443"/>
                  </a:lnTo>
                  <a:lnTo>
                    <a:pt x="314" y="451"/>
                  </a:lnTo>
                  <a:lnTo>
                    <a:pt x="316" y="456"/>
                  </a:lnTo>
                  <a:lnTo>
                    <a:pt x="318" y="462"/>
                  </a:lnTo>
                  <a:lnTo>
                    <a:pt x="320" y="468"/>
                  </a:lnTo>
                  <a:lnTo>
                    <a:pt x="321" y="474"/>
                  </a:lnTo>
                  <a:lnTo>
                    <a:pt x="323" y="481"/>
                  </a:lnTo>
                  <a:lnTo>
                    <a:pt x="325" y="487"/>
                  </a:lnTo>
                  <a:lnTo>
                    <a:pt x="327" y="493"/>
                  </a:lnTo>
                  <a:lnTo>
                    <a:pt x="329" y="500"/>
                  </a:lnTo>
                  <a:lnTo>
                    <a:pt x="331" y="506"/>
                  </a:lnTo>
                  <a:lnTo>
                    <a:pt x="333" y="512"/>
                  </a:lnTo>
                  <a:lnTo>
                    <a:pt x="335" y="517"/>
                  </a:lnTo>
                  <a:lnTo>
                    <a:pt x="337" y="525"/>
                  </a:lnTo>
                  <a:lnTo>
                    <a:pt x="337" y="531"/>
                  </a:lnTo>
                  <a:lnTo>
                    <a:pt x="339" y="536"/>
                  </a:lnTo>
                  <a:lnTo>
                    <a:pt x="340" y="542"/>
                  </a:lnTo>
                  <a:lnTo>
                    <a:pt x="342" y="550"/>
                  </a:lnTo>
                  <a:lnTo>
                    <a:pt x="342" y="555"/>
                  </a:lnTo>
                  <a:lnTo>
                    <a:pt x="344" y="561"/>
                  </a:lnTo>
                  <a:lnTo>
                    <a:pt x="344" y="567"/>
                  </a:lnTo>
                  <a:lnTo>
                    <a:pt x="346" y="572"/>
                  </a:lnTo>
                  <a:lnTo>
                    <a:pt x="346" y="578"/>
                  </a:lnTo>
                  <a:lnTo>
                    <a:pt x="348" y="584"/>
                  </a:lnTo>
                  <a:lnTo>
                    <a:pt x="348" y="589"/>
                  </a:lnTo>
                  <a:lnTo>
                    <a:pt x="350" y="595"/>
                  </a:lnTo>
                  <a:lnTo>
                    <a:pt x="350" y="601"/>
                  </a:lnTo>
                  <a:lnTo>
                    <a:pt x="352" y="607"/>
                  </a:lnTo>
                  <a:lnTo>
                    <a:pt x="323" y="578"/>
                  </a:lnTo>
                  <a:lnTo>
                    <a:pt x="323" y="576"/>
                  </a:lnTo>
                  <a:lnTo>
                    <a:pt x="323" y="574"/>
                  </a:lnTo>
                  <a:lnTo>
                    <a:pt x="323" y="572"/>
                  </a:lnTo>
                  <a:lnTo>
                    <a:pt x="323" y="569"/>
                  </a:lnTo>
                  <a:lnTo>
                    <a:pt x="321" y="565"/>
                  </a:lnTo>
                  <a:lnTo>
                    <a:pt x="321" y="559"/>
                  </a:lnTo>
                  <a:lnTo>
                    <a:pt x="320" y="553"/>
                  </a:lnTo>
                  <a:lnTo>
                    <a:pt x="320" y="548"/>
                  </a:lnTo>
                  <a:lnTo>
                    <a:pt x="318" y="544"/>
                  </a:lnTo>
                  <a:lnTo>
                    <a:pt x="318" y="540"/>
                  </a:lnTo>
                  <a:lnTo>
                    <a:pt x="316" y="536"/>
                  </a:lnTo>
                  <a:lnTo>
                    <a:pt x="316" y="532"/>
                  </a:lnTo>
                  <a:lnTo>
                    <a:pt x="314" y="529"/>
                  </a:lnTo>
                  <a:lnTo>
                    <a:pt x="314" y="525"/>
                  </a:lnTo>
                  <a:lnTo>
                    <a:pt x="314" y="521"/>
                  </a:lnTo>
                  <a:lnTo>
                    <a:pt x="312" y="517"/>
                  </a:lnTo>
                  <a:lnTo>
                    <a:pt x="312" y="512"/>
                  </a:lnTo>
                  <a:lnTo>
                    <a:pt x="310" y="508"/>
                  </a:lnTo>
                  <a:lnTo>
                    <a:pt x="308" y="502"/>
                  </a:lnTo>
                  <a:lnTo>
                    <a:pt x="308" y="498"/>
                  </a:lnTo>
                  <a:lnTo>
                    <a:pt x="306" y="493"/>
                  </a:lnTo>
                  <a:lnTo>
                    <a:pt x="306" y="487"/>
                  </a:lnTo>
                  <a:lnTo>
                    <a:pt x="304" y="483"/>
                  </a:lnTo>
                  <a:lnTo>
                    <a:pt x="304" y="477"/>
                  </a:lnTo>
                  <a:lnTo>
                    <a:pt x="302" y="472"/>
                  </a:lnTo>
                  <a:lnTo>
                    <a:pt x="300" y="466"/>
                  </a:lnTo>
                  <a:lnTo>
                    <a:pt x="299" y="462"/>
                  </a:lnTo>
                  <a:lnTo>
                    <a:pt x="299" y="456"/>
                  </a:lnTo>
                  <a:lnTo>
                    <a:pt x="297" y="451"/>
                  </a:lnTo>
                  <a:lnTo>
                    <a:pt x="295" y="445"/>
                  </a:lnTo>
                  <a:lnTo>
                    <a:pt x="293" y="439"/>
                  </a:lnTo>
                  <a:lnTo>
                    <a:pt x="293" y="434"/>
                  </a:lnTo>
                  <a:lnTo>
                    <a:pt x="289" y="428"/>
                  </a:lnTo>
                  <a:lnTo>
                    <a:pt x="289" y="422"/>
                  </a:lnTo>
                  <a:lnTo>
                    <a:pt x="287" y="416"/>
                  </a:lnTo>
                  <a:lnTo>
                    <a:pt x="285" y="411"/>
                  </a:lnTo>
                  <a:lnTo>
                    <a:pt x="283" y="405"/>
                  </a:lnTo>
                  <a:lnTo>
                    <a:pt x="281" y="399"/>
                  </a:lnTo>
                  <a:lnTo>
                    <a:pt x="280" y="394"/>
                  </a:lnTo>
                  <a:lnTo>
                    <a:pt x="278" y="388"/>
                  </a:lnTo>
                  <a:lnTo>
                    <a:pt x="276" y="382"/>
                  </a:lnTo>
                  <a:lnTo>
                    <a:pt x="274" y="377"/>
                  </a:lnTo>
                  <a:lnTo>
                    <a:pt x="272" y="371"/>
                  </a:lnTo>
                  <a:lnTo>
                    <a:pt x="268" y="365"/>
                  </a:lnTo>
                  <a:lnTo>
                    <a:pt x="266" y="359"/>
                  </a:lnTo>
                  <a:lnTo>
                    <a:pt x="264" y="354"/>
                  </a:lnTo>
                  <a:lnTo>
                    <a:pt x="262" y="348"/>
                  </a:lnTo>
                  <a:lnTo>
                    <a:pt x="259" y="344"/>
                  </a:lnTo>
                  <a:lnTo>
                    <a:pt x="257" y="339"/>
                  </a:lnTo>
                  <a:lnTo>
                    <a:pt x="255" y="333"/>
                  </a:lnTo>
                  <a:lnTo>
                    <a:pt x="251" y="327"/>
                  </a:lnTo>
                  <a:lnTo>
                    <a:pt x="249" y="321"/>
                  </a:lnTo>
                  <a:lnTo>
                    <a:pt x="245" y="318"/>
                  </a:lnTo>
                  <a:lnTo>
                    <a:pt x="243" y="312"/>
                  </a:lnTo>
                  <a:lnTo>
                    <a:pt x="240" y="308"/>
                  </a:lnTo>
                  <a:lnTo>
                    <a:pt x="238" y="302"/>
                  </a:lnTo>
                  <a:lnTo>
                    <a:pt x="236" y="302"/>
                  </a:lnTo>
                  <a:lnTo>
                    <a:pt x="230" y="302"/>
                  </a:lnTo>
                  <a:lnTo>
                    <a:pt x="226" y="302"/>
                  </a:lnTo>
                  <a:lnTo>
                    <a:pt x="221" y="301"/>
                  </a:lnTo>
                  <a:lnTo>
                    <a:pt x="215" y="301"/>
                  </a:lnTo>
                  <a:lnTo>
                    <a:pt x="209" y="301"/>
                  </a:lnTo>
                  <a:lnTo>
                    <a:pt x="204" y="301"/>
                  </a:lnTo>
                  <a:lnTo>
                    <a:pt x="198" y="299"/>
                  </a:lnTo>
                  <a:lnTo>
                    <a:pt x="192" y="299"/>
                  </a:lnTo>
                  <a:lnTo>
                    <a:pt x="186" y="299"/>
                  </a:lnTo>
                  <a:lnTo>
                    <a:pt x="183" y="297"/>
                  </a:lnTo>
                  <a:lnTo>
                    <a:pt x="179" y="295"/>
                  </a:lnTo>
                  <a:lnTo>
                    <a:pt x="177" y="295"/>
                  </a:lnTo>
                  <a:lnTo>
                    <a:pt x="179" y="293"/>
                  </a:lnTo>
                  <a:lnTo>
                    <a:pt x="181" y="293"/>
                  </a:lnTo>
                  <a:lnTo>
                    <a:pt x="186" y="291"/>
                  </a:lnTo>
                  <a:lnTo>
                    <a:pt x="190" y="291"/>
                  </a:lnTo>
                  <a:lnTo>
                    <a:pt x="196" y="291"/>
                  </a:lnTo>
                  <a:lnTo>
                    <a:pt x="202" y="289"/>
                  </a:lnTo>
                  <a:lnTo>
                    <a:pt x="207" y="289"/>
                  </a:lnTo>
                  <a:lnTo>
                    <a:pt x="213" y="287"/>
                  </a:lnTo>
                  <a:lnTo>
                    <a:pt x="221" y="287"/>
                  </a:lnTo>
                  <a:lnTo>
                    <a:pt x="226" y="287"/>
                  </a:lnTo>
                  <a:lnTo>
                    <a:pt x="232" y="285"/>
                  </a:lnTo>
                  <a:lnTo>
                    <a:pt x="238" y="285"/>
                  </a:lnTo>
                  <a:lnTo>
                    <a:pt x="242" y="285"/>
                  </a:lnTo>
                  <a:lnTo>
                    <a:pt x="245" y="285"/>
                  </a:lnTo>
                  <a:lnTo>
                    <a:pt x="249" y="285"/>
                  </a:lnTo>
                  <a:lnTo>
                    <a:pt x="251" y="285"/>
                  </a:lnTo>
                  <a:lnTo>
                    <a:pt x="281" y="209"/>
                  </a:lnTo>
                  <a:lnTo>
                    <a:pt x="278" y="209"/>
                  </a:lnTo>
                  <a:lnTo>
                    <a:pt x="274" y="211"/>
                  </a:lnTo>
                  <a:lnTo>
                    <a:pt x="268" y="213"/>
                  </a:lnTo>
                  <a:lnTo>
                    <a:pt x="262" y="213"/>
                  </a:lnTo>
                  <a:lnTo>
                    <a:pt x="255" y="215"/>
                  </a:lnTo>
                  <a:lnTo>
                    <a:pt x="251" y="215"/>
                  </a:lnTo>
                  <a:lnTo>
                    <a:pt x="247" y="215"/>
                  </a:lnTo>
                  <a:lnTo>
                    <a:pt x="242" y="215"/>
                  </a:lnTo>
                  <a:lnTo>
                    <a:pt x="238" y="217"/>
                  </a:lnTo>
                  <a:lnTo>
                    <a:pt x="232" y="217"/>
                  </a:lnTo>
                  <a:lnTo>
                    <a:pt x="228" y="217"/>
                  </a:lnTo>
                  <a:lnTo>
                    <a:pt x="223" y="219"/>
                  </a:lnTo>
                  <a:lnTo>
                    <a:pt x="219" y="219"/>
                  </a:lnTo>
                  <a:lnTo>
                    <a:pt x="213" y="219"/>
                  </a:lnTo>
                  <a:lnTo>
                    <a:pt x="209" y="219"/>
                  </a:lnTo>
                  <a:lnTo>
                    <a:pt x="204" y="221"/>
                  </a:lnTo>
                  <a:lnTo>
                    <a:pt x="198" y="221"/>
                  </a:lnTo>
                  <a:lnTo>
                    <a:pt x="192" y="221"/>
                  </a:lnTo>
                  <a:lnTo>
                    <a:pt x="188" y="223"/>
                  </a:lnTo>
                  <a:lnTo>
                    <a:pt x="183" y="223"/>
                  </a:lnTo>
                  <a:lnTo>
                    <a:pt x="179" y="223"/>
                  </a:lnTo>
                  <a:lnTo>
                    <a:pt x="173" y="223"/>
                  </a:lnTo>
                  <a:lnTo>
                    <a:pt x="167" y="223"/>
                  </a:lnTo>
                  <a:lnTo>
                    <a:pt x="164" y="223"/>
                  </a:lnTo>
                  <a:lnTo>
                    <a:pt x="160" y="224"/>
                  </a:lnTo>
                  <a:lnTo>
                    <a:pt x="154" y="223"/>
                  </a:lnTo>
                  <a:lnTo>
                    <a:pt x="148" y="223"/>
                  </a:lnTo>
                  <a:lnTo>
                    <a:pt x="143" y="223"/>
                  </a:lnTo>
                  <a:lnTo>
                    <a:pt x="139" y="223"/>
                  </a:lnTo>
                  <a:lnTo>
                    <a:pt x="133" y="223"/>
                  </a:lnTo>
                  <a:lnTo>
                    <a:pt x="128" y="223"/>
                  </a:lnTo>
                  <a:lnTo>
                    <a:pt x="122" y="223"/>
                  </a:lnTo>
                  <a:lnTo>
                    <a:pt x="118" y="223"/>
                  </a:lnTo>
                  <a:lnTo>
                    <a:pt x="110" y="223"/>
                  </a:lnTo>
                  <a:lnTo>
                    <a:pt x="107" y="223"/>
                  </a:lnTo>
                  <a:lnTo>
                    <a:pt x="101" y="223"/>
                  </a:lnTo>
                  <a:lnTo>
                    <a:pt x="95" y="223"/>
                  </a:lnTo>
                  <a:lnTo>
                    <a:pt x="89" y="223"/>
                  </a:lnTo>
                  <a:lnTo>
                    <a:pt x="86" y="223"/>
                  </a:lnTo>
                  <a:lnTo>
                    <a:pt x="80" y="223"/>
                  </a:lnTo>
                  <a:lnTo>
                    <a:pt x="76" y="223"/>
                  </a:lnTo>
                  <a:lnTo>
                    <a:pt x="70" y="221"/>
                  </a:lnTo>
                  <a:lnTo>
                    <a:pt x="65" y="221"/>
                  </a:lnTo>
                  <a:lnTo>
                    <a:pt x="61" y="219"/>
                  </a:lnTo>
                  <a:lnTo>
                    <a:pt x="57" y="219"/>
                  </a:lnTo>
                  <a:lnTo>
                    <a:pt x="51" y="219"/>
                  </a:lnTo>
                  <a:lnTo>
                    <a:pt x="48" y="219"/>
                  </a:lnTo>
                  <a:lnTo>
                    <a:pt x="44" y="219"/>
                  </a:lnTo>
                  <a:lnTo>
                    <a:pt x="42" y="219"/>
                  </a:lnTo>
                  <a:lnTo>
                    <a:pt x="34" y="219"/>
                  </a:lnTo>
                  <a:lnTo>
                    <a:pt x="32" y="219"/>
                  </a:lnTo>
                  <a:lnTo>
                    <a:pt x="29" y="219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194"/>
            <p:cNvSpPr>
              <a:spLocks/>
            </p:cNvSpPr>
            <p:nvPr/>
          </p:nvSpPr>
          <p:spPr bwMode="auto">
            <a:xfrm>
              <a:off x="4598" y="3314"/>
              <a:ext cx="481" cy="452"/>
            </a:xfrm>
            <a:custGeom>
              <a:avLst/>
              <a:gdLst>
                <a:gd name="T0" fmla="*/ 47 w 964"/>
                <a:gd name="T1" fmla="*/ 11 h 903"/>
                <a:gd name="T2" fmla="*/ 43 w 964"/>
                <a:gd name="T3" fmla="*/ 14 h 903"/>
                <a:gd name="T4" fmla="*/ 39 w 964"/>
                <a:gd name="T5" fmla="*/ 19 h 903"/>
                <a:gd name="T6" fmla="*/ 37 w 964"/>
                <a:gd name="T7" fmla="*/ 22 h 903"/>
                <a:gd name="T8" fmla="*/ 34 w 964"/>
                <a:gd name="T9" fmla="*/ 26 h 903"/>
                <a:gd name="T10" fmla="*/ 31 w 964"/>
                <a:gd name="T11" fmla="*/ 31 h 903"/>
                <a:gd name="T12" fmla="*/ 28 w 964"/>
                <a:gd name="T13" fmla="*/ 38 h 903"/>
                <a:gd name="T14" fmla="*/ 24 w 964"/>
                <a:gd name="T15" fmla="*/ 46 h 903"/>
                <a:gd name="T16" fmla="*/ 20 w 964"/>
                <a:gd name="T17" fmla="*/ 55 h 903"/>
                <a:gd name="T18" fmla="*/ 16 w 964"/>
                <a:gd name="T19" fmla="*/ 64 h 903"/>
                <a:gd name="T20" fmla="*/ 12 w 964"/>
                <a:gd name="T21" fmla="*/ 72 h 903"/>
                <a:gd name="T22" fmla="*/ 9 w 964"/>
                <a:gd name="T23" fmla="*/ 80 h 903"/>
                <a:gd name="T24" fmla="*/ 6 w 964"/>
                <a:gd name="T25" fmla="*/ 85 h 903"/>
                <a:gd name="T26" fmla="*/ 4 w 964"/>
                <a:gd name="T27" fmla="*/ 89 h 903"/>
                <a:gd name="T28" fmla="*/ 6 w 964"/>
                <a:gd name="T29" fmla="*/ 95 h 903"/>
                <a:gd name="T30" fmla="*/ 10 w 964"/>
                <a:gd name="T31" fmla="*/ 98 h 903"/>
                <a:gd name="T32" fmla="*/ 15 w 964"/>
                <a:gd name="T33" fmla="*/ 101 h 903"/>
                <a:gd name="T34" fmla="*/ 20 w 964"/>
                <a:gd name="T35" fmla="*/ 105 h 903"/>
                <a:gd name="T36" fmla="*/ 28 w 964"/>
                <a:gd name="T37" fmla="*/ 107 h 903"/>
                <a:gd name="T38" fmla="*/ 37 w 964"/>
                <a:gd name="T39" fmla="*/ 109 h 903"/>
                <a:gd name="T40" fmla="*/ 47 w 964"/>
                <a:gd name="T41" fmla="*/ 110 h 903"/>
                <a:gd name="T42" fmla="*/ 59 w 964"/>
                <a:gd name="T43" fmla="*/ 110 h 903"/>
                <a:gd name="T44" fmla="*/ 69 w 964"/>
                <a:gd name="T45" fmla="*/ 109 h 903"/>
                <a:gd name="T46" fmla="*/ 79 w 964"/>
                <a:gd name="T47" fmla="*/ 108 h 903"/>
                <a:gd name="T48" fmla="*/ 87 w 964"/>
                <a:gd name="T49" fmla="*/ 106 h 903"/>
                <a:gd name="T50" fmla="*/ 95 w 964"/>
                <a:gd name="T51" fmla="*/ 104 h 903"/>
                <a:gd name="T52" fmla="*/ 101 w 964"/>
                <a:gd name="T53" fmla="*/ 102 h 903"/>
                <a:gd name="T54" fmla="*/ 105 w 964"/>
                <a:gd name="T55" fmla="*/ 100 h 903"/>
                <a:gd name="T56" fmla="*/ 110 w 964"/>
                <a:gd name="T57" fmla="*/ 98 h 903"/>
                <a:gd name="T58" fmla="*/ 120 w 964"/>
                <a:gd name="T59" fmla="*/ 86 h 903"/>
                <a:gd name="T60" fmla="*/ 114 w 964"/>
                <a:gd name="T61" fmla="*/ 101 h 903"/>
                <a:gd name="T62" fmla="*/ 109 w 964"/>
                <a:gd name="T63" fmla="*/ 104 h 903"/>
                <a:gd name="T64" fmla="*/ 105 w 964"/>
                <a:gd name="T65" fmla="*/ 106 h 903"/>
                <a:gd name="T66" fmla="*/ 99 w 964"/>
                <a:gd name="T67" fmla="*/ 108 h 903"/>
                <a:gd name="T68" fmla="*/ 92 w 964"/>
                <a:gd name="T69" fmla="*/ 110 h 903"/>
                <a:gd name="T70" fmla="*/ 83 w 964"/>
                <a:gd name="T71" fmla="*/ 112 h 903"/>
                <a:gd name="T72" fmla="*/ 72 w 964"/>
                <a:gd name="T73" fmla="*/ 113 h 903"/>
                <a:gd name="T74" fmla="*/ 60 w 964"/>
                <a:gd name="T75" fmla="*/ 113 h 903"/>
                <a:gd name="T76" fmla="*/ 48 w 964"/>
                <a:gd name="T77" fmla="*/ 113 h 903"/>
                <a:gd name="T78" fmla="*/ 37 w 964"/>
                <a:gd name="T79" fmla="*/ 112 h 903"/>
                <a:gd name="T80" fmla="*/ 28 w 964"/>
                <a:gd name="T81" fmla="*/ 110 h 903"/>
                <a:gd name="T82" fmla="*/ 20 w 964"/>
                <a:gd name="T83" fmla="*/ 107 h 903"/>
                <a:gd name="T84" fmla="*/ 14 w 964"/>
                <a:gd name="T85" fmla="*/ 105 h 903"/>
                <a:gd name="T86" fmla="*/ 9 w 964"/>
                <a:gd name="T87" fmla="*/ 101 h 903"/>
                <a:gd name="T88" fmla="*/ 6 w 964"/>
                <a:gd name="T89" fmla="*/ 98 h 903"/>
                <a:gd name="T90" fmla="*/ 2 w 964"/>
                <a:gd name="T91" fmla="*/ 95 h 903"/>
                <a:gd name="T92" fmla="*/ 0 w 964"/>
                <a:gd name="T93" fmla="*/ 91 h 903"/>
                <a:gd name="T94" fmla="*/ 0 w 964"/>
                <a:gd name="T95" fmla="*/ 88 h 903"/>
                <a:gd name="T96" fmla="*/ 3 w 964"/>
                <a:gd name="T97" fmla="*/ 83 h 903"/>
                <a:gd name="T98" fmla="*/ 6 w 964"/>
                <a:gd name="T99" fmla="*/ 76 h 903"/>
                <a:gd name="T100" fmla="*/ 11 w 964"/>
                <a:gd name="T101" fmla="*/ 66 h 903"/>
                <a:gd name="T102" fmla="*/ 16 w 964"/>
                <a:gd name="T103" fmla="*/ 57 h 903"/>
                <a:gd name="T104" fmla="*/ 21 w 964"/>
                <a:gd name="T105" fmla="*/ 47 h 903"/>
                <a:gd name="T106" fmla="*/ 25 w 964"/>
                <a:gd name="T107" fmla="*/ 38 h 903"/>
                <a:gd name="T108" fmla="*/ 29 w 964"/>
                <a:gd name="T109" fmla="*/ 31 h 903"/>
                <a:gd name="T110" fmla="*/ 31 w 964"/>
                <a:gd name="T111" fmla="*/ 26 h 903"/>
                <a:gd name="T112" fmla="*/ 33 w 964"/>
                <a:gd name="T113" fmla="*/ 23 h 903"/>
                <a:gd name="T114" fmla="*/ 36 w 964"/>
                <a:gd name="T115" fmla="*/ 18 h 903"/>
                <a:gd name="T116" fmla="*/ 39 w 964"/>
                <a:gd name="T117" fmla="*/ 13 h 903"/>
                <a:gd name="T118" fmla="*/ 44 w 964"/>
                <a:gd name="T119" fmla="*/ 9 h 90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64"/>
                <a:gd name="T181" fmla="*/ 0 h 903"/>
                <a:gd name="T182" fmla="*/ 964 w 964"/>
                <a:gd name="T183" fmla="*/ 903 h 90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64" h="903">
                  <a:moveTo>
                    <a:pt x="394" y="28"/>
                  </a:moveTo>
                  <a:lnTo>
                    <a:pt x="395" y="70"/>
                  </a:lnTo>
                  <a:lnTo>
                    <a:pt x="394" y="70"/>
                  </a:lnTo>
                  <a:lnTo>
                    <a:pt x="392" y="72"/>
                  </a:lnTo>
                  <a:lnTo>
                    <a:pt x="388" y="74"/>
                  </a:lnTo>
                  <a:lnTo>
                    <a:pt x="384" y="78"/>
                  </a:lnTo>
                  <a:lnTo>
                    <a:pt x="378" y="82"/>
                  </a:lnTo>
                  <a:lnTo>
                    <a:pt x="373" y="85"/>
                  </a:lnTo>
                  <a:lnTo>
                    <a:pt x="369" y="89"/>
                  </a:lnTo>
                  <a:lnTo>
                    <a:pt x="365" y="93"/>
                  </a:lnTo>
                  <a:lnTo>
                    <a:pt x="361" y="97"/>
                  </a:lnTo>
                  <a:lnTo>
                    <a:pt x="359" y="101"/>
                  </a:lnTo>
                  <a:lnTo>
                    <a:pt x="354" y="104"/>
                  </a:lnTo>
                  <a:lnTo>
                    <a:pt x="350" y="108"/>
                  </a:lnTo>
                  <a:lnTo>
                    <a:pt x="344" y="114"/>
                  </a:lnTo>
                  <a:lnTo>
                    <a:pt x="340" y="120"/>
                  </a:lnTo>
                  <a:lnTo>
                    <a:pt x="335" y="123"/>
                  </a:lnTo>
                  <a:lnTo>
                    <a:pt x="331" y="131"/>
                  </a:lnTo>
                  <a:lnTo>
                    <a:pt x="325" y="137"/>
                  </a:lnTo>
                  <a:lnTo>
                    <a:pt x="319" y="142"/>
                  </a:lnTo>
                  <a:lnTo>
                    <a:pt x="316" y="146"/>
                  </a:lnTo>
                  <a:lnTo>
                    <a:pt x="314" y="150"/>
                  </a:lnTo>
                  <a:lnTo>
                    <a:pt x="312" y="154"/>
                  </a:lnTo>
                  <a:lnTo>
                    <a:pt x="308" y="158"/>
                  </a:lnTo>
                  <a:lnTo>
                    <a:pt x="304" y="161"/>
                  </a:lnTo>
                  <a:lnTo>
                    <a:pt x="302" y="165"/>
                  </a:lnTo>
                  <a:lnTo>
                    <a:pt x="300" y="169"/>
                  </a:lnTo>
                  <a:lnTo>
                    <a:pt x="299" y="173"/>
                  </a:lnTo>
                  <a:lnTo>
                    <a:pt x="295" y="179"/>
                  </a:lnTo>
                  <a:lnTo>
                    <a:pt x="293" y="182"/>
                  </a:lnTo>
                  <a:lnTo>
                    <a:pt x="289" y="186"/>
                  </a:lnTo>
                  <a:lnTo>
                    <a:pt x="287" y="192"/>
                  </a:lnTo>
                  <a:lnTo>
                    <a:pt x="283" y="196"/>
                  </a:lnTo>
                  <a:lnTo>
                    <a:pt x="281" y="201"/>
                  </a:lnTo>
                  <a:lnTo>
                    <a:pt x="278" y="205"/>
                  </a:lnTo>
                  <a:lnTo>
                    <a:pt x="276" y="211"/>
                  </a:lnTo>
                  <a:lnTo>
                    <a:pt x="272" y="217"/>
                  </a:lnTo>
                  <a:lnTo>
                    <a:pt x="270" y="220"/>
                  </a:lnTo>
                  <a:lnTo>
                    <a:pt x="266" y="228"/>
                  </a:lnTo>
                  <a:lnTo>
                    <a:pt x="262" y="234"/>
                  </a:lnTo>
                  <a:lnTo>
                    <a:pt x="259" y="239"/>
                  </a:lnTo>
                  <a:lnTo>
                    <a:pt x="255" y="247"/>
                  </a:lnTo>
                  <a:lnTo>
                    <a:pt x="253" y="253"/>
                  </a:lnTo>
                  <a:lnTo>
                    <a:pt x="249" y="262"/>
                  </a:lnTo>
                  <a:lnTo>
                    <a:pt x="245" y="270"/>
                  </a:lnTo>
                  <a:lnTo>
                    <a:pt x="241" y="277"/>
                  </a:lnTo>
                  <a:lnTo>
                    <a:pt x="236" y="285"/>
                  </a:lnTo>
                  <a:lnTo>
                    <a:pt x="232" y="295"/>
                  </a:lnTo>
                  <a:lnTo>
                    <a:pt x="228" y="302"/>
                  </a:lnTo>
                  <a:lnTo>
                    <a:pt x="224" y="312"/>
                  </a:lnTo>
                  <a:lnTo>
                    <a:pt x="221" y="319"/>
                  </a:lnTo>
                  <a:lnTo>
                    <a:pt x="217" y="329"/>
                  </a:lnTo>
                  <a:lnTo>
                    <a:pt x="211" y="338"/>
                  </a:lnTo>
                  <a:lnTo>
                    <a:pt x="207" y="348"/>
                  </a:lnTo>
                  <a:lnTo>
                    <a:pt x="202" y="357"/>
                  </a:lnTo>
                  <a:lnTo>
                    <a:pt x="198" y="367"/>
                  </a:lnTo>
                  <a:lnTo>
                    <a:pt x="194" y="376"/>
                  </a:lnTo>
                  <a:lnTo>
                    <a:pt x="188" y="386"/>
                  </a:lnTo>
                  <a:lnTo>
                    <a:pt x="184" y="397"/>
                  </a:lnTo>
                  <a:lnTo>
                    <a:pt x="181" y="407"/>
                  </a:lnTo>
                  <a:lnTo>
                    <a:pt x="175" y="418"/>
                  </a:lnTo>
                  <a:lnTo>
                    <a:pt x="171" y="428"/>
                  </a:lnTo>
                  <a:lnTo>
                    <a:pt x="165" y="437"/>
                  </a:lnTo>
                  <a:lnTo>
                    <a:pt x="162" y="449"/>
                  </a:lnTo>
                  <a:lnTo>
                    <a:pt x="158" y="458"/>
                  </a:lnTo>
                  <a:lnTo>
                    <a:pt x="152" y="468"/>
                  </a:lnTo>
                  <a:lnTo>
                    <a:pt x="148" y="479"/>
                  </a:lnTo>
                  <a:lnTo>
                    <a:pt x="145" y="488"/>
                  </a:lnTo>
                  <a:lnTo>
                    <a:pt x="139" y="498"/>
                  </a:lnTo>
                  <a:lnTo>
                    <a:pt x="135" y="507"/>
                  </a:lnTo>
                  <a:lnTo>
                    <a:pt x="129" y="517"/>
                  </a:lnTo>
                  <a:lnTo>
                    <a:pt x="126" y="528"/>
                  </a:lnTo>
                  <a:lnTo>
                    <a:pt x="120" y="536"/>
                  </a:lnTo>
                  <a:lnTo>
                    <a:pt x="116" y="546"/>
                  </a:lnTo>
                  <a:lnTo>
                    <a:pt x="112" y="555"/>
                  </a:lnTo>
                  <a:lnTo>
                    <a:pt x="108" y="565"/>
                  </a:lnTo>
                  <a:lnTo>
                    <a:pt x="103" y="574"/>
                  </a:lnTo>
                  <a:lnTo>
                    <a:pt x="99" y="584"/>
                  </a:lnTo>
                  <a:lnTo>
                    <a:pt x="95" y="591"/>
                  </a:lnTo>
                  <a:lnTo>
                    <a:pt x="91" y="601"/>
                  </a:lnTo>
                  <a:lnTo>
                    <a:pt x="88" y="608"/>
                  </a:lnTo>
                  <a:lnTo>
                    <a:pt x="84" y="616"/>
                  </a:lnTo>
                  <a:lnTo>
                    <a:pt x="80" y="623"/>
                  </a:lnTo>
                  <a:lnTo>
                    <a:pt x="76" y="633"/>
                  </a:lnTo>
                  <a:lnTo>
                    <a:pt x="72" y="639"/>
                  </a:lnTo>
                  <a:lnTo>
                    <a:pt x="69" y="646"/>
                  </a:lnTo>
                  <a:lnTo>
                    <a:pt x="65" y="652"/>
                  </a:lnTo>
                  <a:lnTo>
                    <a:pt x="63" y="660"/>
                  </a:lnTo>
                  <a:lnTo>
                    <a:pt x="59" y="665"/>
                  </a:lnTo>
                  <a:lnTo>
                    <a:pt x="55" y="671"/>
                  </a:lnTo>
                  <a:lnTo>
                    <a:pt x="53" y="677"/>
                  </a:lnTo>
                  <a:lnTo>
                    <a:pt x="49" y="682"/>
                  </a:lnTo>
                  <a:lnTo>
                    <a:pt x="48" y="686"/>
                  </a:lnTo>
                  <a:lnTo>
                    <a:pt x="46" y="690"/>
                  </a:lnTo>
                  <a:lnTo>
                    <a:pt x="44" y="694"/>
                  </a:lnTo>
                  <a:lnTo>
                    <a:pt x="40" y="698"/>
                  </a:lnTo>
                  <a:lnTo>
                    <a:pt x="36" y="703"/>
                  </a:lnTo>
                  <a:lnTo>
                    <a:pt x="34" y="707"/>
                  </a:lnTo>
                  <a:lnTo>
                    <a:pt x="29" y="730"/>
                  </a:lnTo>
                  <a:lnTo>
                    <a:pt x="32" y="736"/>
                  </a:lnTo>
                  <a:lnTo>
                    <a:pt x="36" y="739"/>
                  </a:lnTo>
                  <a:lnTo>
                    <a:pt x="40" y="743"/>
                  </a:lnTo>
                  <a:lnTo>
                    <a:pt x="44" y="749"/>
                  </a:lnTo>
                  <a:lnTo>
                    <a:pt x="49" y="755"/>
                  </a:lnTo>
                  <a:lnTo>
                    <a:pt x="55" y="760"/>
                  </a:lnTo>
                  <a:lnTo>
                    <a:pt x="63" y="766"/>
                  </a:lnTo>
                  <a:lnTo>
                    <a:pt x="65" y="768"/>
                  </a:lnTo>
                  <a:lnTo>
                    <a:pt x="69" y="772"/>
                  </a:lnTo>
                  <a:lnTo>
                    <a:pt x="74" y="776"/>
                  </a:lnTo>
                  <a:lnTo>
                    <a:pt x="78" y="779"/>
                  </a:lnTo>
                  <a:lnTo>
                    <a:pt x="82" y="783"/>
                  </a:lnTo>
                  <a:lnTo>
                    <a:pt x="88" y="787"/>
                  </a:lnTo>
                  <a:lnTo>
                    <a:pt x="91" y="789"/>
                  </a:lnTo>
                  <a:lnTo>
                    <a:pt x="97" y="795"/>
                  </a:lnTo>
                  <a:lnTo>
                    <a:pt x="103" y="796"/>
                  </a:lnTo>
                  <a:lnTo>
                    <a:pt x="108" y="800"/>
                  </a:lnTo>
                  <a:lnTo>
                    <a:pt x="114" y="804"/>
                  </a:lnTo>
                  <a:lnTo>
                    <a:pt x="120" y="808"/>
                  </a:lnTo>
                  <a:lnTo>
                    <a:pt x="126" y="812"/>
                  </a:lnTo>
                  <a:lnTo>
                    <a:pt x="133" y="815"/>
                  </a:lnTo>
                  <a:lnTo>
                    <a:pt x="139" y="819"/>
                  </a:lnTo>
                  <a:lnTo>
                    <a:pt x="146" y="823"/>
                  </a:lnTo>
                  <a:lnTo>
                    <a:pt x="152" y="825"/>
                  </a:lnTo>
                  <a:lnTo>
                    <a:pt x="160" y="829"/>
                  </a:lnTo>
                  <a:lnTo>
                    <a:pt x="167" y="833"/>
                  </a:lnTo>
                  <a:lnTo>
                    <a:pt x="175" y="836"/>
                  </a:lnTo>
                  <a:lnTo>
                    <a:pt x="183" y="838"/>
                  </a:lnTo>
                  <a:lnTo>
                    <a:pt x="192" y="842"/>
                  </a:lnTo>
                  <a:lnTo>
                    <a:pt x="200" y="846"/>
                  </a:lnTo>
                  <a:lnTo>
                    <a:pt x="209" y="850"/>
                  </a:lnTo>
                  <a:lnTo>
                    <a:pt x="217" y="852"/>
                  </a:lnTo>
                  <a:lnTo>
                    <a:pt x="226" y="855"/>
                  </a:lnTo>
                  <a:lnTo>
                    <a:pt x="236" y="857"/>
                  </a:lnTo>
                  <a:lnTo>
                    <a:pt x="245" y="861"/>
                  </a:lnTo>
                  <a:lnTo>
                    <a:pt x="255" y="863"/>
                  </a:lnTo>
                  <a:lnTo>
                    <a:pt x="264" y="865"/>
                  </a:lnTo>
                  <a:lnTo>
                    <a:pt x="276" y="867"/>
                  </a:lnTo>
                  <a:lnTo>
                    <a:pt x="285" y="869"/>
                  </a:lnTo>
                  <a:lnTo>
                    <a:pt x="297" y="871"/>
                  </a:lnTo>
                  <a:lnTo>
                    <a:pt x="308" y="873"/>
                  </a:lnTo>
                  <a:lnTo>
                    <a:pt x="319" y="874"/>
                  </a:lnTo>
                  <a:lnTo>
                    <a:pt x="331" y="876"/>
                  </a:lnTo>
                  <a:lnTo>
                    <a:pt x="342" y="876"/>
                  </a:lnTo>
                  <a:lnTo>
                    <a:pt x="354" y="878"/>
                  </a:lnTo>
                  <a:lnTo>
                    <a:pt x="367" y="878"/>
                  </a:lnTo>
                  <a:lnTo>
                    <a:pt x="380" y="880"/>
                  </a:lnTo>
                  <a:lnTo>
                    <a:pt x="392" y="880"/>
                  </a:lnTo>
                  <a:lnTo>
                    <a:pt x="405" y="880"/>
                  </a:lnTo>
                  <a:lnTo>
                    <a:pt x="418" y="880"/>
                  </a:lnTo>
                  <a:lnTo>
                    <a:pt x="432" y="880"/>
                  </a:lnTo>
                  <a:lnTo>
                    <a:pt x="445" y="878"/>
                  </a:lnTo>
                  <a:lnTo>
                    <a:pt x="458" y="878"/>
                  </a:lnTo>
                  <a:lnTo>
                    <a:pt x="472" y="876"/>
                  </a:lnTo>
                  <a:lnTo>
                    <a:pt x="485" y="876"/>
                  </a:lnTo>
                  <a:lnTo>
                    <a:pt x="496" y="874"/>
                  </a:lnTo>
                  <a:lnTo>
                    <a:pt x="510" y="874"/>
                  </a:lnTo>
                  <a:lnTo>
                    <a:pt x="521" y="873"/>
                  </a:lnTo>
                  <a:lnTo>
                    <a:pt x="534" y="873"/>
                  </a:lnTo>
                  <a:lnTo>
                    <a:pt x="546" y="871"/>
                  </a:lnTo>
                  <a:lnTo>
                    <a:pt x="557" y="869"/>
                  </a:lnTo>
                  <a:lnTo>
                    <a:pt x="568" y="867"/>
                  </a:lnTo>
                  <a:lnTo>
                    <a:pt x="580" y="867"/>
                  </a:lnTo>
                  <a:lnTo>
                    <a:pt x="591" y="865"/>
                  </a:lnTo>
                  <a:lnTo>
                    <a:pt x="603" y="863"/>
                  </a:lnTo>
                  <a:lnTo>
                    <a:pt x="614" y="861"/>
                  </a:lnTo>
                  <a:lnTo>
                    <a:pt x="625" y="859"/>
                  </a:lnTo>
                  <a:lnTo>
                    <a:pt x="635" y="857"/>
                  </a:lnTo>
                  <a:lnTo>
                    <a:pt x="646" y="855"/>
                  </a:lnTo>
                  <a:lnTo>
                    <a:pt x="656" y="854"/>
                  </a:lnTo>
                  <a:lnTo>
                    <a:pt x="665" y="850"/>
                  </a:lnTo>
                  <a:lnTo>
                    <a:pt x="675" y="848"/>
                  </a:lnTo>
                  <a:lnTo>
                    <a:pt x="684" y="846"/>
                  </a:lnTo>
                  <a:lnTo>
                    <a:pt x="694" y="844"/>
                  </a:lnTo>
                  <a:lnTo>
                    <a:pt x="703" y="842"/>
                  </a:lnTo>
                  <a:lnTo>
                    <a:pt x="713" y="840"/>
                  </a:lnTo>
                  <a:lnTo>
                    <a:pt x="722" y="838"/>
                  </a:lnTo>
                  <a:lnTo>
                    <a:pt x="730" y="834"/>
                  </a:lnTo>
                  <a:lnTo>
                    <a:pt x="738" y="833"/>
                  </a:lnTo>
                  <a:lnTo>
                    <a:pt x="747" y="831"/>
                  </a:lnTo>
                  <a:lnTo>
                    <a:pt x="755" y="829"/>
                  </a:lnTo>
                  <a:lnTo>
                    <a:pt x="762" y="827"/>
                  </a:lnTo>
                  <a:lnTo>
                    <a:pt x="770" y="825"/>
                  </a:lnTo>
                  <a:lnTo>
                    <a:pt x="778" y="821"/>
                  </a:lnTo>
                  <a:lnTo>
                    <a:pt x="783" y="819"/>
                  </a:lnTo>
                  <a:lnTo>
                    <a:pt x="791" y="817"/>
                  </a:lnTo>
                  <a:lnTo>
                    <a:pt x="797" y="815"/>
                  </a:lnTo>
                  <a:lnTo>
                    <a:pt x="804" y="812"/>
                  </a:lnTo>
                  <a:lnTo>
                    <a:pt x="810" y="810"/>
                  </a:lnTo>
                  <a:lnTo>
                    <a:pt x="816" y="808"/>
                  </a:lnTo>
                  <a:lnTo>
                    <a:pt x="823" y="806"/>
                  </a:lnTo>
                  <a:lnTo>
                    <a:pt x="827" y="804"/>
                  </a:lnTo>
                  <a:lnTo>
                    <a:pt x="833" y="802"/>
                  </a:lnTo>
                  <a:lnTo>
                    <a:pt x="838" y="800"/>
                  </a:lnTo>
                  <a:lnTo>
                    <a:pt x="842" y="798"/>
                  </a:lnTo>
                  <a:lnTo>
                    <a:pt x="848" y="796"/>
                  </a:lnTo>
                  <a:lnTo>
                    <a:pt x="852" y="795"/>
                  </a:lnTo>
                  <a:lnTo>
                    <a:pt x="855" y="793"/>
                  </a:lnTo>
                  <a:lnTo>
                    <a:pt x="861" y="791"/>
                  </a:lnTo>
                  <a:lnTo>
                    <a:pt x="867" y="787"/>
                  </a:lnTo>
                  <a:lnTo>
                    <a:pt x="875" y="785"/>
                  </a:lnTo>
                  <a:lnTo>
                    <a:pt x="880" y="783"/>
                  </a:lnTo>
                  <a:lnTo>
                    <a:pt x="884" y="779"/>
                  </a:lnTo>
                  <a:lnTo>
                    <a:pt x="888" y="777"/>
                  </a:lnTo>
                  <a:lnTo>
                    <a:pt x="890" y="777"/>
                  </a:lnTo>
                  <a:lnTo>
                    <a:pt x="892" y="777"/>
                  </a:lnTo>
                  <a:lnTo>
                    <a:pt x="888" y="637"/>
                  </a:lnTo>
                  <a:lnTo>
                    <a:pt x="926" y="625"/>
                  </a:lnTo>
                  <a:lnTo>
                    <a:pt x="964" y="688"/>
                  </a:lnTo>
                  <a:lnTo>
                    <a:pt x="958" y="717"/>
                  </a:lnTo>
                  <a:lnTo>
                    <a:pt x="913" y="652"/>
                  </a:lnTo>
                  <a:lnTo>
                    <a:pt x="924" y="795"/>
                  </a:lnTo>
                  <a:lnTo>
                    <a:pt x="922" y="796"/>
                  </a:lnTo>
                  <a:lnTo>
                    <a:pt x="918" y="798"/>
                  </a:lnTo>
                  <a:lnTo>
                    <a:pt x="916" y="800"/>
                  </a:lnTo>
                  <a:lnTo>
                    <a:pt x="913" y="804"/>
                  </a:lnTo>
                  <a:lnTo>
                    <a:pt x="909" y="806"/>
                  </a:lnTo>
                  <a:lnTo>
                    <a:pt x="903" y="810"/>
                  </a:lnTo>
                  <a:lnTo>
                    <a:pt x="897" y="814"/>
                  </a:lnTo>
                  <a:lnTo>
                    <a:pt x="890" y="817"/>
                  </a:lnTo>
                  <a:lnTo>
                    <a:pt x="886" y="819"/>
                  </a:lnTo>
                  <a:lnTo>
                    <a:pt x="882" y="823"/>
                  </a:lnTo>
                  <a:lnTo>
                    <a:pt x="878" y="825"/>
                  </a:lnTo>
                  <a:lnTo>
                    <a:pt x="876" y="827"/>
                  </a:lnTo>
                  <a:lnTo>
                    <a:pt x="871" y="829"/>
                  </a:lnTo>
                  <a:lnTo>
                    <a:pt x="867" y="833"/>
                  </a:lnTo>
                  <a:lnTo>
                    <a:pt x="861" y="834"/>
                  </a:lnTo>
                  <a:lnTo>
                    <a:pt x="857" y="836"/>
                  </a:lnTo>
                  <a:lnTo>
                    <a:pt x="852" y="838"/>
                  </a:lnTo>
                  <a:lnTo>
                    <a:pt x="846" y="842"/>
                  </a:lnTo>
                  <a:lnTo>
                    <a:pt x="840" y="844"/>
                  </a:lnTo>
                  <a:lnTo>
                    <a:pt x="835" y="848"/>
                  </a:lnTo>
                  <a:lnTo>
                    <a:pt x="827" y="850"/>
                  </a:lnTo>
                  <a:lnTo>
                    <a:pt x="821" y="852"/>
                  </a:lnTo>
                  <a:lnTo>
                    <a:pt x="814" y="854"/>
                  </a:lnTo>
                  <a:lnTo>
                    <a:pt x="806" y="857"/>
                  </a:lnTo>
                  <a:lnTo>
                    <a:pt x="800" y="859"/>
                  </a:lnTo>
                  <a:lnTo>
                    <a:pt x="793" y="861"/>
                  </a:lnTo>
                  <a:lnTo>
                    <a:pt x="783" y="863"/>
                  </a:lnTo>
                  <a:lnTo>
                    <a:pt x="776" y="867"/>
                  </a:lnTo>
                  <a:lnTo>
                    <a:pt x="768" y="869"/>
                  </a:lnTo>
                  <a:lnTo>
                    <a:pt x="760" y="871"/>
                  </a:lnTo>
                  <a:lnTo>
                    <a:pt x="751" y="873"/>
                  </a:lnTo>
                  <a:lnTo>
                    <a:pt x="741" y="874"/>
                  </a:lnTo>
                  <a:lnTo>
                    <a:pt x="732" y="876"/>
                  </a:lnTo>
                  <a:lnTo>
                    <a:pt x="722" y="880"/>
                  </a:lnTo>
                  <a:lnTo>
                    <a:pt x="713" y="882"/>
                  </a:lnTo>
                  <a:lnTo>
                    <a:pt x="703" y="884"/>
                  </a:lnTo>
                  <a:lnTo>
                    <a:pt x="692" y="886"/>
                  </a:lnTo>
                  <a:lnTo>
                    <a:pt x="681" y="888"/>
                  </a:lnTo>
                  <a:lnTo>
                    <a:pt x="669" y="890"/>
                  </a:lnTo>
                  <a:lnTo>
                    <a:pt x="658" y="892"/>
                  </a:lnTo>
                  <a:lnTo>
                    <a:pt x="646" y="892"/>
                  </a:lnTo>
                  <a:lnTo>
                    <a:pt x="635" y="893"/>
                  </a:lnTo>
                  <a:lnTo>
                    <a:pt x="622" y="895"/>
                  </a:lnTo>
                  <a:lnTo>
                    <a:pt x="610" y="897"/>
                  </a:lnTo>
                  <a:lnTo>
                    <a:pt x="597" y="897"/>
                  </a:lnTo>
                  <a:lnTo>
                    <a:pt x="584" y="899"/>
                  </a:lnTo>
                  <a:lnTo>
                    <a:pt x="570" y="899"/>
                  </a:lnTo>
                  <a:lnTo>
                    <a:pt x="557" y="901"/>
                  </a:lnTo>
                  <a:lnTo>
                    <a:pt x="542" y="901"/>
                  </a:lnTo>
                  <a:lnTo>
                    <a:pt x="527" y="903"/>
                  </a:lnTo>
                  <a:lnTo>
                    <a:pt x="511" y="903"/>
                  </a:lnTo>
                  <a:lnTo>
                    <a:pt x="498" y="903"/>
                  </a:lnTo>
                  <a:lnTo>
                    <a:pt x="481" y="903"/>
                  </a:lnTo>
                  <a:lnTo>
                    <a:pt x="468" y="903"/>
                  </a:lnTo>
                  <a:lnTo>
                    <a:pt x="452" y="903"/>
                  </a:lnTo>
                  <a:lnTo>
                    <a:pt x="439" y="903"/>
                  </a:lnTo>
                  <a:lnTo>
                    <a:pt x="424" y="903"/>
                  </a:lnTo>
                  <a:lnTo>
                    <a:pt x="411" y="901"/>
                  </a:lnTo>
                  <a:lnTo>
                    <a:pt x="397" y="901"/>
                  </a:lnTo>
                  <a:lnTo>
                    <a:pt x="384" y="901"/>
                  </a:lnTo>
                  <a:lnTo>
                    <a:pt x="371" y="899"/>
                  </a:lnTo>
                  <a:lnTo>
                    <a:pt x="357" y="897"/>
                  </a:lnTo>
                  <a:lnTo>
                    <a:pt x="346" y="895"/>
                  </a:lnTo>
                  <a:lnTo>
                    <a:pt x="333" y="895"/>
                  </a:lnTo>
                  <a:lnTo>
                    <a:pt x="321" y="893"/>
                  </a:lnTo>
                  <a:lnTo>
                    <a:pt x="310" y="892"/>
                  </a:lnTo>
                  <a:lnTo>
                    <a:pt x="299" y="890"/>
                  </a:lnTo>
                  <a:lnTo>
                    <a:pt x="289" y="890"/>
                  </a:lnTo>
                  <a:lnTo>
                    <a:pt x="278" y="886"/>
                  </a:lnTo>
                  <a:lnTo>
                    <a:pt x="266" y="884"/>
                  </a:lnTo>
                  <a:lnTo>
                    <a:pt x="257" y="882"/>
                  </a:lnTo>
                  <a:lnTo>
                    <a:pt x="247" y="880"/>
                  </a:lnTo>
                  <a:lnTo>
                    <a:pt x="236" y="876"/>
                  </a:lnTo>
                  <a:lnTo>
                    <a:pt x="226" y="874"/>
                  </a:lnTo>
                  <a:lnTo>
                    <a:pt x="217" y="873"/>
                  </a:lnTo>
                  <a:lnTo>
                    <a:pt x="209" y="869"/>
                  </a:lnTo>
                  <a:lnTo>
                    <a:pt x="200" y="867"/>
                  </a:lnTo>
                  <a:lnTo>
                    <a:pt x="192" y="863"/>
                  </a:lnTo>
                  <a:lnTo>
                    <a:pt x="184" y="861"/>
                  </a:lnTo>
                  <a:lnTo>
                    <a:pt x="175" y="857"/>
                  </a:lnTo>
                  <a:lnTo>
                    <a:pt x="167" y="855"/>
                  </a:lnTo>
                  <a:lnTo>
                    <a:pt x="160" y="852"/>
                  </a:lnTo>
                  <a:lnTo>
                    <a:pt x="152" y="850"/>
                  </a:lnTo>
                  <a:lnTo>
                    <a:pt x="146" y="846"/>
                  </a:lnTo>
                  <a:lnTo>
                    <a:pt x="139" y="842"/>
                  </a:lnTo>
                  <a:lnTo>
                    <a:pt x="131" y="838"/>
                  </a:lnTo>
                  <a:lnTo>
                    <a:pt x="126" y="836"/>
                  </a:lnTo>
                  <a:lnTo>
                    <a:pt x="118" y="833"/>
                  </a:lnTo>
                  <a:lnTo>
                    <a:pt x="112" y="829"/>
                  </a:lnTo>
                  <a:lnTo>
                    <a:pt x="107" y="825"/>
                  </a:lnTo>
                  <a:lnTo>
                    <a:pt x="99" y="823"/>
                  </a:lnTo>
                  <a:lnTo>
                    <a:pt x="95" y="819"/>
                  </a:lnTo>
                  <a:lnTo>
                    <a:pt x="88" y="815"/>
                  </a:lnTo>
                  <a:lnTo>
                    <a:pt x="84" y="812"/>
                  </a:lnTo>
                  <a:lnTo>
                    <a:pt x="78" y="808"/>
                  </a:lnTo>
                  <a:lnTo>
                    <a:pt x="74" y="804"/>
                  </a:lnTo>
                  <a:lnTo>
                    <a:pt x="69" y="800"/>
                  </a:lnTo>
                  <a:lnTo>
                    <a:pt x="65" y="798"/>
                  </a:lnTo>
                  <a:lnTo>
                    <a:pt x="59" y="795"/>
                  </a:lnTo>
                  <a:lnTo>
                    <a:pt x="55" y="791"/>
                  </a:lnTo>
                  <a:lnTo>
                    <a:pt x="51" y="787"/>
                  </a:lnTo>
                  <a:lnTo>
                    <a:pt x="48" y="783"/>
                  </a:lnTo>
                  <a:lnTo>
                    <a:pt x="44" y="779"/>
                  </a:lnTo>
                  <a:lnTo>
                    <a:pt x="40" y="777"/>
                  </a:lnTo>
                  <a:lnTo>
                    <a:pt x="36" y="774"/>
                  </a:lnTo>
                  <a:lnTo>
                    <a:pt x="32" y="770"/>
                  </a:lnTo>
                  <a:lnTo>
                    <a:pt x="29" y="766"/>
                  </a:lnTo>
                  <a:lnTo>
                    <a:pt x="27" y="764"/>
                  </a:lnTo>
                  <a:lnTo>
                    <a:pt x="19" y="757"/>
                  </a:lnTo>
                  <a:lnTo>
                    <a:pt x="13" y="751"/>
                  </a:lnTo>
                  <a:lnTo>
                    <a:pt x="8" y="745"/>
                  </a:lnTo>
                  <a:lnTo>
                    <a:pt x="4" y="739"/>
                  </a:lnTo>
                  <a:lnTo>
                    <a:pt x="4" y="738"/>
                  </a:lnTo>
                  <a:lnTo>
                    <a:pt x="2" y="736"/>
                  </a:lnTo>
                  <a:lnTo>
                    <a:pt x="2" y="732"/>
                  </a:lnTo>
                  <a:lnTo>
                    <a:pt x="2" y="728"/>
                  </a:lnTo>
                  <a:lnTo>
                    <a:pt x="0" y="722"/>
                  </a:lnTo>
                  <a:lnTo>
                    <a:pt x="0" y="719"/>
                  </a:lnTo>
                  <a:lnTo>
                    <a:pt x="0" y="713"/>
                  </a:lnTo>
                  <a:lnTo>
                    <a:pt x="2" y="709"/>
                  </a:lnTo>
                  <a:lnTo>
                    <a:pt x="2" y="707"/>
                  </a:lnTo>
                  <a:lnTo>
                    <a:pt x="4" y="701"/>
                  </a:lnTo>
                  <a:lnTo>
                    <a:pt x="6" y="698"/>
                  </a:lnTo>
                  <a:lnTo>
                    <a:pt x="8" y="694"/>
                  </a:lnTo>
                  <a:lnTo>
                    <a:pt x="10" y="690"/>
                  </a:lnTo>
                  <a:lnTo>
                    <a:pt x="11" y="686"/>
                  </a:lnTo>
                  <a:lnTo>
                    <a:pt x="15" y="681"/>
                  </a:lnTo>
                  <a:lnTo>
                    <a:pt x="17" y="673"/>
                  </a:lnTo>
                  <a:lnTo>
                    <a:pt x="21" y="667"/>
                  </a:lnTo>
                  <a:lnTo>
                    <a:pt x="25" y="661"/>
                  </a:lnTo>
                  <a:lnTo>
                    <a:pt x="29" y="654"/>
                  </a:lnTo>
                  <a:lnTo>
                    <a:pt x="32" y="646"/>
                  </a:lnTo>
                  <a:lnTo>
                    <a:pt x="36" y="637"/>
                  </a:lnTo>
                  <a:lnTo>
                    <a:pt x="40" y="629"/>
                  </a:lnTo>
                  <a:lnTo>
                    <a:pt x="46" y="620"/>
                  </a:lnTo>
                  <a:lnTo>
                    <a:pt x="49" y="610"/>
                  </a:lnTo>
                  <a:lnTo>
                    <a:pt x="53" y="601"/>
                  </a:lnTo>
                  <a:lnTo>
                    <a:pt x="59" y="591"/>
                  </a:lnTo>
                  <a:lnTo>
                    <a:pt x="65" y="582"/>
                  </a:lnTo>
                  <a:lnTo>
                    <a:pt x="69" y="570"/>
                  </a:lnTo>
                  <a:lnTo>
                    <a:pt x="74" y="561"/>
                  </a:lnTo>
                  <a:lnTo>
                    <a:pt x="80" y="549"/>
                  </a:lnTo>
                  <a:lnTo>
                    <a:pt x="86" y="538"/>
                  </a:lnTo>
                  <a:lnTo>
                    <a:pt x="91" y="528"/>
                  </a:lnTo>
                  <a:lnTo>
                    <a:pt x="97" y="517"/>
                  </a:lnTo>
                  <a:lnTo>
                    <a:pt x="103" y="506"/>
                  </a:lnTo>
                  <a:lnTo>
                    <a:pt x="108" y="494"/>
                  </a:lnTo>
                  <a:lnTo>
                    <a:pt x="114" y="483"/>
                  </a:lnTo>
                  <a:lnTo>
                    <a:pt x="120" y="471"/>
                  </a:lnTo>
                  <a:lnTo>
                    <a:pt x="126" y="460"/>
                  </a:lnTo>
                  <a:lnTo>
                    <a:pt x="131" y="449"/>
                  </a:lnTo>
                  <a:lnTo>
                    <a:pt x="137" y="437"/>
                  </a:lnTo>
                  <a:lnTo>
                    <a:pt x="143" y="426"/>
                  </a:lnTo>
                  <a:lnTo>
                    <a:pt x="148" y="414"/>
                  </a:lnTo>
                  <a:lnTo>
                    <a:pt x="154" y="403"/>
                  </a:lnTo>
                  <a:lnTo>
                    <a:pt x="160" y="392"/>
                  </a:lnTo>
                  <a:lnTo>
                    <a:pt x="165" y="380"/>
                  </a:lnTo>
                  <a:lnTo>
                    <a:pt x="171" y="369"/>
                  </a:lnTo>
                  <a:lnTo>
                    <a:pt x="175" y="357"/>
                  </a:lnTo>
                  <a:lnTo>
                    <a:pt x="183" y="348"/>
                  </a:lnTo>
                  <a:lnTo>
                    <a:pt x="186" y="336"/>
                  </a:lnTo>
                  <a:lnTo>
                    <a:pt x="192" y="327"/>
                  </a:lnTo>
                  <a:lnTo>
                    <a:pt x="198" y="317"/>
                  </a:lnTo>
                  <a:lnTo>
                    <a:pt x="202" y="308"/>
                  </a:lnTo>
                  <a:lnTo>
                    <a:pt x="207" y="298"/>
                  </a:lnTo>
                  <a:lnTo>
                    <a:pt x="213" y="291"/>
                  </a:lnTo>
                  <a:lnTo>
                    <a:pt x="215" y="281"/>
                  </a:lnTo>
                  <a:lnTo>
                    <a:pt x="221" y="272"/>
                  </a:lnTo>
                  <a:lnTo>
                    <a:pt x="224" y="264"/>
                  </a:lnTo>
                  <a:lnTo>
                    <a:pt x="228" y="257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0" y="238"/>
                  </a:lnTo>
                  <a:lnTo>
                    <a:pt x="241" y="232"/>
                  </a:lnTo>
                  <a:lnTo>
                    <a:pt x="243" y="226"/>
                  </a:lnTo>
                  <a:lnTo>
                    <a:pt x="247" y="220"/>
                  </a:lnTo>
                  <a:lnTo>
                    <a:pt x="249" y="217"/>
                  </a:lnTo>
                  <a:lnTo>
                    <a:pt x="251" y="213"/>
                  </a:lnTo>
                  <a:lnTo>
                    <a:pt x="255" y="207"/>
                  </a:lnTo>
                  <a:lnTo>
                    <a:pt x="257" y="205"/>
                  </a:lnTo>
                  <a:lnTo>
                    <a:pt x="259" y="200"/>
                  </a:lnTo>
                  <a:lnTo>
                    <a:pt x="261" y="194"/>
                  </a:lnTo>
                  <a:lnTo>
                    <a:pt x="262" y="190"/>
                  </a:lnTo>
                  <a:lnTo>
                    <a:pt x="264" y="186"/>
                  </a:lnTo>
                  <a:lnTo>
                    <a:pt x="266" y="182"/>
                  </a:lnTo>
                  <a:lnTo>
                    <a:pt x="268" y="179"/>
                  </a:lnTo>
                  <a:lnTo>
                    <a:pt x="270" y="173"/>
                  </a:lnTo>
                  <a:lnTo>
                    <a:pt x="272" y="169"/>
                  </a:lnTo>
                  <a:lnTo>
                    <a:pt x="276" y="163"/>
                  </a:lnTo>
                  <a:lnTo>
                    <a:pt x="280" y="160"/>
                  </a:lnTo>
                  <a:lnTo>
                    <a:pt x="281" y="154"/>
                  </a:lnTo>
                  <a:lnTo>
                    <a:pt x="285" y="148"/>
                  </a:lnTo>
                  <a:lnTo>
                    <a:pt x="289" y="142"/>
                  </a:lnTo>
                  <a:lnTo>
                    <a:pt x="293" y="139"/>
                  </a:lnTo>
                  <a:lnTo>
                    <a:pt x="297" y="133"/>
                  </a:lnTo>
                  <a:lnTo>
                    <a:pt x="300" y="127"/>
                  </a:lnTo>
                  <a:lnTo>
                    <a:pt x="304" y="122"/>
                  </a:lnTo>
                  <a:lnTo>
                    <a:pt x="310" y="116"/>
                  </a:lnTo>
                  <a:lnTo>
                    <a:pt x="314" y="110"/>
                  </a:lnTo>
                  <a:lnTo>
                    <a:pt x="318" y="104"/>
                  </a:lnTo>
                  <a:lnTo>
                    <a:pt x="323" y="101"/>
                  </a:lnTo>
                  <a:lnTo>
                    <a:pt x="329" y="95"/>
                  </a:lnTo>
                  <a:lnTo>
                    <a:pt x="333" y="89"/>
                  </a:lnTo>
                  <a:lnTo>
                    <a:pt x="338" y="85"/>
                  </a:lnTo>
                  <a:lnTo>
                    <a:pt x="344" y="80"/>
                  </a:lnTo>
                  <a:lnTo>
                    <a:pt x="352" y="76"/>
                  </a:lnTo>
                  <a:lnTo>
                    <a:pt x="357" y="70"/>
                  </a:lnTo>
                  <a:lnTo>
                    <a:pt x="363" y="66"/>
                  </a:lnTo>
                  <a:lnTo>
                    <a:pt x="369" y="63"/>
                  </a:lnTo>
                  <a:lnTo>
                    <a:pt x="376" y="61"/>
                  </a:lnTo>
                  <a:lnTo>
                    <a:pt x="373" y="0"/>
                  </a:lnTo>
                  <a:lnTo>
                    <a:pt x="394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Freeform 195"/>
            <p:cNvSpPr>
              <a:spLocks/>
            </p:cNvSpPr>
            <p:nvPr/>
          </p:nvSpPr>
          <p:spPr bwMode="auto">
            <a:xfrm>
              <a:off x="4624" y="3448"/>
              <a:ext cx="89" cy="143"/>
            </a:xfrm>
            <a:custGeom>
              <a:avLst/>
              <a:gdLst>
                <a:gd name="T0" fmla="*/ 2 w 179"/>
                <a:gd name="T1" fmla="*/ 11 h 285"/>
                <a:gd name="T2" fmla="*/ 2 w 179"/>
                <a:gd name="T3" fmla="*/ 12 h 285"/>
                <a:gd name="T4" fmla="*/ 2 w 179"/>
                <a:gd name="T5" fmla="*/ 13 h 285"/>
                <a:gd name="T6" fmla="*/ 2 w 179"/>
                <a:gd name="T7" fmla="*/ 14 h 285"/>
                <a:gd name="T8" fmla="*/ 2 w 179"/>
                <a:gd name="T9" fmla="*/ 15 h 285"/>
                <a:gd name="T10" fmla="*/ 2 w 179"/>
                <a:gd name="T11" fmla="*/ 17 h 285"/>
                <a:gd name="T12" fmla="*/ 2 w 179"/>
                <a:gd name="T13" fmla="*/ 18 h 285"/>
                <a:gd name="T14" fmla="*/ 2 w 179"/>
                <a:gd name="T15" fmla="*/ 19 h 285"/>
                <a:gd name="T16" fmla="*/ 2 w 179"/>
                <a:gd name="T17" fmla="*/ 21 h 285"/>
                <a:gd name="T18" fmla="*/ 3 w 179"/>
                <a:gd name="T19" fmla="*/ 23 h 285"/>
                <a:gd name="T20" fmla="*/ 3 w 179"/>
                <a:gd name="T21" fmla="*/ 25 h 285"/>
                <a:gd name="T22" fmla="*/ 4 w 179"/>
                <a:gd name="T23" fmla="*/ 27 h 285"/>
                <a:gd name="T24" fmla="*/ 4 w 179"/>
                <a:gd name="T25" fmla="*/ 27 h 285"/>
                <a:gd name="T26" fmla="*/ 5 w 179"/>
                <a:gd name="T27" fmla="*/ 28 h 285"/>
                <a:gd name="T28" fmla="*/ 5 w 179"/>
                <a:gd name="T29" fmla="*/ 29 h 285"/>
                <a:gd name="T30" fmla="*/ 5 w 179"/>
                <a:gd name="T31" fmla="*/ 30 h 285"/>
                <a:gd name="T32" fmla="*/ 6 w 179"/>
                <a:gd name="T33" fmla="*/ 31 h 285"/>
                <a:gd name="T34" fmla="*/ 6 w 179"/>
                <a:gd name="T35" fmla="*/ 32 h 285"/>
                <a:gd name="T36" fmla="*/ 5 w 179"/>
                <a:gd name="T37" fmla="*/ 36 h 285"/>
                <a:gd name="T38" fmla="*/ 5 w 179"/>
                <a:gd name="T39" fmla="*/ 35 h 285"/>
                <a:gd name="T40" fmla="*/ 4 w 179"/>
                <a:gd name="T41" fmla="*/ 34 h 285"/>
                <a:gd name="T42" fmla="*/ 4 w 179"/>
                <a:gd name="T43" fmla="*/ 33 h 285"/>
                <a:gd name="T44" fmla="*/ 3 w 179"/>
                <a:gd name="T45" fmla="*/ 32 h 285"/>
                <a:gd name="T46" fmla="*/ 3 w 179"/>
                <a:gd name="T47" fmla="*/ 31 h 285"/>
                <a:gd name="T48" fmla="*/ 3 w 179"/>
                <a:gd name="T49" fmla="*/ 29 h 285"/>
                <a:gd name="T50" fmla="*/ 2 w 179"/>
                <a:gd name="T51" fmla="*/ 28 h 285"/>
                <a:gd name="T52" fmla="*/ 2 w 179"/>
                <a:gd name="T53" fmla="*/ 27 h 285"/>
                <a:gd name="T54" fmla="*/ 1 w 179"/>
                <a:gd name="T55" fmla="*/ 25 h 285"/>
                <a:gd name="T56" fmla="*/ 1 w 179"/>
                <a:gd name="T57" fmla="*/ 23 h 285"/>
                <a:gd name="T58" fmla="*/ 0 w 179"/>
                <a:gd name="T59" fmla="*/ 22 h 285"/>
                <a:gd name="T60" fmla="*/ 0 w 179"/>
                <a:gd name="T61" fmla="*/ 20 h 285"/>
                <a:gd name="T62" fmla="*/ 0 w 179"/>
                <a:gd name="T63" fmla="*/ 19 h 285"/>
                <a:gd name="T64" fmla="*/ 0 w 179"/>
                <a:gd name="T65" fmla="*/ 18 h 285"/>
                <a:gd name="T66" fmla="*/ 0 w 179"/>
                <a:gd name="T67" fmla="*/ 17 h 285"/>
                <a:gd name="T68" fmla="*/ 0 w 179"/>
                <a:gd name="T69" fmla="*/ 16 h 285"/>
                <a:gd name="T70" fmla="*/ 0 w 179"/>
                <a:gd name="T71" fmla="*/ 15 h 285"/>
                <a:gd name="T72" fmla="*/ 0 w 179"/>
                <a:gd name="T73" fmla="*/ 14 h 285"/>
                <a:gd name="T74" fmla="*/ 0 w 179"/>
                <a:gd name="T75" fmla="*/ 13 h 285"/>
                <a:gd name="T76" fmla="*/ 0 w 179"/>
                <a:gd name="T77" fmla="*/ 12 h 285"/>
                <a:gd name="T78" fmla="*/ 0 w 179"/>
                <a:gd name="T79" fmla="*/ 11 h 285"/>
                <a:gd name="T80" fmla="*/ 0 w 179"/>
                <a:gd name="T81" fmla="*/ 10 h 285"/>
                <a:gd name="T82" fmla="*/ 0 w 179"/>
                <a:gd name="T83" fmla="*/ 9 h 285"/>
                <a:gd name="T84" fmla="*/ 22 w 179"/>
                <a:gd name="T85" fmla="*/ 0 h 285"/>
                <a:gd name="T86" fmla="*/ 20 w 179"/>
                <a:gd name="T87" fmla="*/ 4 h 28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79"/>
                <a:gd name="T133" fmla="*/ 0 h 285"/>
                <a:gd name="T134" fmla="*/ 179 w 179"/>
                <a:gd name="T135" fmla="*/ 285 h 28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79" h="285">
                  <a:moveTo>
                    <a:pt x="164" y="32"/>
                  </a:moveTo>
                  <a:lnTo>
                    <a:pt x="23" y="87"/>
                  </a:lnTo>
                  <a:lnTo>
                    <a:pt x="23" y="89"/>
                  </a:lnTo>
                  <a:lnTo>
                    <a:pt x="21" y="91"/>
                  </a:lnTo>
                  <a:lnTo>
                    <a:pt x="21" y="95"/>
                  </a:lnTo>
                  <a:lnTo>
                    <a:pt x="21" y="103"/>
                  </a:lnTo>
                  <a:lnTo>
                    <a:pt x="21" y="106"/>
                  </a:lnTo>
                  <a:lnTo>
                    <a:pt x="21" y="110"/>
                  </a:lnTo>
                  <a:lnTo>
                    <a:pt x="19" y="114"/>
                  </a:lnTo>
                  <a:lnTo>
                    <a:pt x="19" y="118"/>
                  </a:lnTo>
                  <a:lnTo>
                    <a:pt x="19" y="124"/>
                  </a:lnTo>
                  <a:lnTo>
                    <a:pt x="19" y="129"/>
                  </a:lnTo>
                  <a:lnTo>
                    <a:pt x="21" y="135"/>
                  </a:lnTo>
                  <a:lnTo>
                    <a:pt x="21" y="141"/>
                  </a:lnTo>
                  <a:lnTo>
                    <a:pt x="21" y="146"/>
                  </a:lnTo>
                  <a:lnTo>
                    <a:pt x="21" y="152"/>
                  </a:lnTo>
                  <a:lnTo>
                    <a:pt x="23" y="160"/>
                  </a:lnTo>
                  <a:lnTo>
                    <a:pt x="23" y="165"/>
                  </a:lnTo>
                  <a:lnTo>
                    <a:pt x="25" y="173"/>
                  </a:lnTo>
                  <a:lnTo>
                    <a:pt x="25" y="181"/>
                  </a:lnTo>
                  <a:lnTo>
                    <a:pt x="27" y="186"/>
                  </a:lnTo>
                  <a:lnTo>
                    <a:pt x="31" y="194"/>
                  </a:lnTo>
                  <a:lnTo>
                    <a:pt x="31" y="201"/>
                  </a:lnTo>
                  <a:lnTo>
                    <a:pt x="33" y="209"/>
                  </a:lnTo>
                  <a:lnTo>
                    <a:pt x="35" y="211"/>
                  </a:lnTo>
                  <a:lnTo>
                    <a:pt x="36" y="215"/>
                  </a:lnTo>
                  <a:lnTo>
                    <a:pt x="36" y="220"/>
                  </a:lnTo>
                  <a:lnTo>
                    <a:pt x="40" y="224"/>
                  </a:lnTo>
                  <a:lnTo>
                    <a:pt x="40" y="228"/>
                  </a:lnTo>
                  <a:lnTo>
                    <a:pt x="42" y="232"/>
                  </a:lnTo>
                  <a:lnTo>
                    <a:pt x="44" y="236"/>
                  </a:lnTo>
                  <a:lnTo>
                    <a:pt x="46" y="239"/>
                  </a:lnTo>
                  <a:lnTo>
                    <a:pt x="48" y="243"/>
                  </a:lnTo>
                  <a:lnTo>
                    <a:pt x="50" y="247"/>
                  </a:lnTo>
                  <a:lnTo>
                    <a:pt x="52" y="251"/>
                  </a:lnTo>
                  <a:lnTo>
                    <a:pt x="54" y="255"/>
                  </a:lnTo>
                  <a:lnTo>
                    <a:pt x="42" y="285"/>
                  </a:lnTo>
                  <a:lnTo>
                    <a:pt x="42" y="283"/>
                  </a:lnTo>
                  <a:lnTo>
                    <a:pt x="40" y="279"/>
                  </a:lnTo>
                  <a:lnTo>
                    <a:pt x="40" y="278"/>
                  </a:lnTo>
                  <a:lnTo>
                    <a:pt x="38" y="274"/>
                  </a:lnTo>
                  <a:lnTo>
                    <a:pt x="36" y="270"/>
                  </a:lnTo>
                  <a:lnTo>
                    <a:pt x="36" y="268"/>
                  </a:lnTo>
                  <a:lnTo>
                    <a:pt x="35" y="262"/>
                  </a:lnTo>
                  <a:lnTo>
                    <a:pt x="33" y="259"/>
                  </a:lnTo>
                  <a:lnTo>
                    <a:pt x="31" y="253"/>
                  </a:lnTo>
                  <a:lnTo>
                    <a:pt x="31" y="249"/>
                  </a:lnTo>
                  <a:lnTo>
                    <a:pt x="27" y="243"/>
                  </a:lnTo>
                  <a:lnTo>
                    <a:pt x="27" y="238"/>
                  </a:lnTo>
                  <a:lnTo>
                    <a:pt x="25" y="232"/>
                  </a:lnTo>
                  <a:lnTo>
                    <a:pt x="23" y="228"/>
                  </a:lnTo>
                  <a:lnTo>
                    <a:pt x="21" y="220"/>
                  </a:lnTo>
                  <a:lnTo>
                    <a:pt x="19" y="215"/>
                  </a:lnTo>
                  <a:lnTo>
                    <a:pt x="17" y="209"/>
                  </a:lnTo>
                  <a:lnTo>
                    <a:pt x="16" y="201"/>
                  </a:lnTo>
                  <a:lnTo>
                    <a:pt x="14" y="196"/>
                  </a:lnTo>
                  <a:lnTo>
                    <a:pt x="12" y="190"/>
                  </a:lnTo>
                  <a:lnTo>
                    <a:pt x="10" y="184"/>
                  </a:lnTo>
                  <a:lnTo>
                    <a:pt x="10" y="177"/>
                  </a:lnTo>
                  <a:lnTo>
                    <a:pt x="6" y="171"/>
                  </a:lnTo>
                  <a:lnTo>
                    <a:pt x="6" y="165"/>
                  </a:lnTo>
                  <a:lnTo>
                    <a:pt x="4" y="160"/>
                  </a:lnTo>
                  <a:lnTo>
                    <a:pt x="4" y="154"/>
                  </a:lnTo>
                  <a:lnTo>
                    <a:pt x="2" y="148"/>
                  </a:lnTo>
                  <a:lnTo>
                    <a:pt x="2" y="144"/>
                  </a:lnTo>
                  <a:lnTo>
                    <a:pt x="0" y="141"/>
                  </a:lnTo>
                  <a:lnTo>
                    <a:pt x="0" y="135"/>
                  </a:lnTo>
                  <a:lnTo>
                    <a:pt x="0" y="131"/>
                  </a:lnTo>
                  <a:lnTo>
                    <a:pt x="0" y="127"/>
                  </a:lnTo>
                  <a:lnTo>
                    <a:pt x="0" y="124"/>
                  </a:lnTo>
                  <a:lnTo>
                    <a:pt x="0" y="120"/>
                  </a:lnTo>
                  <a:lnTo>
                    <a:pt x="0" y="116"/>
                  </a:lnTo>
                  <a:lnTo>
                    <a:pt x="0" y="112"/>
                  </a:lnTo>
                  <a:lnTo>
                    <a:pt x="0" y="108"/>
                  </a:lnTo>
                  <a:lnTo>
                    <a:pt x="0" y="106"/>
                  </a:lnTo>
                  <a:lnTo>
                    <a:pt x="0" y="99"/>
                  </a:lnTo>
                  <a:lnTo>
                    <a:pt x="0" y="95"/>
                  </a:lnTo>
                  <a:lnTo>
                    <a:pt x="2" y="89"/>
                  </a:lnTo>
                  <a:lnTo>
                    <a:pt x="2" y="87"/>
                  </a:lnTo>
                  <a:lnTo>
                    <a:pt x="2" y="84"/>
                  </a:lnTo>
                  <a:lnTo>
                    <a:pt x="4" y="80"/>
                  </a:lnTo>
                  <a:lnTo>
                    <a:pt x="4" y="78"/>
                  </a:lnTo>
                  <a:lnTo>
                    <a:pt x="6" y="76"/>
                  </a:lnTo>
                  <a:lnTo>
                    <a:pt x="6" y="72"/>
                  </a:lnTo>
                  <a:lnTo>
                    <a:pt x="179" y="0"/>
                  </a:lnTo>
                  <a:lnTo>
                    <a:pt x="164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196"/>
            <p:cNvSpPr>
              <a:spLocks/>
            </p:cNvSpPr>
            <p:nvPr/>
          </p:nvSpPr>
          <p:spPr bwMode="auto">
            <a:xfrm>
              <a:off x="4532" y="3503"/>
              <a:ext cx="118" cy="110"/>
            </a:xfrm>
            <a:custGeom>
              <a:avLst/>
              <a:gdLst>
                <a:gd name="T0" fmla="*/ 23 w 236"/>
                <a:gd name="T1" fmla="*/ 2 h 221"/>
                <a:gd name="T2" fmla="*/ 21 w 236"/>
                <a:gd name="T3" fmla="*/ 3 h 221"/>
                <a:gd name="T4" fmla="*/ 18 w 236"/>
                <a:gd name="T5" fmla="*/ 4 h 221"/>
                <a:gd name="T6" fmla="*/ 17 w 236"/>
                <a:gd name="T7" fmla="*/ 7 h 221"/>
                <a:gd name="T8" fmla="*/ 15 w 236"/>
                <a:gd name="T9" fmla="*/ 7 h 221"/>
                <a:gd name="T10" fmla="*/ 13 w 236"/>
                <a:gd name="T11" fmla="*/ 6 h 221"/>
                <a:gd name="T12" fmla="*/ 10 w 236"/>
                <a:gd name="T13" fmla="*/ 5 h 221"/>
                <a:gd name="T14" fmla="*/ 7 w 236"/>
                <a:gd name="T15" fmla="*/ 4 h 221"/>
                <a:gd name="T16" fmla="*/ 6 w 236"/>
                <a:gd name="T17" fmla="*/ 2 h 221"/>
                <a:gd name="T18" fmla="*/ 4 w 236"/>
                <a:gd name="T19" fmla="*/ 3 h 221"/>
                <a:gd name="T20" fmla="*/ 3 w 236"/>
                <a:gd name="T21" fmla="*/ 6 h 221"/>
                <a:gd name="T22" fmla="*/ 4 w 236"/>
                <a:gd name="T23" fmla="*/ 9 h 221"/>
                <a:gd name="T24" fmla="*/ 6 w 236"/>
                <a:gd name="T25" fmla="*/ 11 h 221"/>
                <a:gd name="T26" fmla="*/ 7 w 236"/>
                <a:gd name="T27" fmla="*/ 13 h 221"/>
                <a:gd name="T28" fmla="*/ 7 w 236"/>
                <a:gd name="T29" fmla="*/ 14 h 221"/>
                <a:gd name="T30" fmla="*/ 7 w 236"/>
                <a:gd name="T31" fmla="*/ 16 h 221"/>
                <a:gd name="T32" fmla="*/ 9 w 236"/>
                <a:gd name="T33" fmla="*/ 18 h 221"/>
                <a:gd name="T34" fmla="*/ 10 w 236"/>
                <a:gd name="T35" fmla="*/ 20 h 221"/>
                <a:gd name="T36" fmla="*/ 12 w 236"/>
                <a:gd name="T37" fmla="*/ 21 h 221"/>
                <a:gd name="T38" fmla="*/ 13 w 236"/>
                <a:gd name="T39" fmla="*/ 21 h 221"/>
                <a:gd name="T40" fmla="*/ 14 w 236"/>
                <a:gd name="T41" fmla="*/ 23 h 221"/>
                <a:gd name="T42" fmla="*/ 15 w 236"/>
                <a:gd name="T43" fmla="*/ 24 h 221"/>
                <a:gd name="T44" fmla="*/ 19 w 236"/>
                <a:gd name="T45" fmla="*/ 24 h 221"/>
                <a:gd name="T46" fmla="*/ 20 w 236"/>
                <a:gd name="T47" fmla="*/ 23 h 221"/>
                <a:gd name="T48" fmla="*/ 23 w 236"/>
                <a:gd name="T49" fmla="*/ 22 h 221"/>
                <a:gd name="T50" fmla="*/ 25 w 236"/>
                <a:gd name="T51" fmla="*/ 21 h 221"/>
                <a:gd name="T52" fmla="*/ 28 w 236"/>
                <a:gd name="T53" fmla="*/ 19 h 221"/>
                <a:gd name="T54" fmla="*/ 30 w 236"/>
                <a:gd name="T55" fmla="*/ 21 h 221"/>
                <a:gd name="T56" fmla="*/ 28 w 236"/>
                <a:gd name="T57" fmla="*/ 22 h 221"/>
                <a:gd name="T58" fmla="*/ 27 w 236"/>
                <a:gd name="T59" fmla="*/ 23 h 221"/>
                <a:gd name="T60" fmla="*/ 25 w 236"/>
                <a:gd name="T61" fmla="*/ 24 h 221"/>
                <a:gd name="T62" fmla="*/ 23 w 236"/>
                <a:gd name="T63" fmla="*/ 25 h 221"/>
                <a:gd name="T64" fmla="*/ 20 w 236"/>
                <a:gd name="T65" fmla="*/ 26 h 221"/>
                <a:gd name="T66" fmla="*/ 18 w 236"/>
                <a:gd name="T67" fmla="*/ 27 h 221"/>
                <a:gd name="T68" fmla="*/ 15 w 236"/>
                <a:gd name="T69" fmla="*/ 27 h 221"/>
                <a:gd name="T70" fmla="*/ 13 w 236"/>
                <a:gd name="T71" fmla="*/ 25 h 221"/>
                <a:gd name="T72" fmla="*/ 12 w 236"/>
                <a:gd name="T73" fmla="*/ 23 h 221"/>
                <a:gd name="T74" fmla="*/ 11 w 236"/>
                <a:gd name="T75" fmla="*/ 22 h 221"/>
                <a:gd name="T76" fmla="*/ 7 w 236"/>
                <a:gd name="T77" fmla="*/ 22 h 221"/>
                <a:gd name="T78" fmla="*/ 7 w 236"/>
                <a:gd name="T79" fmla="*/ 21 h 221"/>
                <a:gd name="T80" fmla="*/ 6 w 236"/>
                <a:gd name="T81" fmla="*/ 19 h 221"/>
                <a:gd name="T82" fmla="*/ 6 w 236"/>
                <a:gd name="T83" fmla="*/ 16 h 221"/>
                <a:gd name="T84" fmla="*/ 6 w 236"/>
                <a:gd name="T85" fmla="*/ 14 h 221"/>
                <a:gd name="T86" fmla="*/ 5 w 236"/>
                <a:gd name="T87" fmla="*/ 13 h 221"/>
                <a:gd name="T88" fmla="*/ 3 w 236"/>
                <a:gd name="T89" fmla="*/ 11 h 221"/>
                <a:gd name="T90" fmla="*/ 1 w 236"/>
                <a:gd name="T91" fmla="*/ 9 h 221"/>
                <a:gd name="T92" fmla="*/ 0 w 236"/>
                <a:gd name="T93" fmla="*/ 6 h 221"/>
                <a:gd name="T94" fmla="*/ 0 w 236"/>
                <a:gd name="T95" fmla="*/ 4 h 221"/>
                <a:gd name="T96" fmla="*/ 1 w 236"/>
                <a:gd name="T97" fmla="*/ 2 h 221"/>
                <a:gd name="T98" fmla="*/ 3 w 236"/>
                <a:gd name="T99" fmla="*/ 0 h 221"/>
                <a:gd name="T100" fmla="*/ 5 w 236"/>
                <a:gd name="T101" fmla="*/ 0 h 221"/>
                <a:gd name="T102" fmla="*/ 7 w 236"/>
                <a:gd name="T103" fmla="*/ 1 h 221"/>
                <a:gd name="T104" fmla="*/ 9 w 236"/>
                <a:gd name="T105" fmla="*/ 2 h 221"/>
                <a:gd name="T106" fmla="*/ 11 w 236"/>
                <a:gd name="T107" fmla="*/ 4 h 221"/>
                <a:gd name="T108" fmla="*/ 13 w 236"/>
                <a:gd name="T109" fmla="*/ 4 h 221"/>
                <a:gd name="T110" fmla="*/ 15 w 236"/>
                <a:gd name="T111" fmla="*/ 5 h 221"/>
                <a:gd name="T112" fmla="*/ 15 w 236"/>
                <a:gd name="T113" fmla="*/ 3 h 221"/>
                <a:gd name="T114" fmla="*/ 18 w 236"/>
                <a:gd name="T115" fmla="*/ 1 h 221"/>
                <a:gd name="T116" fmla="*/ 19 w 236"/>
                <a:gd name="T117" fmla="*/ 0 h 221"/>
                <a:gd name="T118" fmla="*/ 21 w 236"/>
                <a:gd name="T119" fmla="*/ 0 h 221"/>
                <a:gd name="T120" fmla="*/ 23 w 236"/>
                <a:gd name="T121" fmla="*/ 0 h 221"/>
                <a:gd name="T122" fmla="*/ 24 w 236"/>
                <a:gd name="T123" fmla="*/ 2 h 2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36"/>
                <a:gd name="T187" fmla="*/ 0 h 221"/>
                <a:gd name="T188" fmla="*/ 236 w 236"/>
                <a:gd name="T189" fmla="*/ 221 h 2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36" h="221">
                  <a:moveTo>
                    <a:pt x="188" y="21"/>
                  </a:moveTo>
                  <a:lnTo>
                    <a:pt x="188" y="21"/>
                  </a:lnTo>
                  <a:lnTo>
                    <a:pt x="186" y="21"/>
                  </a:lnTo>
                  <a:lnTo>
                    <a:pt x="180" y="21"/>
                  </a:lnTo>
                  <a:lnTo>
                    <a:pt x="179" y="21"/>
                  </a:lnTo>
                  <a:lnTo>
                    <a:pt x="171" y="21"/>
                  </a:lnTo>
                  <a:lnTo>
                    <a:pt x="167" y="23"/>
                  </a:lnTo>
                  <a:lnTo>
                    <a:pt x="161" y="25"/>
                  </a:lnTo>
                  <a:lnTo>
                    <a:pt x="156" y="27"/>
                  </a:lnTo>
                  <a:lnTo>
                    <a:pt x="150" y="29"/>
                  </a:lnTo>
                  <a:lnTo>
                    <a:pt x="146" y="35"/>
                  </a:lnTo>
                  <a:lnTo>
                    <a:pt x="142" y="38"/>
                  </a:lnTo>
                  <a:lnTo>
                    <a:pt x="141" y="44"/>
                  </a:lnTo>
                  <a:lnTo>
                    <a:pt x="137" y="50"/>
                  </a:lnTo>
                  <a:lnTo>
                    <a:pt x="135" y="54"/>
                  </a:lnTo>
                  <a:lnTo>
                    <a:pt x="131" y="57"/>
                  </a:lnTo>
                  <a:lnTo>
                    <a:pt x="129" y="59"/>
                  </a:lnTo>
                  <a:lnTo>
                    <a:pt x="127" y="59"/>
                  </a:lnTo>
                  <a:lnTo>
                    <a:pt x="123" y="57"/>
                  </a:lnTo>
                  <a:lnTo>
                    <a:pt x="120" y="57"/>
                  </a:lnTo>
                  <a:lnTo>
                    <a:pt x="116" y="57"/>
                  </a:lnTo>
                  <a:lnTo>
                    <a:pt x="110" y="55"/>
                  </a:lnTo>
                  <a:lnTo>
                    <a:pt x="106" y="54"/>
                  </a:lnTo>
                  <a:lnTo>
                    <a:pt x="101" y="52"/>
                  </a:lnTo>
                  <a:lnTo>
                    <a:pt x="95" y="52"/>
                  </a:lnTo>
                  <a:lnTo>
                    <a:pt x="89" y="48"/>
                  </a:lnTo>
                  <a:lnTo>
                    <a:pt x="84" y="46"/>
                  </a:lnTo>
                  <a:lnTo>
                    <a:pt x="78" y="44"/>
                  </a:lnTo>
                  <a:lnTo>
                    <a:pt x="74" y="42"/>
                  </a:lnTo>
                  <a:lnTo>
                    <a:pt x="68" y="40"/>
                  </a:lnTo>
                  <a:lnTo>
                    <a:pt x="65" y="38"/>
                  </a:lnTo>
                  <a:lnTo>
                    <a:pt x="61" y="36"/>
                  </a:lnTo>
                  <a:lnTo>
                    <a:pt x="59" y="35"/>
                  </a:lnTo>
                  <a:lnTo>
                    <a:pt x="53" y="29"/>
                  </a:lnTo>
                  <a:lnTo>
                    <a:pt x="47" y="27"/>
                  </a:lnTo>
                  <a:lnTo>
                    <a:pt x="42" y="23"/>
                  </a:lnTo>
                  <a:lnTo>
                    <a:pt x="38" y="23"/>
                  </a:lnTo>
                  <a:lnTo>
                    <a:pt x="32" y="23"/>
                  </a:lnTo>
                  <a:lnTo>
                    <a:pt x="28" y="25"/>
                  </a:lnTo>
                  <a:lnTo>
                    <a:pt x="25" y="29"/>
                  </a:lnTo>
                  <a:lnTo>
                    <a:pt x="23" y="35"/>
                  </a:lnTo>
                  <a:lnTo>
                    <a:pt x="21" y="38"/>
                  </a:lnTo>
                  <a:lnTo>
                    <a:pt x="21" y="44"/>
                  </a:lnTo>
                  <a:lnTo>
                    <a:pt x="21" y="50"/>
                  </a:lnTo>
                  <a:lnTo>
                    <a:pt x="23" y="57"/>
                  </a:lnTo>
                  <a:lnTo>
                    <a:pt x="25" y="63"/>
                  </a:lnTo>
                  <a:lnTo>
                    <a:pt x="28" y="71"/>
                  </a:lnTo>
                  <a:lnTo>
                    <a:pt x="28" y="74"/>
                  </a:lnTo>
                  <a:lnTo>
                    <a:pt x="30" y="76"/>
                  </a:lnTo>
                  <a:lnTo>
                    <a:pt x="34" y="82"/>
                  </a:lnTo>
                  <a:lnTo>
                    <a:pt x="36" y="86"/>
                  </a:lnTo>
                  <a:lnTo>
                    <a:pt x="42" y="92"/>
                  </a:lnTo>
                  <a:lnTo>
                    <a:pt x="46" y="95"/>
                  </a:lnTo>
                  <a:lnTo>
                    <a:pt x="51" y="101"/>
                  </a:lnTo>
                  <a:lnTo>
                    <a:pt x="55" y="103"/>
                  </a:lnTo>
                  <a:lnTo>
                    <a:pt x="61" y="105"/>
                  </a:lnTo>
                  <a:lnTo>
                    <a:pt x="65" y="107"/>
                  </a:lnTo>
                  <a:lnTo>
                    <a:pt x="63" y="109"/>
                  </a:lnTo>
                  <a:lnTo>
                    <a:pt x="63" y="112"/>
                  </a:lnTo>
                  <a:lnTo>
                    <a:pt x="63" y="116"/>
                  </a:lnTo>
                  <a:lnTo>
                    <a:pt x="63" y="120"/>
                  </a:lnTo>
                  <a:lnTo>
                    <a:pt x="63" y="124"/>
                  </a:lnTo>
                  <a:lnTo>
                    <a:pt x="63" y="130"/>
                  </a:lnTo>
                  <a:lnTo>
                    <a:pt x="63" y="133"/>
                  </a:lnTo>
                  <a:lnTo>
                    <a:pt x="63" y="137"/>
                  </a:lnTo>
                  <a:lnTo>
                    <a:pt x="63" y="143"/>
                  </a:lnTo>
                  <a:lnTo>
                    <a:pt x="63" y="147"/>
                  </a:lnTo>
                  <a:lnTo>
                    <a:pt x="65" y="151"/>
                  </a:lnTo>
                  <a:lnTo>
                    <a:pt x="65" y="154"/>
                  </a:lnTo>
                  <a:lnTo>
                    <a:pt x="68" y="158"/>
                  </a:lnTo>
                  <a:lnTo>
                    <a:pt x="70" y="160"/>
                  </a:lnTo>
                  <a:lnTo>
                    <a:pt x="74" y="164"/>
                  </a:lnTo>
                  <a:lnTo>
                    <a:pt x="80" y="168"/>
                  </a:lnTo>
                  <a:lnTo>
                    <a:pt x="85" y="170"/>
                  </a:lnTo>
                  <a:lnTo>
                    <a:pt x="91" y="171"/>
                  </a:lnTo>
                  <a:lnTo>
                    <a:pt x="95" y="171"/>
                  </a:lnTo>
                  <a:lnTo>
                    <a:pt x="101" y="173"/>
                  </a:lnTo>
                  <a:lnTo>
                    <a:pt x="104" y="173"/>
                  </a:lnTo>
                  <a:lnTo>
                    <a:pt x="104" y="175"/>
                  </a:lnTo>
                  <a:lnTo>
                    <a:pt x="104" y="179"/>
                  </a:lnTo>
                  <a:lnTo>
                    <a:pt x="104" y="181"/>
                  </a:lnTo>
                  <a:lnTo>
                    <a:pt x="108" y="185"/>
                  </a:lnTo>
                  <a:lnTo>
                    <a:pt x="110" y="189"/>
                  </a:lnTo>
                  <a:lnTo>
                    <a:pt x="114" y="192"/>
                  </a:lnTo>
                  <a:lnTo>
                    <a:pt x="118" y="194"/>
                  </a:lnTo>
                  <a:lnTo>
                    <a:pt x="122" y="194"/>
                  </a:lnTo>
                  <a:lnTo>
                    <a:pt x="125" y="196"/>
                  </a:lnTo>
                  <a:lnTo>
                    <a:pt x="131" y="196"/>
                  </a:lnTo>
                  <a:lnTo>
                    <a:pt x="137" y="194"/>
                  </a:lnTo>
                  <a:lnTo>
                    <a:pt x="142" y="194"/>
                  </a:lnTo>
                  <a:lnTo>
                    <a:pt x="146" y="192"/>
                  </a:lnTo>
                  <a:lnTo>
                    <a:pt x="148" y="190"/>
                  </a:lnTo>
                  <a:lnTo>
                    <a:pt x="152" y="190"/>
                  </a:lnTo>
                  <a:lnTo>
                    <a:pt x="158" y="189"/>
                  </a:lnTo>
                  <a:lnTo>
                    <a:pt x="160" y="187"/>
                  </a:lnTo>
                  <a:lnTo>
                    <a:pt x="165" y="185"/>
                  </a:lnTo>
                  <a:lnTo>
                    <a:pt x="169" y="183"/>
                  </a:lnTo>
                  <a:lnTo>
                    <a:pt x="173" y="181"/>
                  </a:lnTo>
                  <a:lnTo>
                    <a:pt x="177" y="179"/>
                  </a:lnTo>
                  <a:lnTo>
                    <a:pt x="180" y="177"/>
                  </a:lnTo>
                  <a:lnTo>
                    <a:pt x="184" y="175"/>
                  </a:lnTo>
                  <a:lnTo>
                    <a:pt x="188" y="173"/>
                  </a:lnTo>
                  <a:lnTo>
                    <a:pt x="196" y="168"/>
                  </a:lnTo>
                  <a:lnTo>
                    <a:pt x="201" y="164"/>
                  </a:lnTo>
                  <a:lnTo>
                    <a:pt x="207" y="160"/>
                  </a:lnTo>
                  <a:lnTo>
                    <a:pt x="213" y="156"/>
                  </a:lnTo>
                  <a:lnTo>
                    <a:pt x="217" y="152"/>
                  </a:lnTo>
                  <a:lnTo>
                    <a:pt x="220" y="151"/>
                  </a:lnTo>
                  <a:lnTo>
                    <a:pt x="224" y="149"/>
                  </a:lnTo>
                  <a:lnTo>
                    <a:pt x="236" y="170"/>
                  </a:lnTo>
                  <a:lnTo>
                    <a:pt x="234" y="171"/>
                  </a:lnTo>
                  <a:lnTo>
                    <a:pt x="228" y="173"/>
                  </a:lnTo>
                  <a:lnTo>
                    <a:pt x="224" y="177"/>
                  </a:lnTo>
                  <a:lnTo>
                    <a:pt x="220" y="179"/>
                  </a:lnTo>
                  <a:lnTo>
                    <a:pt x="217" y="181"/>
                  </a:lnTo>
                  <a:lnTo>
                    <a:pt x="213" y="183"/>
                  </a:lnTo>
                  <a:lnTo>
                    <a:pt x="209" y="185"/>
                  </a:lnTo>
                  <a:lnTo>
                    <a:pt x="205" y="189"/>
                  </a:lnTo>
                  <a:lnTo>
                    <a:pt x="201" y="190"/>
                  </a:lnTo>
                  <a:lnTo>
                    <a:pt x="198" y="192"/>
                  </a:lnTo>
                  <a:lnTo>
                    <a:pt x="194" y="196"/>
                  </a:lnTo>
                  <a:lnTo>
                    <a:pt x="190" y="198"/>
                  </a:lnTo>
                  <a:lnTo>
                    <a:pt x="184" y="200"/>
                  </a:lnTo>
                  <a:lnTo>
                    <a:pt x="180" y="202"/>
                  </a:lnTo>
                  <a:lnTo>
                    <a:pt x="177" y="206"/>
                  </a:lnTo>
                  <a:lnTo>
                    <a:pt x="171" y="208"/>
                  </a:lnTo>
                  <a:lnTo>
                    <a:pt x="167" y="209"/>
                  </a:lnTo>
                  <a:lnTo>
                    <a:pt x="163" y="211"/>
                  </a:lnTo>
                  <a:lnTo>
                    <a:pt x="160" y="213"/>
                  </a:lnTo>
                  <a:lnTo>
                    <a:pt x="154" y="215"/>
                  </a:lnTo>
                  <a:lnTo>
                    <a:pt x="150" y="217"/>
                  </a:lnTo>
                  <a:lnTo>
                    <a:pt x="146" y="217"/>
                  </a:lnTo>
                  <a:lnTo>
                    <a:pt x="142" y="219"/>
                  </a:lnTo>
                  <a:lnTo>
                    <a:pt x="135" y="219"/>
                  </a:lnTo>
                  <a:lnTo>
                    <a:pt x="129" y="221"/>
                  </a:lnTo>
                  <a:lnTo>
                    <a:pt x="123" y="219"/>
                  </a:lnTo>
                  <a:lnTo>
                    <a:pt x="118" y="217"/>
                  </a:lnTo>
                  <a:lnTo>
                    <a:pt x="114" y="215"/>
                  </a:lnTo>
                  <a:lnTo>
                    <a:pt x="110" y="211"/>
                  </a:lnTo>
                  <a:lnTo>
                    <a:pt x="104" y="209"/>
                  </a:lnTo>
                  <a:lnTo>
                    <a:pt x="103" y="206"/>
                  </a:lnTo>
                  <a:lnTo>
                    <a:pt x="99" y="202"/>
                  </a:lnTo>
                  <a:lnTo>
                    <a:pt x="97" y="198"/>
                  </a:lnTo>
                  <a:lnTo>
                    <a:pt x="93" y="190"/>
                  </a:lnTo>
                  <a:lnTo>
                    <a:pt x="91" y="185"/>
                  </a:lnTo>
                  <a:lnTo>
                    <a:pt x="89" y="181"/>
                  </a:lnTo>
                  <a:lnTo>
                    <a:pt x="85" y="181"/>
                  </a:lnTo>
                  <a:lnTo>
                    <a:pt x="80" y="183"/>
                  </a:lnTo>
                  <a:lnTo>
                    <a:pt x="74" y="183"/>
                  </a:lnTo>
                  <a:lnTo>
                    <a:pt x="68" y="183"/>
                  </a:lnTo>
                  <a:lnTo>
                    <a:pt x="61" y="181"/>
                  </a:lnTo>
                  <a:lnTo>
                    <a:pt x="59" y="179"/>
                  </a:lnTo>
                  <a:lnTo>
                    <a:pt x="55" y="177"/>
                  </a:lnTo>
                  <a:lnTo>
                    <a:pt x="51" y="173"/>
                  </a:lnTo>
                  <a:lnTo>
                    <a:pt x="49" y="171"/>
                  </a:lnTo>
                  <a:lnTo>
                    <a:pt x="47" y="166"/>
                  </a:lnTo>
                  <a:lnTo>
                    <a:pt x="46" y="162"/>
                  </a:lnTo>
                  <a:lnTo>
                    <a:pt x="44" y="158"/>
                  </a:lnTo>
                  <a:lnTo>
                    <a:pt x="42" y="152"/>
                  </a:lnTo>
                  <a:lnTo>
                    <a:pt x="42" y="147"/>
                  </a:lnTo>
                  <a:lnTo>
                    <a:pt x="42" y="143"/>
                  </a:lnTo>
                  <a:lnTo>
                    <a:pt x="42" y="137"/>
                  </a:lnTo>
                  <a:lnTo>
                    <a:pt x="42" y="133"/>
                  </a:lnTo>
                  <a:lnTo>
                    <a:pt x="40" y="128"/>
                  </a:lnTo>
                  <a:lnTo>
                    <a:pt x="40" y="124"/>
                  </a:lnTo>
                  <a:lnTo>
                    <a:pt x="40" y="120"/>
                  </a:lnTo>
                  <a:lnTo>
                    <a:pt x="42" y="118"/>
                  </a:lnTo>
                  <a:lnTo>
                    <a:pt x="42" y="112"/>
                  </a:lnTo>
                  <a:lnTo>
                    <a:pt x="42" y="111"/>
                  </a:lnTo>
                  <a:lnTo>
                    <a:pt x="40" y="109"/>
                  </a:lnTo>
                  <a:lnTo>
                    <a:pt x="36" y="105"/>
                  </a:lnTo>
                  <a:lnTo>
                    <a:pt x="32" y="101"/>
                  </a:lnTo>
                  <a:lnTo>
                    <a:pt x="28" y="99"/>
                  </a:lnTo>
                  <a:lnTo>
                    <a:pt x="25" y="95"/>
                  </a:lnTo>
                  <a:lnTo>
                    <a:pt x="23" y="92"/>
                  </a:lnTo>
                  <a:lnTo>
                    <a:pt x="19" y="86"/>
                  </a:lnTo>
                  <a:lnTo>
                    <a:pt x="13" y="82"/>
                  </a:lnTo>
                  <a:lnTo>
                    <a:pt x="9" y="76"/>
                  </a:lnTo>
                  <a:lnTo>
                    <a:pt x="8" y="73"/>
                  </a:lnTo>
                  <a:lnTo>
                    <a:pt x="4" y="67"/>
                  </a:lnTo>
                  <a:lnTo>
                    <a:pt x="2" y="63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0" y="44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0" y="31"/>
                  </a:lnTo>
                  <a:lnTo>
                    <a:pt x="2" y="27"/>
                  </a:lnTo>
                  <a:lnTo>
                    <a:pt x="2" y="23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10"/>
                  </a:lnTo>
                  <a:lnTo>
                    <a:pt x="15" y="8"/>
                  </a:lnTo>
                  <a:lnTo>
                    <a:pt x="19" y="6"/>
                  </a:lnTo>
                  <a:lnTo>
                    <a:pt x="23" y="4"/>
                  </a:lnTo>
                  <a:lnTo>
                    <a:pt x="27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4"/>
                  </a:lnTo>
                  <a:lnTo>
                    <a:pt x="42" y="6"/>
                  </a:lnTo>
                  <a:lnTo>
                    <a:pt x="46" y="8"/>
                  </a:lnTo>
                  <a:lnTo>
                    <a:pt x="49" y="10"/>
                  </a:lnTo>
                  <a:lnTo>
                    <a:pt x="53" y="12"/>
                  </a:lnTo>
                  <a:lnTo>
                    <a:pt x="55" y="14"/>
                  </a:lnTo>
                  <a:lnTo>
                    <a:pt x="61" y="17"/>
                  </a:lnTo>
                  <a:lnTo>
                    <a:pt x="66" y="23"/>
                  </a:lnTo>
                  <a:lnTo>
                    <a:pt x="70" y="27"/>
                  </a:lnTo>
                  <a:lnTo>
                    <a:pt x="76" y="29"/>
                  </a:lnTo>
                  <a:lnTo>
                    <a:pt x="80" y="33"/>
                  </a:lnTo>
                  <a:lnTo>
                    <a:pt x="85" y="35"/>
                  </a:lnTo>
                  <a:lnTo>
                    <a:pt x="89" y="35"/>
                  </a:lnTo>
                  <a:lnTo>
                    <a:pt x="93" y="36"/>
                  </a:lnTo>
                  <a:lnTo>
                    <a:pt x="99" y="36"/>
                  </a:lnTo>
                  <a:lnTo>
                    <a:pt x="103" y="38"/>
                  </a:lnTo>
                  <a:lnTo>
                    <a:pt x="108" y="38"/>
                  </a:lnTo>
                  <a:lnTo>
                    <a:pt x="116" y="40"/>
                  </a:lnTo>
                  <a:lnTo>
                    <a:pt x="120" y="42"/>
                  </a:lnTo>
                  <a:lnTo>
                    <a:pt x="122" y="42"/>
                  </a:lnTo>
                  <a:lnTo>
                    <a:pt x="122" y="40"/>
                  </a:lnTo>
                  <a:lnTo>
                    <a:pt x="122" y="38"/>
                  </a:lnTo>
                  <a:lnTo>
                    <a:pt x="123" y="35"/>
                  </a:lnTo>
                  <a:lnTo>
                    <a:pt x="125" y="31"/>
                  </a:lnTo>
                  <a:lnTo>
                    <a:pt x="127" y="25"/>
                  </a:lnTo>
                  <a:lnTo>
                    <a:pt x="129" y="21"/>
                  </a:lnTo>
                  <a:lnTo>
                    <a:pt x="133" y="16"/>
                  </a:lnTo>
                  <a:lnTo>
                    <a:pt x="137" y="12"/>
                  </a:lnTo>
                  <a:lnTo>
                    <a:pt x="139" y="10"/>
                  </a:lnTo>
                  <a:lnTo>
                    <a:pt x="142" y="8"/>
                  </a:lnTo>
                  <a:lnTo>
                    <a:pt x="146" y="6"/>
                  </a:lnTo>
                  <a:lnTo>
                    <a:pt x="150" y="4"/>
                  </a:lnTo>
                  <a:lnTo>
                    <a:pt x="154" y="4"/>
                  </a:lnTo>
                  <a:lnTo>
                    <a:pt x="158" y="2"/>
                  </a:lnTo>
                  <a:lnTo>
                    <a:pt x="161" y="2"/>
                  </a:lnTo>
                  <a:lnTo>
                    <a:pt x="167" y="2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8" y="2"/>
                  </a:lnTo>
                  <a:lnTo>
                    <a:pt x="188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Freeform 197"/>
            <p:cNvSpPr>
              <a:spLocks/>
            </p:cNvSpPr>
            <p:nvPr/>
          </p:nvSpPr>
          <p:spPr bwMode="auto">
            <a:xfrm>
              <a:off x="4537" y="3733"/>
              <a:ext cx="217" cy="280"/>
            </a:xfrm>
            <a:custGeom>
              <a:avLst/>
              <a:gdLst>
                <a:gd name="T0" fmla="*/ 30 w 436"/>
                <a:gd name="T1" fmla="*/ 43 h 561"/>
                <a:gd name="T2" fmla="*/ 26 w 436"/>
                <a:gd name="T3" fmla="*/ 43 h 561"/>
                <a:gd name="T4" fmla="*/ 22 w 436"/>
                <a:gd name="T5" fmla="*/ 44 h 561"/>
                <a:gd name="T6" fmla="*/ 25 w 436"/>
                <a:gd name="T7" fmla="*/ 45 h 561"/>
                <a:gd name="T8" fmla="*/ 28 w 436"/>
                <a:gd name="T9" fmla="*/ 46 h 561"/>
                <a:gd name="T10" fmla="*/ 29 w 436"/>
                <a:gd name="T11" fmla="*/ 48 h 561"/>
                <a:gd name="T12" fmla="*/ 32 w 436"/>
                <a:gd name="T13" fmla="*/ 47 h 561"/>
                <a:gd name="T14" fmla="*/ 36 w 436"/>
                <a:gd name="T15" fmla="*/ 48 h 561"/>
                <a:gd name="T16" fmla="*/ 40 w 436"/>
                <a:gd name="T17" fmla="*/ 49 h 561"/>
                <a:gd name="T18" fmla="*/ 45 w 436"/>
                <a:gd name="T19" fmla="*/ 50 h 561"/>
                <a:gd name="T20" fmla="*/ 48 w 436"/>
                <a:gd name="T21" fmla="*/ 52 h 561"/>
                <a:gd name="T22" fmla="*/ 51 w 436"/>
                <a:gd name="T23" fmla="*/ 57 h 561"/>
                <a:gd name="T24" fmla="*/ 49 w 436"/>
                <a:gd name="T25" fmla="*/ 62 h 561"/>
                <a:gd name="T26" fmla="*/ 44 w 436"/>
                <a:gd name="T27" fmla="*/ 66 h 561"/>
                <a:gd name="T28" fmla="*/ 40 w 436"/>
                <a:gd name="T29" fmla="*/ 67 h 561"/>
                <a:gd name="T30" fmla="*/ 36 w 436"/>
                <a:gd name="T31" fmla="*/ 67 h 561"/>
                <a:gd name="T32" fmla="*/ 32 w 436"/>
                <a:gd name="T33" fmla="*/ 67 h 561"/>
                <a:gd name="T34" fmla="*/ 28 w 436"/>
                <a:gd name="T35" fmla="*/ 67 h 561"/>
                <a:gd name="T36" fmla="*/ 24 w 436"/>
                <a:gd name="T37" fmla="*/ 66 h 561"/>
                <a:gd name="T38" fmla="*/ 20 w 436"/>
                <a:gd name="T39" fmla="*/ 66 h 561"/>
                <a:gd name="T40" fmla="*/ 16 w 436"/>
                <a:gd name="T41" fmla="*/ 65 h 561"/>
                <a:gd name="T42" fmla="*/ 11 w 436"/>
                <a:gd name="T43" fmla="*/ 64 h 561"/>
                <a:gd name="T44" fmla="*/ 7 w 436"/>
                <a:gd name="T45" fmla="*/ 62 h 561"/>
                <a:gd name="T46" fmla="*/ 5 w 436"/>
                <a:gd name="T47" fmla="*/ 58 h 561"/>
                <a:gd name="T48" fmla="*/ 3 w 436"/>
                <a:gd name="T49" fmla="*/ 55 h 561"/>
                <a:gd name="T50" fmla="*/ 2 w 436"/>
                <a:gd name="T51" fmla="*/ 51 h 561"/>
                <a:gd name="T52" fmla="*/ 0 w 436"/>
                <a:gd name="T53" fmla="*/ 50 h 561"/>
                <a:gd name="T54" fmla="*/ 0 w 436"/>
                <a:gd name="T55" fmla="*/ 53 h 561"/>
                <a:gd name="T56" fmla="*/ 1 w 436"/>
                <a:gd name="T57" fmla="*/ 58 h 561"/>
                <a:gd name="T58" fmla="*/ 2 w 436"/>
                <a:gd name="T59" fmla="*/ 61 h 561"/>
                <a:gd name="T60" fmla="*/ 5 w 436"/>
                <a:gd name="T61" fmla="*/ 64 h 561"/>
                <a:gd name="T62" fmla="*/ 9 w 436"/>
                <a:gd name="T63" fmla="*/ 67 h 561"/>
                <a:gd name="T64" fmla="*/ 12 w 436"/>
                <a:gd name="T65" fmla="*/ 68 h 561"/>
                <a:gd name="T66" fmla="*/ 16 w 436"/>
                <a:gd name="T67" fmla="*/ 69 h 561"/>
                <a:gd name="T68" fmla="*/ 21 w 436"/>
                <a:gd name="T69" fmla="*/ 69 h 561"/>
                <a:gd name="T70" fmla="*/ 26 w 436"/>
                <a:gd name="T71" fmla="*/ 69 h 561"/>
                <a:gd name="T72" fmla="*/ 30 w 436"/>
                <a:gd name="T73" fmla="*/ 70 h 561"/>
                <a:gd name="T74" fmla="*/ 34 w 436"/>
                <a:gd name="T75" fmla="*/ 70 h 561"/>
                <a:gd name="T76" fmla="*/ 38 w 436"/>
                <a:gd name="T77" fmla="*/ 69 h 561"/>
                <a:gd name="T78" fmla="*/ 42 w 436"/>
                <a:gd name="T79" fmla="*/ 69 h 561"/>
                <a:gd name="T80" fmla="*/ 47 w 436"/>
                <a:gd name="T81" fmla="*/ 68 h 561"/>
                <a:gd name="T82" fmla="*/ 51 w 436"/>
                <a:gd name="T83" fmla="*/ 65 h 561"/>
                <a:gd name="T84" fmla="*/ 54 w 436"/>
                <a:gd name="T85" fmla="*/ 60 h 561"/>
                <a:gd name="T86" fmla="*/ 53 w 436"/>
                <a:gd name="T87" fmla="*/ 55 h 561"/>
                <a:gd name="T88" fmla="*/ 50 w 436"/>
                <a:gd name="T89" fmla="*/ 51 h 561"/>
                <a:gd name="T90" fmla="*/ 46 w 436"/>
                <a:gd name="T91" fmla="*/ 49 h 561"/>
                <a:gd name="T92" fmla="*/ 41 w 436"/>
                <a:gd name="T93" fmla="*/ 47 h 561"/>
                <a:gd name="T94" fmla="*/ 37 w 436"/>
                <a:gd name="T95" fmla="*/ 46 h 561"/>
                <a:gd name="T96" fmla="*/ 33 w 436"/>
                <a:gd name="T97" fmla="*/ 45 h 561"/>
                <a:gd name="T98" fmla="*/ 36 w 436"/>
                <a:gd name="T99" fmla="*/ 43 h 561"/>
                <a:gd name="T100" fmla="*/ 41 w 436"/>
                <a:gd name="T101" fmla="*/ 38 h 561"/>
                <a:gd name="T102" fmla="*/ 46 w 436"/>
                <a:gd name="T103" fmla="*/ 34 h 561"/>
                <a:gd name="T104" fmla="*/ 49 w 436"/>
                <a:gd name="T105" fmla="*/ 31 h 561"/>
                <a:gd name="T106" fmla="*/ 47 w 436"/>
                <a:gd name="T107" fmla="*/ 28 h 561"/>
                <a:gd name="T108" fmla="*/ 42 w 436"/>
                <a:gd name="T109" fmla="*/ 23 h 561"/>
                <a:gd name="T110" fmla="*/ 39 w 436"/>
                <a:gd name="T111" fmla="*/ 20 h 561"/>
                <a:gd name="T112" fmla="*/ 35 w 436"/>
                <a:gd name="T113" fmla="*/ 17 h 561"/>
                <a:gd name="T114" fmla="*/ 32 w 436"/>
                <a:gd name="T115" fmla="*/ 14 h 561"/>
                <a:gd name="T116" fmla="*/ 27 w 436"/>
                <a:gd name="T117" fmla="*/ 9 h 561"/>
                <a:gd name="T118" fmla="*/ 24 w 436"/>
                <a:gd name="T119" fmla="*/ 6 h 561"/>
                <a:gd name="T120" fmla="*/ 23 w 436"/>
                <a:gd name="T121" fmla="*/ 9 h 56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36"/>
                <a:gd name="T184" fmla="*/ 0 h 561"/>
                <a:gd name="T185" fmla="*/ 436 w 436"/>
                <a:gd name="T186" fmla="*/ 561 h 56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36" h="561">
                  <a:moveTo>
                    <a:pt x="191" y="75"/>
                  </a:moveTo>
                  <a:lnTo>
                    <a:pt x="352" y="246"/>
                  </a:lnTo>
                  <a:lnTo>
                    <a:pt x="261" y="352"/>
                  </a:lnTo>
                  <a:lnTo>
                    <a:pt x="259" y="352"/>
                  </a:lnTo>
                  <a:lnTo>
                    <a:pt x="255" y="350"/>
                  </a:lnTo>
                  <a:lnTo>
                    <a:pt x="249" y="348"/>
                  </a:lnTo>
                  <a:lnTo>
                    <a:pt x="242" y="348"/>
                  </a:lnTo>
                  <a:lnTo>
                    <a:pt x="238" y="348"/>
                  </a:lnTo>
                  <a:lnTo>
                    <a:pt x="234" y="346"/>
                  </a:lnTo>
                  <a:lnTo>
                    <a:pt x="230" y="346"/>
                  </a:lnTo>
                  <a:lnTo>
                    <a:pt x="227" y="346"/>
                  </a:lnTo>
                  <a:lnTo>
                    <a:pt x="219" y="346"/>
                  </a:lnTo>
                  <a:lnTo>
                    <a:pt x="215" y="346"/>
                  </a:lnTo>
                  <a:lnTo>
                    <a:pt x="210" y="346"/>
                  </a:lnTo>
                  <a:lnTo>
                    <a:pt x="204" y="346"/>
                  </a:lnTo>
                  <a:lnTo>
                    <a:pt x="200" y="346"/>
                  </a:lnTo>
                  <a:lnTo>
                    <a:pt x="196" y="348"/>
                  </a:lnTo>
                  <a:lnTo>
                    <a:pt x="192" y="350"/>
                  </a:lnTo>
                  <a:lnTo>
                    <a:pt x="189" y="352"/>
                  </a:lnTo>
                  <a:lnTo>
                    <a:pt x="183" y="354"/>
                  </a:lnTo>
                  <a:lnTo>
                    <a:pt x="179" y="358"/>
                  </a:lnTo>
                  <a:lnTo>
                    <a:pt x="177" y="364"/>
                  </a:lnTo>
                  <a:lnTo>
                    <a:pt x="177" y="367"/>
                  </a:lnTo>
                  <a:lnTo>
                    <a:pt x="181" y="371"/>
                  </a:lnTo>
                  <a:lnTo>
                    <a:pt x="187" y="371"/>
                  </a:lnTo>
                  <a:lnTo>
                    <a:pt x="191" y="371"/>
                  </a:lnTo>
                  <a:lnTo>
                    <a:pt x="198" y="369"/>
                  </a:lnTo>
                  <a:lnTo>
                    <a:pt x="204" y="367"/>
                  </a:lnTo>
                  <a:lnTo>
                    <a:pt x="210" y="365"/>
                  </a:lnTo>
                  <a:lnTo>
                    <a:pt x="213" y="364"/>
                  </a:lnTo>
                  <a:lnTo>
                    <a:pt x="215" y="364"/>
                  </a:lnTo>
                  <a:lnTo>
                    <a:pt x="238" y="365"/>
                  </a:lnTo>
                  <a:lnTo>
                    <a:pt x="236" y="365"/>
                  </a:lnTo>
                  <a:lnTo>
                    <a:pt x="232" y="367"/>
                  </a:lnTo>
                  <a:lnTo>
                    <a:pt x="230" y="371"/>
                  </a:lnTo>
                  <a:lnTo>
                    <a:pt x="227" y="375"/>
                  </a:lnTo>
                  <a:lnTo>
                    <a:pt x="223" y="377"/>
                  </a:lnTo>
                  <a:lnTo>
                    <a:pt x="221" y="381"/>
                  </a:lnTo>
                  <a:lnTo>
                    <a:pt x="221" y="384"/>
                  </a:lnTo>
                  <a:lnTo>
                    <a:pt x="225" y="388"/>
                  </a:lnTo>
                  <a:lnTo>
                    <a:pt x="229" y="388"/>
                  </a:lnTo>
                  <a:lnTo>
                    <a:pt x="234" y="386"/>
                  </a:lnTo>
                  <a:lnTo>
                    <a:pt x="238" y="384"/>
                  </a:lnTo>
                  <a:lnTo>
                    <a:pt x="240" y="383"/>
                  </a:lnTo>
                  <a:lnTo>
                    <a:pt x="246" y="383"/>
                  </a:lnTo>
                  <a:lnTo>
                    <a:pt x="249" y="383"/>
                  </a:lnTo>
                  <a:lnTo>
                    <a:pt x="251" y="381"/>
                  </a:lnTo>
                  <a:lnTo>
                    <a:pt x="257" y="381"/>
                  </a:lnTo>
                  <a:lnTo>
                    <a:pt x="259" y="381"/>
                  </a:lnTo>
                  <a:lnTo>
                    <a:pt x="263" y="381"/>
                  </a:lnTo>
                  <a:lnTo>
                    <a:pt x="267" y="383"/>
                  </a:lnTo>
                  <a:lnTo>
                    <a:pt x="270" y="383"/>
                  </a:lnTo>
                  <a:lnTo>
                    <a:pt x="274" y="383"/>
                  </a:lnTo>
                  <a:lnTo>
                    <a:pt x="278" y="383"/>
                  </a:lnTo>
                  <a:lnTo>
                    <a:pt x="284" y="384"/>
                  </a:lnTo>
                  <a:lnTo>
                    <a:pt x="289" y="384"/>
                  </a:lnTo>
                  <a:lnTo>
                    <a:pt x="293" y="384"/>
                  </a:lnTo>
                  <a:lnTo>
                    <a:pt x="299" y="386"/>
                  </a:lnTo>
                  <a:lnTo>
                    <a:pt x="305" y="386"/>
                  </a:lnTo>
                  <a:lnTo>
                    <a:pt x="310" y="388"/>
                  </a:lnTo>
                  <a:lnTo>
                    <a:pt x="316" y="388"/>
                  </a:lnTo>
                  <a:lnTo>
                    <a:pt x="320" y="390"/>
                  </a:lnTo>
                  <a:lnTo>
                    <a:pt x="325" y="392"/>
                  </a:lnTo>
                  <a:lnTo>
                    <a:pt x="331" y="392"/>
                  </a:lnTo>
                  <a:lnTo>
                    <a:pt x="337" y="394"/>
                  </a:lnTo>
                  <a:lnTo>
                    <a:pt x="343" y="396"/>
                  </a:lnTo>
                  <a:lnTo>
                    <a:pt x="346" y="396"/>
                  </a:lnTo>
                  <a:lnTo>
                    <a:pt x="352" y="398"/>
                  </a:lnTo>
                  <a:lnTo>
                    <a:pt x="356" y="400"/>
                  </a:lnTo>
                  <a:lnTo>
                    <a:pt x="362" y="402"/>
                  </a:lnTo>
                  <a:lnTo>
                    <a:pt x="365" y="403"/>
                  </a:lnTo>
                  <a:lnTo>
                    <a:pt x="369" y="405"/>
                  </a:lnTo>
                  <a:lnTo>
                    <a:pt x="373" y="407"/>
                  </a:lnTo>
                  <a:lnTo>
                    <a:pt x="377" y="411"/>
                  </a:lnTo>
                  <a:lnTo>
                    <a:pt x="379" y="413"/>
                  </a:lnTo>
                  <a:lnTo>
                    <a:pt x="383" y="415"/>
                  </a:lnTo>
                  <a:lnTo>
                    <a:pt x="386" y="419"/>
                  </a:lnTo>
                  <a:lnTo>
                    <a:pt x="392" y="424"/>
                  </a:lnTo>
                  <a:lnTo>
                    <a:pt x="396" y="428"/>
                  </a:lnTo>
                  <a:lnTo>
                    <a:pt x="400" y="434"/>
                  </a:lnTo>
                  <a:lnTo>
                    <a:pt x="403" y="440"/>
                  </a:lnTo>
                  <a:lnTo>
                    <a:pt x="405" y="445"/>
                  </a:lnTo>
                  <a:lnTo>
                    <a:pt x="407" y="453"/>
                  </a:lnTo>
                  <a:lnTo>
                    <a:pt x="411" y="459"/>
                  </a:lnTo>
                  <a:lnTo>
                    <a:pt x="411" y="464"/>
                  </a:lnTo>
                  <a:lnTo>
                    <a:pt x="413" y="470"/>
                  </a:lnTo>
                  <a:lnTo>
                    <a:pt x="411" y="478"/>
                  </a:lnTo>
                  <a:lnTo>
                    <a:pt x="409" y="483"/>
                  </a:lnTo>
                  <a:lnTo>
                    <a:pt x="407" y="491"/>
                  </a:lnTo>
                  <a:lnTo>
                    <a:pt x="403" y="497"/>
                  </a:lnTo>
                  <a:lnTo>
                    <a:pt x="398" y="502"/>
                  </a:lnTo>
                  <a:lnTo>
                    <a:pt x="392" y="508"/>
                  </a:lnTo>
                  <a:lnTo>
                    <a:pt x="384" y="514"/>
                  </a:lnTo>
                  <a:lnTo>
                    <a:pt x="379" y="518"/>
                  </a:lnTo>
                  <a:lnTo>
                    <a:pt x="373" y="521"/>
                  </a:lnTo>
                  <a:lnTo>
                    <a:pt x="369" y="527"/>
                  </a:lnTo>
                  <a:lnTo>
                    <a:pt x="363" y="529"/>
                  </a:lnTo>
                  <a:lnTo>
                    <a:pt x="360" y="533"/>
                  </a:lnTo>
                  <a:lnTo>
                    <a:pt x="356" y="535"/>
                  </a:lnTo>
                  <a:lnTo>
                    <a:pt x="354" y="537"/>
                  </a:lnTo>
                  <a:lnTo>
                    <a:pt x="346" y="538"/>
                  </a:lnTo>
                  <a:lnTo>
                    <a:pt x="339" y="540"/>
                  </a:lnTo>
                  <a:lnTo>
                    <a:pt x="335" y="540"/>
                  </a:lnTo>
                  <a:lnTo>
                    <a:pt x="329" y="540"/>
                  </a:lnTo>
                  <a:lnTo>
                    <a:pt x="325" y="540"/>
                  </a:lnTo>
                  <a:lnTo>
                    <a:pt x="320" y="540"/>
                  </a:lnTo>
                  <a:lnTo>
                    <a:pt x="316" y="540"/>
                  </a:lnTo>
                  <a:lnTo>
                    <a:pt x="312" y="540"/>
                  </a:lnTo>
                  <a:lnTo>
                    <a:pt x="308" y="538"/>
                  </a:lnTo>
                  <a:lnTo>
                    <a:pt x="303" y="538"/>
                  </a:lnTo>
                  <a:lnTo>
                    <a:pt x="297" y="538"/>
                  </a:lnTo>
                  <a:lnTo>
                    <a:pt x="289" y="538"/>
                  </a:lnTo>
                  <a:lnTo>
                    <a:pt x="284" y="538"/>
                  </a:lnTo>
                  <a:lnTo>
                    <a:pt x="276" y="538"/>
                  </a:lnTo>
                  <a:lnTo>
                    <a:pt x="272" y="538"/>
                  </a:lnTo>
                  <a:lnTo>
                    <a:pt x="268" y="538"/>
                  </a:lnTo>
                  <a:lnTo>
                    <a:pt x="265" y="538"/>
                  </a:lnTo>
                  <a:lnTo>
                    <a:pt x="261" y="538"/>
                  </a:lnTo>
                  <a:lnTo>
                    <a:pt x="257" y="537"/>
                  </a:lnTo>
                  <a:lnTo>
                    <a:pt x="251" y="537"/>
                  </a:lnTo>
                  <a:lnTo>
                    <a:pt x="248" y="537"/>
                  </a:lnTo>
                  <a:lnTo>
                    <a:pt x="244" y="537"/>
                  </a:lnTo>
                  <a:lnTo>
                    <a:pt x="240" y="537"/>
                  </a:lnTo>
                  <a:lnTo>
                    <a:pt x="234" y="537"/>
                  </a:lnTo>
                  <a:lnTo>
                    <a:pt x="230" y="537"/>
                  </a:lnTo>
                  <a:lnTo>
                    <a:pt x="227" y="537"/>
                  </a:lnTo>
                  <a:lnTo>
                    <a:pt x="221" y="537"/>
                  </a:lnTo>
                  <a:lnTo>
                    <a:pt x="217" y="537"/>
                  </a:lnTo>
                  <a:lnTo>
                    <a:pt x="211" y="537"/>
                  </a:lnTo>
                  <a:lnTo>
                    <a:pt x="208" y="537"/>
                  </a:lnTo>
                  <a:lnTo>
                    <a:pt x="202" y="535"/>
                  </a:lnTo>
                  <a:lnTo>
                    <a:pt x="198" y="535"/>
                  </a:lnTo>
                  <a:lnTo>
                    <a:pt x="192" y="533"/>
                  </a:lnTo>
                  <a:lnTo>
                    <a:pt x="189" y="533"/>
                  </a:lnTo>
                  <a:lnTo>
                    <a:pt x="185" y="533"/>
                  </a:lnTo>
                  <a:lnTo>
                    <a:pt x="179" y="533"/>
                  </a:lnTo>
                  <a:lnTo>
                    <a:pt x="175" y="533"/>
                  </a:lnTo>
                  <a:lnTo>
                    <a:pt x="171" y="533"/>
                  </a:lnTo>
                  <a:lnTo>
                    <a:pt x="166" y="531"/>
                  </a:lnTo>
                  <a:lnTo>
                    <a:pt x="162" y="531"/>
                  </a:lnTo>
                  <a:lnTo>
                    <a:pt x="156" y="531"/>
                  </a:lnTo>
                  <a:lnTo>
                    <a:pt x="152" y="531"/>
                  </a:lnTo>
                  <a:lnTo>
                    <a:pt x="149" y="529"/>
                  </a:lnTo>
                  <a:lnTo>
                    <a:pt x="143" y="529"/>
                  </a:lnTo>
                  <a:lnTo>
                    <a:pt x="139" y="529"/>
                  </a:lnTo>
                  <a:lnTo>
                    <a:pt x="135" y="529"/>
                  </a:lnTo>
                  <a:lnTo>
                    <a:pt x="132" y="527"/>
                  </a:lnTo>
                  <a:lnTo>
                    <a:pt x="128" y="527"/>
                  </a:lnTo>
                  <a:lnTo>
                    <a:pt x="124" y="525"/>
                  </a:lnTo>
                  <a:lnTo>
                    <a:pt x="120" y="525"/>
                  </a:lnTo>
                  <a:lnTo>
                    <a:pt x="113" y="523"/>
                  </a:lnTo>
                  <a:lnTo>
                    <a:pt x="105" y="521"/>
                  </a:lnTo>
                  <a:lnTo>
                    <a:pt x="99" y="519"/>
                  </a:lnTo>
                  <a:lnTo>
                    <a:pt x="94" y="518"/>
                  </a:lnTo>
                  <a:lnTo>
                    <a:pt x="86" y="516"/>
                  </a:lnTo>
                  <a:lnTo>
                    <a:pt x="82" y="514"/>
                  </a:lnTo>
                  <a:lnTo>
                    <a:pt x="76" y="512"/>
                  </a:lnTo>
                  <a:lnTo>
                    <a:pt x="73" y="508"/>
                  </a:lnTo>
                  <a:lnTo>
                    <a:pt x="69" y="504"/>
                  </a:lnTo>
                  <a:lnTo>
                    <a:pt x="65" y="502"/>
                  </a:lnTo>
                  <a:lnTo>
                    <a:pt x="61" y="499"/>
                  </a:lnTo>
                  <a:lnTo>
                    <a:pt x="57" y="495"/>
                  </a:lnTo>
                  <a:lnTo>
                    <a:pt x="54" y="491"/>
                  </a:lnTo>
                  <a:lnTo>
                    <a:pt x="52" y="487"/>
                  </a:lnTo>
                  <a:lnTo>
                    <a:pt x="48" y="483"/>
                  </a:lnTo>
                  <a:lnTo>
                    <a:pt x="46" y="479"/>
                  </a:lnTo>
                  <a:lnTo>
                    <a:pt x="44" y="474"/>
                  </a:lnTo>
                  <a:lnTo>
                    <a:pt x="42" y="470"/>
                  </a:lnTo>
                  <a:lnTo>
                    <a:pt x="38" y="464"/>
                  </a:lnTo>
                  <a:lnTo>
                    <a:pt x="37" y="460"/>
                  </a:lnTo>
                  <a:lnTo>
                    <a:pt x="35" y="457"/>
                  </a:lnTo>
                  <a:lnTo>
                    <a:pt x="35" y="453"/>
                  </a:lnTo>
                  <a:lnTo>
                    <a:pt x="33" y="449"/>
                  </a:lnTo>
                  <a:lnTo>
                    <a:pt x="31" y="443"/>
                  </a:lnTo>
                  <a:lnTo>
                    <a:pt x="29" y="440"/>
                  </a:lnTo>
                  <a:lnTo>
                    <a:pt x="27" y="436"/>
                  </a:lnTo>
                  <a:lnTo>
                    <a:pt x="25" y="432"/>
                  </a:lnTo>
                  <a:lnTo>
                    <a:pt x="25" y="428"/>
                  </a:lnTo>
                  <a:lnTo>
                    <a:pt x="23" y="424"/>
                  </a:lnTo>
                  <a:lnTo>
                    <a:pt x="23" y="421"/>
                  </a:lnTo>
                  <a:lnTo>
                    <a:pt x="21" y="415"/>
                  </a:lnTo>
                  <a:lnTo>
                    <a:pt x="19" y="409"/>
                  </a:lnTo>
                  <a:lnTo>
                    <a:pt x="18" y="405"/>
                  </a:lnTo>
                  <a:lnTo>
                    <a:pt x="16" y="403"/>
                  </a:lnTo>
                  <a:lnTo>
                    <a:pt x="10" y="400"/>
                  </a:lnTo>
                  <a:lnTo>
                    <a:pt x="6" y="398"/>
                  </a:lnTo>
                  <a:lnTo>
                    <a:pt x="4" y="398"/>
                  </a:lnTo>
                  <a:lnTo>
                    <a:pt x="2" y="400"/>
                  </a:lnTo>
                  <a:lnTo>
                    <a:pt x="0" y="402"/>
                  </a:lnTo>
                  <a:lnTo>
                    <a:pt x="0" y="405"/>
                  </a:lnTo>
                  <a:lnTo>
                    <a:pt x="0" y="409"/>
                  </a:lnTo>
                  <a:lnTo>
                    <a:pt x="0" y="413"/>
                  </a:lnTo>
                  <a:lnTo>
                    <a:pt x="2" y="417"/>
                  </a:lnTo>
                  <a:lnTo>
                    <a:pt x="4" y="421"/>
                  </a:lnTo>
                  <a:lnTo>
                    <a:pt x="4" y="424"/>
                  </a:lnTo>
                  <a:lnTo>
                    <a:pt x="4" y="430"/>
                  </a:lnTo>
                  <a:lnTo>
                    <a:pt x="4" y="436"/>
                  </a:lnTo>
                  <a:lnTo>
                    <a:pt x="6" y="443"/>
                  </a:lnTo>
                  <a:lnTo>
                    <a:pt x="6" y="447"/>
                  </a:lnTo>
                  <a:lnTo>
                    <a:pt x="6" y="451"/>
                  </a:lnTo>
                  <a:lnTo>
                    <a:pt x="8" y="455"/>
                  </a:lnTo>
                  <a:lnTo>
                    <a:pt x="8" y="460"/>
                  </a:lnTo>
                  <a:lnTo>
                    <a:pt x="10" y="464"/>
                  </a:lnTo>
                  <a:lnTo>
                    <a:pt x="10" y="468"/>
                  </a:lnTo>
                  <a:lnTo>
                    <a:pt x="12" y="472"/>
                  </a:lnTo>
                  <a:lnTo>
                    <a:pt x="14" y="476"/>
                  </a:lnTo>
                  <a:lnTo>
                    <a:pt x="14" y="479"/>
                  </a:lnTo>
                  <a:lnTo>
                    <a:pt x="16" y="483"/>
                  </a:lnTo>
                  <a:lnTo>
                    <a:pt x="18" y="489"/>
                  </a:lnTo>
                  <a:lnTo>
                    <a:pt x="19" y="493"/>
                  </a:lnTo>
                  <a:lnTo>
                    <a:pt x="21" y="497"/>
                  </a:lnTo>
                  <a:lnTo>
                    <a:pt x="23" y="500"/>
                  </a:lnTo>
                  <a:lnTo>
                    <a:pt x="27" y="504"/>
                  </a:lnTo>
                  <a:lnTo>
                    <a:pt x="31" y="508"/>
                  </a:lnTo>
                  <a:lnTo>
                    <a:pt x="33" y="512"/>
                  </a:lnTo>
                  <a:lnTo>
                    <a:pt x="37" y="516"/>
                  </a:lnTo>
                  <a:lnTo>
                    <a:pt x="42" y="519"/>
                  </a:lnTo>
                  <a:lnTo>
                    <a:pt x="46" y="523"/>
                  </a:lnTo>
                  <a:lnTo>
                    <a:pt x="50" y="527"/>
                  </a:lnTo>
                  <a:lnTo>
                    <a:pt x="56" y="529"/>
                  </a:lnTo>
                  <a:lnTo>
                    <a:pt x="61" y="533"/>
                  </a:lnTo>
                  <a:lnTo>
                    <a:pt x="69" y="537"/>
                  </a:lnTo>
                  <a:lnTo>
                    <a:pt x="71" y="537"/>
                  </a:lnTo>
                  <a:lnTo>
                    <a:pt x="75" y="538"/>
                  </a:lnTo>
                  <a:lnTo>
                    <a:pt x="78" y="540"/>
                  </a:lnTo>
                  <a:lnTo>
                    <a:pt x="82" y="540"/>
                  </a:lnTo>
                  <a:lnTo>
                    <a:pt x="86" y="542"/>
                  </a:lnTo>
                  <a:lnTo>
                    <a:pt x="90" y="544"/>
                  </a:lnTo>
                  <a:lnTo>
                    <a:pt x="94" y="544"/>
                  </a:lnTo>
                  <a:lnTo>
                    <a:pt x="97" y="546"/>
                  </a:lnTo>
                  <a:lnTo>
                    <a:pt x="101" y="546"/>
                  </a:lnTo>
                  <a:lnTo>
                    <a:pt x="105" y="548"/>
                  </a:lnTo>
                  <a:lnTo>
                    <a:pt x="111" y="548"/>
                  </a:lnTo>
                  <a:lnTo>
                    <a:pt x="114" y="550"/>
                  </a:lnTo>
                  <a:lnTo>
                    <a:pt x="120" y="550"/>
                  </a:lnTo>
                  <a:lnTo>
                    <a:pt x="124" y="552"/>
                  </a:lnTo>
                  <a:lnTo>
                    <a:pt x="130" y="552"/>
                  </a:lnTo>
                  <a:lnTo>
                    <a:pt x="135" y="554"/>
                  </a:lnTo>
                  <a:lnTo>
                    <a:pt x="139" y="554"/>
                  </a:lnTo>
                  <a:lnTo>
                    <a:pt x="145" y="554"/>
                  </a:lnTo>
                  <a:lnTo>
                    <a:pt x="149" y="556"/>
                  </a:lnTo>
                  <a:lnTo>
                    <a:pt x="154" y="556"/>
                  </a:lnTo>
                  <a:lnTo>
                    <a:pt x="160" y="556"/>
                  </a:lnTo>
                  <a:lnTo>
                    <a:pt x="166" y="557"/>
                  </a:lnTo>
                  <a:lnTo>
                    <a:pt x="170" y="557"/>
                  </a:lnTo>
                  <a:lnTo>
                    <a:pt x="175" y="557"/>
                  </a:lnTo>
                  <a:lnTo>
                    <a:pt x="181" y="557"/>
                  </a:lnTo>
                  <a:lnTo>
                    <a:pt x="187" y="559"/>
                  </a:lnTo>
                  <a:lnTo>
                    <a:pt x="191" y="559"/>
                  </a:lnTo>
                  <a:lnTo>
                    <a:pt x="198" y="559"/>
                  </a:lnTo>
                  <a:lnTo>
                    <a:pt x="202" y="559"/>
                  </a:lnTo>
                  <a:lnTo>
                    <a:pt x="208" y="559"/>
                  </a:lnTo>
                  <a:lnTo>
                    <a:pt x="213" y="561"/>
                  </a:lnTo>
                  <a:lnTo>
                    <a:pt x="219" y="561"/>
                  </a:lnTo>
                  <a:lnTo>
                    <a:pt x="225" y="561"/>
                  </a:lnTo>
                  <a:lnTo>
                    <a:pt x="229" y="561"/>
                  </a:lnTo>
                  <a:lnTo>
                    <a:pt x="234" y="561"/>
                  </a:lnTo>
                  <a:lnTo>
                    <a:pt x="240" y="561"/>
                  </a:lnTo>
                  <a:lnTo>
                    <a:pt x="246" y="561"/>
                  </a:lnTo>
                  <a:lnTo>
                    <a:pt x="249" y="561"/>
                  </a:lnTo>
                  <a:lnTo>
                    <a:pt x="255" y="561"/>
                  </a:lnTo>
                  <a:lnTo>
                    <a:pt x="261" y="561"/>
                  </a:lnTo>
                  <a:lnTo>
                    <a:pt x="267" y="561"/>
                  </a:lnTo>
                  <a:lnTo>
                    <a:pt x="270" y="561"/>
                  </a:lnTo>
                  <a:lnTo>
                    <a:pt x="276" y="561"/>
                  </a:lnTo>
                  <a:lnTo>
                    <a:pt x="280" y="561"/>
                  </a:lnTo>
                  <a:lnTo>
                    <a:pt x="286" y="561"/>
                  </a:lnTo>
                  <a:lnTo>
                    <a:pt x="289" y="561"/>
                  </a:lnTo>
                  <a:lnTo>
                    <a:pt x="295" y="561"/>
                  </a:lnTo>
                  <a:lnTo>
                    <a:pt x="299" y="561"/>
                  </a:lnTo>
                  <a:lnTo>
                    <a:pt x="305" y="561"/>
                  </a:lnTo>
                  <a:lnTo>
                    <a:pt x="308" y="561"/>
                  </a:lnTo>
                  <a:lnTo>
                    <a:pt x="312" y="559"/>
                  </a:lnTo>
                  <a:lnTo>
                    <a:pt x="316" y="559"/>
                  </a:lnTo>
                  <a:lnTo>
                    <a:pt x="320" y="559"/>
                  </a:lnTo>
                  <a:lnTo>
                    <a:pt x="324" y="559"/>
                  </a:lnTo>
                  <a:lnTo>
                    <a:pt x="327" y="559"/>
                  </a:lnTo>
                  <a:lnTo>
                    <a:pt x="333" y="559"/>
                  </a:lnTo>
                  <a:lnTo>
                    <a:pt x="339" y="557"/>
                  </a:lnTo>
                  <a:lnTo>
                    <a:pt x="344" y="557"/>
                  </a:lnTo>
                  <a:lnTo>
                    <a:pt x="350" y="557"/>
                  </a:lnTo>
                  <a:lnTo>
                    <a:pt x="356" y="556"/>
                  </a:lnTo>
                  <a:lnTo>
                    <a:pt x="362" y="554"/>
                  </a:lnTo>
                  <a:lnTo>
                    <a:pt x="365" y="554"/>
                  </a:lnTo>
                  <a:lnTo>
                    <a:pt x="369" y="552"/>
                  </a:lnTo>
                  <a:lnTo>
                    <a:pt x="375" y="550"/>
                  </a:lnTo>
                  <a:lnTo>
                    <a:pt x="379" y="548"/>
                  </a:lnTo>
                  <a:lnTo>
                    <a:pt x="383" y="546"/>
                  </a:lnTo>
                  <a:lnTo>
                    <a:pt x="386" y="544"/>
                  </a:lnTo>
                  <a:lnTo>
                    <a:pt x="390" y="544"/>
                  </a:lnTo>
                  <a:lnTo>
                    <a:pt x="398" y="538"/>
                  </a:lnTo>
                  <a:lnTo>
                    <a:pt x="403" y="533"/>
                  </a:lnTo>
                  <a:lnTo>
                    <a:pt x="409" y="529"/>
                  </a:lnTo>
                  <a:lnTo>
                    <a:pt x="415" y="523"/>
                  </a:lnTo>
                  <a:lnTo>
                    <a:pt x="421" y="518"/>
                  </a:lnTo>
                  <a:lnTo>
                    <a:pt x="424" y="512"/>
                  </a:lnTo>
                  <a:lnTo>
                    <a:pt x="426" y="506"/>
                  </a:lnTo>
                  <a:lnTo>
                    <a:pt x="430" y="500"/>
                  </a:lnTo>
                  <a:lnTo>
                    <a:pt x="432" y="493"/>
                  </a:lnTo>
                  <a:lnTo>
                    <a:pt x="434" y="487"/>
                  </a:lnTo>
                  <a:lnTo>
                    <a:pt x="436" y="481"/>
                  </a:lnTo>
                  <a:lnTo>
                    <a:pt x="436" y="474"/>
                  </a:lnTo>
                  <a:lnTo>
                    <a:pt x="436" y="468"/>
                  </a:lnTo>
                  <a:lnTo>
                    <a:pt x="434" y="460"/>
                  </a:lnTo>
                  <a:lnTo>
                    <a:pt x="434" y="455"/>
                  </a:lnTo>
                  <a:lnTo>
                    <a:pt x="432" y="449"/>
                  </a:lnTo>
                  <a:lnTo>
                    <a:pt x="430" y="443"/>
                  </a:lnTo>
                  <a:lnTo>
                    <a:pt x="428" y="440"/>
                  </a:lnTo>
                  <a:lnTo>
                    <a:pt x="426" y="434"/>
                  </a:lnTo>
                  <a:lnTo>
                    <a:pt x="424" y="430"/>
                  </a:lnTo>
                  <a:lnTo>
                    <a:pt x="421" y="424"/>
                  </a:lnTo>
                  <a:lnTo>
                    <a:pt x="417" y="421"/>
                  </a:lnTo>
                  <a:lnTo>
                    <a:pt x="413" y="417"/>
                  </a:lnTo>
                  <a:lnTo>
                    <a:pt x="409" y="413"/>
                  </a:lnTo>
                  <a:lnTo>
                    <a:pt x="405" y="409"/>
                  </a:lnTo>
                  <a:lnTo>
                    <a:pt x="402" y="405"/>
                  </a:lnTo>
                  <a:lnTo>
                    <a:pt x="396" y="403"/>
                  </a:lnTo>
                  <a:lnTo>
                    <a:pt x="392" y="402"/>
                  </a:lnTo>
                  <a:lnTo>
                    <a:pt x="384" y="398"/>
                  </a:lnTo>
                  <a:lnTo>
                    <a:pt x="379" y="396"/>
                  </a:lnTo>
                  <a:lnTo>
                    <a:pt x="373" y="394"/>
                  </a:lnTo>
                  <a:lnTo>
                    <a:pt x="369" y="392"/>
                  </a:lnTo>
                  <a:lnTo>
                    <a:pt x="365" y="392"/>
                  </a:lnTo>
                  <a:lnTo>
                    <a:pt x="362" y="390"/>
                  </a:lnTo>
                  <a:lnTo>
                    <a:pt x="356" y="388"/>
                  </a:lnTo>
                  <a:lnTo>
                    <a:pt x="350" y="386"/>
                  </a:lnTo>
                  <a:lnTo>
                    <a:pt x="346" y="384"/>
                  </a:lnTo>
                  <a:lnTo>
                    <a:pt x="341" y="383"/>
                  </a:lnTo>
                  <a:lnTo>
                    <a:pt x="335" y="381"/>
                  </a:lnTo>
                  <a:lnTo>
                    <a:pt x="331" y="379"/>
                  </a:lnTo>
                  <a:lnTo>
                    <a:pt x="325" y="377"/>
                  </a:lnTo>
                  <a:lnTo>
                    <a:pt x="320" y="377"/>
                  </a:lnTo>
                  <a:lnTo>
                    <a:pt x="316" y="375"/>
                  </a:lnTo>
                  <a:lnTo>
                    <a:pt x="310" y="373"/>
                  </a:lnTo>
                  <a:lnTo>
                    <a:pt x="305" y="371"/>
                  </a:lnTo>
                  <a:lnTo>
                    <a:pt x="301" y="371"/>
                  </a:lnTo>
                  <a:lnTo>
                    <a:pt x="297" y="367"/>
                  </a:lnTo>
                  <a:lnTo>
                    <a:pt x="293" y="367"/>
                  </a:lnTo>
                  <a:lnTo>
                    <a:pt x="289" y="365"/>
                  </a:lnTo>
                  <a:lnTo>
                    <a:pt x="286" y="365"/>
                  </a:lnTo>
                  <a:lnTo>
                    <a:pt x="278" y="364"/>
                  </a:lnTo>
                  <a:lnTo>
                    <a:pt x="274" y="362"/>
                  </a:lnTo>
                  <a:lnTo>
                    <a:pt x="272" y="362"/>
                  </a:lnTo>
                  <a:lnTo>
                    <a:pt x="270" y="362"/>
                  </a:lnTo>
                  <a:lnTo>
                    <a:pt x="272" y="360"/>
                  </a:lnTo>
                  <a:lnTo>
                    <a:pt x="276" y="356"/>
                  </a:lnTo>
                  <a:lnTo>
                    <a:pt x="278" y="354"/>
                  </a:lnTo>
                  <a:lnTo>
                    <a:pt x="282" y="350"/>
                  </a:lnTo>
                  <a:lnTo>
                    <a:pt x="287" y="346"/>
                  </a:lnTo>
                  <a:lnTo>
                    <a:pt x="291" y="345"/>
                  </a:lnTo>
                  <a:lnTo>
                    <a:pt x="295" y="339"/>
                  </a:lnTo>
                  <a:lnTo>
                    <a:pt x="301" y="335"/>
                  </a:lnTo>
                  <a:lnTo>
                    <a:pt x="306" y="329"/>
                  </a:lnTo>
                  <a:lnTo>
                    <a:pt x="312" y="326"/>
                  </a:lnTo>
                  <a:lnTo>
                    <a:pt x="318" y="320"/>
                  </a:lnTo>
                  <a:lnTo>
                    <a:pt x="324" y="316"/>
                  </a:lnTo>
                  <a:lnTo>
                    <a:pt x="329" y="310"/>
                  </a:lnTo>
                  <a:lnTo>
                    <a:pt x="337" y="306"/>
                  </a:lnTo>
                  <a:lnTo>
                    <a:pt x="343" y="299"/>
                  </a:lnTo>
                  <a:lnTo>
                    <a:pt x="348" y="295"/>
                  </a:lnTo>
                  <a:lnTo>
                    <a:pt x="354" y="289"/>
                  </a:lnTo>
                  <a:lnTo>
                    <a:pt x="360" y="286"/>
                  </a:lnTo>
                  <a:lnTo>
                    <a:pt x="365" y="280"/>
                  </a:lnTo>
                  <a:lnTo>
                    <a:pt x="371" y="274"/>
                  </a:lnTo>
                  <a:lnTo>
                    <a:pt x="375" y="270"/>
                  </a:lnTo>
                  <a:lnTo>
                    <a:pt x="381" y="267"/>
                  </a:lnTo>
                  <a:lnTo>
                    <a:pt x="384" y="261"/>
                  </a:lnTo>
                  <a:lnTo>
                    <a:pt x="388" y="257"/>
                  </a:lnTo>
                  <a:lnTo>
                    <a:pt x="392" y="255"/>
                  </a:lnTo>
                  <a:lnTo>
                    <a:pt x="396" y="251"/>
                  </a:lnTo>
                  <a:lnTo>
                    <a:pt x="400" y="248"/>
                  </a:lnTo>
                  <a:lnTo>
                    <a:pt x="402" y="246"/>
                  </a:lnTo>
                  <a:lnTo>
                    <a:pt x="402" y="242"/>
                  </a:lnTo>
                  <a:lnTo>
                    <a:pt x="398" y="240"/>
                  </a:lnTo>
                  <a:lnTo>
                    <a:pt x="396" y="238"/>
                  </a:lnTo>
                  <a:lnTo>
                    <a:pt x="392" y="234"/>
                  </a:lnTo>
                  <a:lnTo>
                    <a:pt x="388" y="230"/>
                  </a:lnTo>
                  <a:lnTo>
                    <a:pt x="383" y="225"/>
                  </a:lnTo>
                  <a:lnTo>
                    <a:pt x="377" y="219"/>
                  </a:lnTo>
                  <a:lnTo>
                    <a:pt x="371" y="213"/>
                  </a:lnTo>
                  <a:lnTo>
                    <a:pt x="363" y="208"/>
                  </a:lnTo>
                  <a:lnTo>
                    <a:pt x="358" y="200"/>
                  </a:lnTo>
                  <a:lnTo>
                    <a:pt x="354" y="196"/>
                  </a:lnTo>
                  <a:lnTo>
                    <a:pt x="348" y="194"/>
                  </a:lnTo>
                  <a:lnTo>
                    <a:pt x="344" y="191"/>
                  </a:lnTo>
                  <a:lnTo>
                    <a:pt x="343" y="187"/>
                  </a:lnTo>
                  <a:lnTo>
                    <a:pt x="337" y="183"/>
                  </a:lnTo>
                  <a:lnTo>
                    <a:pt x="333" y="179"/>
                  </a:lnTo>
                  <a:lnTo>
                    <a:pt x="329" y="175"/>
                  </a:lnTo>
                  <a:lnTo>
                    <a:pt x="325" y="172"/>
                  </a:lnTo>
                  <a:lnTo>
                    <a:pt x="320" y="168"/>
                  </a:lnTo>
                  <a:lnTo>
                    <a:pt x="316" y="164"/>
                  </a:lnTo>
                  <a:lnTo>
                    <a:pt x="312" y="160"/>
                  </a:lnTo>
                  <a:lnTo>
                    <a:pt x="308" y="156"/>
                  </a:lnTo>
                  <a:lnTo>
                    <a:pt x="305" y="152"/>
                  </a:lnTo>
                  <a:lnTo>
                    <a:pt x="299" y="149"/>
                  </a:lnTo>
                  <a:lnTo>
                    <a:pt x="295" y="145"/>
                  </a:lnTo>
                  <a:lnTo>
                    <a:pt x="291" y="141"/>
                  </a:lnTo>
                  <a:lnTo>
                    <a:pt x="287" y="137"/>
                  </a:lnTo>
                  <a:lnTo>
                    <a:pt x="282" y="133"/>
                  </a:lnTo>
                  <a:lnTo>
                    <a:pt x="278" y="130"/>
                  </a:lnTo>
                  <a:lnTo>
                    <a:pt x="274" y="126"/>
                  </a:lnTo>
                  <a:lnTo>
                    <a:pt x="270" y="122"/>
                  </a:lnTo>
                  <a:lnTo>
                    <a:pt x="267" y="118"/>
                  </a:lnTo>
                  <a:lnTo>
                    <a:pt x="263" y="116"/>
                  </a:lnTo>
                  <a:lnTo>
                    <a:pt x="259" y="113"/>
                  </a:lnTo>
                  <a:lnTo>
                    <a:pt x="251" y="107"/>
                  </a:lnTo>
                  <a:lnTo>
                    <a:pt x="246" y="101"/>
                  </a:lnTo>
                  <a:lnTo>
                    <a:pt x="238" y="95"/>
                  </a:lnTo>
                  <a:lnTo>
                    <a:pt x="232" y="90"/>
                  </a:lnTo>
                  <a:lnTo>
                    <a:pt x="229" y="86"/>
                  </a:lnTo>
                  <a:lnTo>
                    <a:pt x="225" y="82"/>
                  </a:lnTo>
                  <a:lnTo>
                    <a:pt x="219" y="76"/>
                  </a:lnTo>
                  <a:lnTo>
                    <a:pt x="217" y="76"/>
                  </a:lnTo>
                  <a:lnTo>
                    <a:pt x="276" y="10"/>
                  </a:lnTo>
                  <a:lnTo>
                    <a:pt x="255" y="0"/>
                  </a:lnTo>
                  <a:lnTo>
                    <a:pt x="208" y="57"/>
                  </a:lnTo>
                  <a:lnTo>
                    <a:pt x="206" y="56"/>
                  </a:lnTo>
                  <a:lnTo>
                    <a:pt x="202" y="54"/>
                  </a:lnTo>
                  <a:lnTo>
                    <a:pt x="198" y="50"/>
                  </a:lnTo>
                  <a:lnTo>
                    <a:pt x="192" y="52"/>
                  </a:lnTo>
                  <a:lnTo>
                    <a:pt x="189" y="54"/>
                  </a:lnTo>
                  <a:lnTo>
                    <a:pt x="189" y="57"/>
                  </a:lnTo>
                  <a:lnTo>
                    <a:pt x="187" y="61"/>
                  </a:lnTo>
                  <a:lnTo>
                    <a:pt x="189" y="65"/>
                  </a:lnTo>
                  <a:lnTo>
                    <a:pt x="189" y="71"/>
                  </a:lnTo>
                  <a:lnTo>
                    <a:pt x="191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198"/>
            <p:cNvSpPr>
              <a:spLocks/>
            </p:cNvSpPr>
            <p:nvPr/>
          </p:nvSpPr>
          <p:spPr bwMode="auto">
            <a:xfrm>
              <a:off x="4717" y="3764"/>
              <a:ext cx="110" cy="85"/>
            </a:xfrm>
            <a:custGeom>
              <a:avLst/>
              <a:gdLst>
                <a:gd name="T0" fmla="*/ 0 w 218"/>
                <a:gd name="T1" fmla="*/ 19 h 169"/>
                <a:gd name="T2" fmla="*/ 2 w 218"/>
                <a:gd name="T3" fmla="*/ 19 h 169"/>
                <a:gd name="T4" fmla="*/ 3 w 218"/>
                <a:gd name="T5" fmla="*/ 19 h 169"/>
                <a:gd name="T6" fmla="*/ 4 w 218"/>
                <a:gd name="T7" fmla="*/ 19 h 169"/>
                <a:gd name="T8" fmla="*/ 6 w 218"/>
                <a:gd name="T9" fmla="*/ 19 h 169"/>
                <a:gd name="T10" fmla="*/ 7 w 218"/>
                <a:gd name="T11" fmla="*/ 19 h 169"/>
                <a:gd name="T12" fmla="*/ 8 w 218"/>
                <a:gd name="T13" fmla="*/ 19 h 169"/>
                <a:gd name="T14" fmla="*/ 9 w 218"/>
                <a:gd name="T15" fmla="*/ 18 h 169"/>
                <a:gd name="T16" fmla="*/ 11 w 218"/>
                <a:gd name="T17" fmla="*/ 17 h 169"/>
                <a:gd name="T18" fmla="*/ 12 w 218"/>
                <a:gd name="T19" fmla="*/ 16 h 169"/>
                <a:gd name="T20" fmla="*/ 13 w 218"/>
                <a:gd name="T21" fmla="*/ 14 h 169"/>
                <a:gd name="T22" fmla="*/ 14 w 218"/>
                <a:gd name="T23" fmla="*/ 13 h 169"/>
                <a:gd name="T24" fmla="*/ 15 w 218"/>
                <a:gd name="T25" fmla="*/ 11 h 169"/>
                <a:gd name="T26" fmla="*/ 17 w 218"/>
                <a:gd name="T27" fmla="*/ 10 h 169"/>
                <a:gd name="T28" fmla="*/ 18 w 218"/>
                <a:gd name="T29" fmla="*/ 8 h 169"/>
                <a:gd name="T30" fmla="*/ 19 w 218"/>
                <a:gd name="T31" fmla="*/ 6 h 169"/>
                <a:gd name="T32" fmla="*/ 20 w 218"/>
                <a:gd name="T33" fmla="*/ 5 h 169"/>
                <a:gd name="T34" fmla="*/ 21 w 218"/>
                <a:gd name="T35" fmla="*/ 4 h 169"/>
                <a:gd name="T36" fmla="*/ 22 w 218"/>
                <a:gd name="T37" fmla="*/ 2 h 169"/>
                <a:gd name="T38" fmla="*/ 23 w 218"/>
                <a:gd name="T39" fmla="*/ 1 h 169"/>
                <a:gd name="T40" fmla="*/ 24 w 218"/>
                <a:gd name="T41" fmla="*/ 0 h 169"/>
                <a:gd name="T42" fmla="*/ 28 w 218"/>
                <a:gd name="T43" fmla="*/ 1 h 169"/>
                <a:gd name="T44" fmla="*/ 27 w 218"/>
                <a:gd name="T45" fmla="*/ 1 h 169"/>
                <a:gd name="T46" fmla="*/ 26 w 218"/>
                <a:gd name="T47" fmla="*/ 3 h 169"/>
                <a:gd name="T48" fmla="*/ 25 w 218"/>
                <a:gd name="T49" fmla="*/ 4 h 169"/>
                <a:gd name="T50" fmla="*/ 24 w 218"/>
                <a:gd name="T51" fmla="*/ 5 h 169"/>
                <a:gd name="T52" fmla="*/ 23 w 218"/>
                <a:gd name="T53" fmla="*/ 6 h 169"/>
                <a:gd name="T54" fmla="*/ 22 w 218"/>
                <a:gd name="T55" fmla="*/ 7 h 169"/>
                <a:gd name="T56" fmla="*/ 21 w 218"/>
                <a:gd name="T57" fmla="*/ 9 h 169"/>
                <a:gd name="T58" fmla="*/ 21 w 218"/>
                <a:gd name="T59" fmla="*/ 9 h 169"/>
                <a:gd name="T60" fmla="*/ 20 w 218"/>
                <a:gd name="T61" fmla="*/ 10 h 169"/>
                <a:gd name="T62" fmla="*/ 20 w 218"/>
                <a:gd name="T63" fmla="*/ 11 h 169"/>
                <a:gd name="T64" fmla="*/ 19 w 218"/>
                <a:gd name="T65" fmla="*/ 13 h 169"/>
                <a:gd name="T66" fmla="*/ 18 w 218"/>
                <a:gd name="T67" fmla="*/ 14 h 169"/>
                <a:gd name="T68" fmla="*/ 17 w 218"/>
                <a:gd name="T69" fmla="*/ 15 h 169"/>
                <a:gd name="T70" fmla="*/ 16 w 218"/>
                <a:gd name="T71" fmla="*/ 16 h 169"/>
                <a:gd name="T72" fmla="*/ 16 w 218"/>
                <a:gd name="T73" fmla="*/ 17 h 169"/>
                <a:gd name="T74" fmla="*/ 15 w 218"/>
                <a:gd name="T75" fmla="*/ 18 h 169"/>
                <a:gd name="T76" fmla="*/ 14 w 218"/>
                <a:gd name="T77" fmla="*/ 19 h 169"/>
                <a:gd name="T78" fmla="*/ 12 w 218"/>
                <a:gd name="T79" fmla="*/ 20 h 169"/>
                <a:gd name="T80" fmla="*/ 11 w 218"/>
                <a:gd name="T81" fmla="*/ 21 h 169"/>
                <a:gd name="T82" fmla="*/ 10 w 218"/>
                <a:gd name="T83" fmla="*/ 21 h 169"/>
                <a:gd name="T84" fmla="*/ 8 w 218"/>
                <a:gd name="T85" fmla="*/ 22 h 169"/>
                <a:gd name="T86" fmla="*/ 7 w 218"/>
                <a:gd name="T87" fmla="*/ 22 h 169"/>
                <a:gd name="T88" fmla="*/ 5 w 218"/>
                <a:gd name="T89" fmla="*/ 22 h 169"/>
                <a:gd name="T90" fmla="*/ 4 w 218"/>
                <a:gd name="T91" fmla="*/ 21 h 169"/>
                <a:gd name="T92" fmla="*/ 3 w 218"/>
                <a:gd name="T93" fmla="*/ 21 h 169"/>
                <a:gd name="T94" fmla="*/ 2 w 218"/>
                <a:gd name="T95" fmla="*/ 21 h 169"/>
                <a:gd name="T96" fmla="*/ 0 w 218"/>
                <a:gd name="T97" fmla="*/ 19 h 16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18"/>
                <a:gd name="T148" fmla="*/ 0 h 169"/>
                <a:gd name="T149" fmla="*/ 218 w 218"/>
                <a:gd name="T150" fmla="*/ 169 h 16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18" h="169">
                  <a:moveTo>
                    <a:pt x="0" y="150"/>
                  </a:moveTo>
                  <a:lnTo>
                    <a:pt x="0" y="150"/>
                  </a:lnTo>
                  <a:lnTo>
                    <a:pt x="5" y="150"/>
                  </a:lnTo>
                  <a:lnTo>
                    <a:pt x="9" y="150"/>
                  </a:lnTo>
                  <a:lnTo>
                    <a:pt x="15" y="150"/>
                  </a:lnTo>
                  <a:lnTo>
                    <a:pt x="19" y="150"/>
                  </a:lnTo>
                  <a:lnTo>
                    <a:pt x="24" y="150"/>
                  </a:lnTo>
                  <a:lnTo>
                    <a:pt x="30" y="148"/>
                  </a:lnTo>
                  <a:lnTo>
                    <a:pt x="36" y="148"/>
                  </a:lnTo>
                  <a:lnTo>
                    <a:pt x="41" y="148"/>
                  </a:lnTo>
                  <a:lnTo>
                    <a:pt x="47" y="148"/>
                  </a:lnTo>
                  <a:lnTo>
                    <a:pt x="53" y="147"/>
                  </a:lnTo>
                  <a:lnTo>
                    <a:pt x="59" y="147"/>
                  </a:lnTo>
                  <a:lnTo>
                    <a:pt x="62" y="145"/>
                  </a:lnTo>
                  <a:lnTo>
                    <a:pt x="68" y="143"/>
                  </a:lnTo>
                  <a:lnTo>
                    <a:pt x="72" y="141"/>
                  </a:lnTo>
                  <a:lnTo>
                    <a:pt x="78" y="135"/>
                  </a:lnTo>
                  <a:lnTo>
                    <a:pt x="81" y="131"/>
                  </a:lnTo>
                  <a:lnTo>
                    <a:pt x="85" y="128"/>
                  </a:lnTo>
                  <a:lnTo>
                    <a:pt x="89" y="122"/>
                  </a:lnTo>
                  <a:lnTo>
                    <a:pt x="95" y="118"/>
                  </a:lnTo>
                  <a:lnTo>
                    <a:pt x="98" y="110"/>
                  </a:lnTo>
                  <a:lnTo>
                    <a:pt x="102" y="107"/>
                  </a:lnTo>
                  <a:lnTo>
                    <a:pt x="108" y="99"/>
                  </a:lnTo>
                  <a:lnTo>
                    <a:pt x="114" y="93"/>
                  </a:lnTo>
                  <a:lnTo>
                    <a:pt x="117" y="88"/>
                  </a:lnTo>
                  <a:lnTo>
                    <a:pt x="123" y="82"/>
                  </a:lnTo>
                  <a:lnTo>
                    <a:pt x="129" y="74"/>
                  </a:lnTo>
                  <a:lnTo>
                    <a:pt x="135" y="69"/>
                  </a:lnTo>
                  <a:lnTo>
                    <a:pt x="138" y="61"/>
                  </a:lnTo>
                  <a:lnTo>
                    <a:pt x="144" y="55"/>
                  </a:lnTo>
                  <a:lnTo>
                    <a:pt x="148" y="48"/>
                  </a:lnTo>
                  <a:lnTo>
                    <a:pt x="154" y="42"/>
                  </a:lnTo>
                  <a:lnTo>
                    <a:pt x="157" y="36"/>
                  </a:lnTo>
                  <a:lnTo>
                    <a:pt x="161" y="31"/>
                  </a:lnTo>
                  <a:lnTo>
                    <a:pt x="167" y="25"/>
                  </a:lnTo>
                  <a:lnTo>
                    <a:pt x="171" y="21"/>
                  </a:lnTo>
                  <a:lnTo>
                    <a:pt x="173" y="15"/>
                  </a:lnTo>
                  <a:lnTo>
                    <a:pt x="176" y="12"/>
                  </a:lnTo>
                  <a:lnTo>
                    <a:pt x="178" y="6"/>
                  </a:lnTo>
                  <a:lnTo>
                    <a:pt x="182" y="4"/>
                  </a:lnTo>
                  <a:lnTo>
                    <a:pt x="186" y="0"/>
                  </a:lnTo>
                  <a:lnTo>
                    <a:pt x="218" y="2"/>
                  </a:lnTo>
                  <a:lnTo>
                    <a:pt x="216" y="2"/>
                  </a:lnTo>
                  <a:lnTo>
                    <a:pt x="214" y="6"/>
                  </a:lnTo>
                  <a:lnTo>
                    <a:pt x="209" y="10"/>
                  </a:lnTo>
                  <a:lnTo>
                    <a:pt x="203" y="17"/>
                  </a:lnTo>
                  <a:lnTo>
                    <a:pt x="199" y="21"/>
                  </a:lnTo>
                  <a:lnTo>
                    <a:pt x="195" y="25"/>
                  </a:lnTo>
                  <a:lnTo>
                    <a:pt x="192" y="29"/>
                  </a:lnTo>
                  <a:lnTo>
                    <a:pt x="188" y="34"/>
                  </a:lnTo>
                  <a:lnTo>
                    <a:pt x="184" y="38"/>
                  </a:lnTo>
                  <a:lnTo>
                    <a:pt x="180" y="42"/>
                  </a:lnTo>
                  <a:lnTo>
                    <a:pt x="178" y="48"/>
                  </a:lnTo>
                  <a:lnTo>
                    <a:pt x="174" y="53"/>
                  </a:lnTo>
                  <a:lnTo>
                    <a:pt x="171" y="57"/>
                  </a:lnTo>
                  <a:lnTo>
                    <a:pt x="167" y="65"/>
                  </a:lnTo>
                  <a:lnTo>
                    <a:pt x="163" y="67"/>
                  </a:lnTo>
                  <a:lnTo>
                    <a:pt x="161" y="70"/>
                  </a:lnTo>
                  <a:lnTo>
                    <a:pt x="159" y="74"/>
                  </a:lnTo>
                  <a:lnTo>
                    <a:pt x="157" y="80"/>
                  </a:lnTo>
                  <a:lnTo>
                    <a:pt x="154" y="84"/>
                  </a:lnTo>
                  <a:lnTo>
                    <a:pt x="152" y="88"/>
                  </a:lnTo>
                  <a:lnTo>
                    <a:pt x="148" y="91"/>
                  </a:lnTo>
                  <a:lnTo>
                    <a:pt x="146" y="97"/>
                  </a:lnTo>
                  <a:lnTo>
                    <a:pt x="142" y="101"/>
                  </a:lnTo>
                  <a:lnTo>
                    <a:pt x="140" y="107"/>
                  </a:lnTo>
                  <a:lnTo>
                    <a:pt x="136" y="110"/>
                  </a:lnTo>
                  <a:lnTo>
                    <a:pt x="135" y="116"/>
                  </a:lnTo>
                  <a:lnTo>
                    <a:pt x="131" y="120"/>
                  </a:lnTo>
                  <a:lnTo>
                    <a:pt x="127" y="124"/>
                  </a:lnTo>
                  <a:lnTo>
                    <a:pt x="123" y="128"/>
                  </a:lnTo>
                  <a:lnTo>
                    <a:pt x="121" y="133"/>
                  </a:lnTo>
                  <a:lnTo>
                    <a:pt x="117" y="137"/>
                  </a:lnTo>
                  <a:lnTo>
                    <a:pt x="114" y="141"/>
                  </a:lnTo>
                  <a:lnTo>
                    <a:pt x="112" y="143"/>
                  </a:lnTo>
                  <a:lnTo>
                    <a:pt x="108" y="148"/>
                  </a:lnTo>
                  <a:lnTo>
                    <a:pt x="102" y="152"/>
                  </a:lnTo>
                  <a:lnTo>
                    <a:pt x="95" y="158"/>
                  </a:lnTo>
                  <a:lnTo>
                    <a:pt x="91" y="162"/>
                  </a:lnTo>
                  <a:lnTo>
                    <a:pt x="85" y="166"/>
                  </a:lnTo>
                  <a:lnTo>
                    <a:pt x="79" y="166"/>
                  </a:lnTo>
                  <a:lnTo>
                    <a:pt x="74" y="167"/>
                  </a:lnTo>
                  <a:lnTo>
                    <a:pt x="68" y="167"/>
                  </a:lnTo>
                  <a:lnTo>
                    <a:pt x="62" y="169"/>
                  </a:lnTo>
                  <a:lnTo>
                    <a:pt x="55" y="169"/>
                  </a:lnTo>
                  <a:lnTo>
                    <a:pt x="49" y="169"/>
                  </a:lnTo>
                  <a:lnTo>
                    <a:pt x="43" y="169"/>
                  </a:lnTo>
                  <a:lnTo>
                    <a:pt x="38" y="169"/>
                  </a:lnTo>
                  <a:lnTo>
                    <a:pt x="32" y="169"/>
                  </a:lnTo>
                  <a:lnTo>
                    <a:pt x="26" y="167"/>
                  </a:lnTo>
                  <a:lnTo>
                    <a:pt x="22" y="167"/>
                  </a:lnTo>
                  <a:lnTo>
                    <a:pt x="19" y="167"/>
                  </a:lnTo>
                  <a:lnTo>
                    <a:pt x="11" y="167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Freeform 199"/>
            <p:cNvSpPr>
              <a:spLocks/>
            </p:cNvSpPr>
            <p:nvPr/>
          </p:nvSpPr>
          <p:spPr bwMode="auto">
            <a:xfrm>
              <a:off x="4493" y="3760"/>
              <a:ext cx="146" cy="196"/>
            </a:xfrm>
            <a:custGeom>
              <a:avLst/>
              <a:gdLst>
                <a:gd name="T0" fmla="*/ 35 w 293"/>
                <a:gd name="T1" fmla="*/ 4 h 391"/>
                <a:gd name="T2" fmla="*/ 33 w 293"/>
                <a:gd name="T3" fmla="*/ 7 h 391"/>
                <a:gd name="T4" fmla="*/ 31 w 293"/>
                <a:gd name="T5" fmla="*/ 8 h 391"/>
                <a:gd name="T6" fmla="*/ 29 w 293"/>
                <a:gd name="T7" fmla="*/ 9 h 391"/>
                <a:gd name="T8" fmla="*/ 27 w 293"/>
                <a:gd name="T9" fmla="*/ 11 h 391"/>
                <a:gd name="T10" fmla="*/ 24 w 293"/>
                <a:gd name="T11" fmla="*/ 13 h 391"/>
                <a:gd name="T12" fmla="*/ 22 w 293"/>
                <a:gd name="T13" fmla="*/ 15 h 391"/>
                <a:gd name="T14" fmla="*/ 20 w 293"/>
                <a:gd name="T15" fmla="*/ 16 h 391"/>
                <a:gd name="T16" fmla="*/ 18 w 293"/>
                <a:gd name="T17" fmla="*/ 17 h 391"/>
                <a:gd name="T18" fmla="*/ 16 w 293"/>
                <a:gd name="T19" fmla="*/ 19 h 391"/>
                <a:gd name="T20" fmla="*/ 14 w 293"/>
                <a:gd name="T21" fmla="*/ 20 h 391"/>
                <a:gd name="T22" fmla="*/ 12 w 293"/>
                <a:gd name="T23" fmla="*/ 21 h 391"/>
                <a:gd name="T24" fmla="*/ 9 w 293"/>
                <a:gd name="T25" fmla="*/ 23 h 391"/>
                <a:gd name="T26" fmla="*/ 7 w 293"/>
                <a:gd name="T27" fmla="*/ 25 h 391"/>
                <a:gd name="T28" fmla="*/ 5 w 293"/>
                <a:gd name="T29" fmla="*/ 26 h 391"/>
                <a:gd name="T30" fmla="*/ 4 w 293"/>
                <a:gd name="T31" fmla="*/ 27 h 391"/>
                <a:gd name="T32" fmla="*/ 5 w 293"/>
                <a:gd name="T33" fmla="*/ 30 h 391"/>
                <a:gd name="T34" fmla="*/ 6 w 293"/>
                <a:gd name="T35" fmla="*/ 32 h 391"/>
                <a:gd name="T36" fmla="*/ 7 w 293"/>
                <a:gd name="T37" fmla="*/ 35 h 391"/>
                <a:gd name="T38" fmla="*/ 9 w 293"/>
                <a:gd name="T39" fmla="*/ 38 h 391"/>
                <a:gd name="T40" fmla="*/ 10 w 293"/>
                <a:gd name="T41" fmla="*/ 40 h 391"/>
                <a:gd name="T42" fmla="*/ 11 w 293"/>
                <a:gd name="T43" fmla="*/ 42 h 391"/>
                <a:gd name="T44" fmla="*/ 11 w 293"/>
                <a:gd name="T45" fmla="*/ 44 h 391"/>
                <a:gd name="T46" fmla="*/ 12 w 293"/>
                <a:gd name="T47" fmla="*/ 46 h 391"/>
                <a:gd name="T48" fmla="*/ 12 w 293"/>
                <a:gd name="T49" fmla="*/ 48 h 391"/>
                <a:gd name="T50" fmla="*/ 12 w 293"/>
                <a:gd name="T51" fmla="*/ 49 h 391"/>
                <a:gd name="T52" fmla="*/ 11 w 293"/>
                <a:gd name="T53" fmla="*/ 48 h 391"/>
                <a:gd name="T54" fmla="*/ 10 w 293"/>
                <a:gd name="T55" fmla="*/ 46 h 391"/>
                <a:gd name="T56" fmla="*/ 8 w 293"/>
                <a:gd name="T57" fmla="*/ 43 h 391"/>
                <a:gd name="T58" fmla="*/ 7 w 293"/>
                <a:gd name="T59" fmla="*/ 41 h 391"/>
                <a:gd name="T60" fmla="*/ 6 w 293"/>
                <a:gd name="T61" fmla="*/ 39 h 391"/>
                <a:gd name="T62" fmla="*/ 5 w 293"/>
                <a:gd name="T63" fmla="*/ 37 h 391"/>
                <a:gd name="T64" fmla="*/ 4 w 293"/>
                <a:gd name="T65" fmla="*/ 35 h 391"/>
                <a:gd name="T66" fmla="*/ 3 w 293"/>
                <a:gd name="T67" fmla="*/ 32 h 391"/>
                <a:gd name="T68" fmla="*/ 1 w 293"/>
                <a:gd name="T69" fmla="*/ 30 h 391"/>
                <a:gd name="T70" fmla="*/ 0 w 293"/>
                <a:gd name="T71" fmla="*/ 27 h 391"/>
                <a:gd name="T72" fmla="*/ 0 w 293"/>
                <a:gd name="T73" fmla="*/ 25 h 391"/>
                <a:gd name="T74" fmla="*/ 1 w 293"/>
                <a:gd name="T75" fmla="*/ 23 h 391"/>
                <a:gd name="T76" fmla="*/ 3 w 293"/>
                <a:gd name="T77" fmla="*/ 22 h 391"/>
                <a:gd name="T78" fmla="*/ 5 w 293"/>
                <a:gd name="T79" fmla="*/ 21 h 391"/>
                <a:gd name="T80" fmla="*/ 7 w 293"/>
                <a:gd name="T81" fmla="*/ 20 h 391"/>
                <a:gd name="T82" fmla="*/ 10 w 293"/>
                <a:gd name="T83" fmla="*/ 18 h 391"/>
                <a:gd name="T84" fmla="*/ 13 w 293"/>
                <a:gd name="T85" fmla="*/ 16 h 391"/>
                <a:gd name="T86" fmla="*/ 15 w 293"/>
                <a:gd name="T87" fmla="*/ 15 h 391"/>
                <a:gd name="T88" fmla="*/ 17 w 293"/>
                <a:gd name="T89" fmla="*/ 13 h 391"/>
                <a:gd name="T90" fmla="*/ 19 w 293"/>
                <a:gd name="T91" fmla="*/ 12 h 391"/>
                <a:gd name="T92" fmla="*/ 20 w 293"/>
                <a:gd name="T93" fmla="*/ 11 h 391"/>
                <a:gd name="T94" fmla="*/ 23 w 293"/>
                <a:gd name="T95" fmla="*/ 9 h 391"/>
                <a:gd name="T96" fmla="*/ 26 w 293"/>
                <a:gd name="T97" fmla="*/ 7 h 391"/>
                <a:gd name="T98" fmla="*/ 28 w 293"/>
                <a:gd name="T99" fmla="*/ 5 h 391"/>
                <a:gd name="T100" fmla="*/ 30 w 293"/>
                <a:gd name="T101" fmla="*/ 3 h 391"/>
                <a:gd name="T102" fmla="*/ 32 w 293"/>
                <a:gd name="T103" fmla="*/ 2 h 391"/>
                <a:gd name="T104" fmla="*/ 34 w 293"/>
                <a:gd name="T105" fmla="*/ 1 h 39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93"/>
                <a:gd name="T160" fmla="*/ 0 h 391"/>
                <a:gd name="T161" fmla="*/ 293 w 293"/>
                <a:gd name="T162" fmla="*/ 391 h 39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93" h="391">
                  <a:moveTo>
                    <a:pt x="293" y="22"/>
                  </a:moveTo>
                  <a:lnTo>
                    <a:pt x="291" y="22"/>
                  </a:lnTo>
                  <a:lnTo>
                    <a:pt x="287" y="26"/>
                  </a:lnTo>
                  <a:lnTo>
                    <a:pt x="283" y="30"/>
                  </a:lnTo>
                  <a:lnTo>
                    <a:pt x="278" y="38"/>
                  </a:lnTo>
                  <a:lnTo>
                    <a:pt x="274" y="41"/>
                  </a:lnTo>
                  <a:lnTo>
                    <a:pt x="272" y="43"/>
                  </a:lnTo>
                  <a:lnTo>
                    <a:pt x="266" y="49"/>
                  </a:lnTo>
                  <a:lnTo>
                    <a:pt x="264" y="53"/>
                  </a:lnTo>
                  <a:lnTo>
                    <a:pt x="258" y="57"/>
                  </a:lnTo>
                  <a:lnTo>
                    <a:pt x="257" y="60"/>
                  </a:lnTo>
                  <a:lnTo>
                    <a:pt x="253" y="62"/>
                  </a:lnTo>
                  <a:lnTo>
                    <a:pt x="249" y="68"/>
                  </a:lnTo>
                  <a:lnTo>
                    <a:pt x="247" y="68"/>
                  </a:lnTo>
                  <a:lnTo>
                    <a:pt x="243" y="70"/>
                  </a:lnTo>
                  <a:lnTo>
                    <a:pt x="239" y="72"/>
                  </a:lnTo>
                  <a:lnTo>
                    <a:pt x="236" y="77"/>
                  </a:lnTo>
                  <a:lnTo>
                    <a:pt x="230" y="79"/>
                  </a:lnTo>
                  <a:lnTo>
                    <a:pt x="224" y="83"/>
                  </a:lnTo>
                  <a:lnTo>
                    <a:pt x="219" y="87"/>
                  </a:lnTo>
                  <a:lnTo>
                    <a:pt x="213" y="93"/>
                  </a:lnTo>
                  <a:lnTo>
                    <a:pt x="205" y="96"/>
                  </a:lnTo>
                  <a:lnTo>
                    <a:pt x="198" y="100"/>
                  </a:lnTo>
                  <a:lnTo>
                    <a:pt x="194" y="104"/>
                  </a:lnTo>
                  <a:lnTo>
                    <a:pt x="190" y="106"/>
                  </a:lnTo>
                  <a:lnTo>
                    <a:pt x="186" y="108"/>
                  </a:lnTo>
                  <a:lnTo>
                    <a:pt x="182" y="112"/>
                  </a:lnTo>
                  <a:lnTo>
                    <a:pt x="179" y="114"/>
                  </a:lnTo>
                  <a:lnTo>
                    <a:pt x="175" y="116"/>
                  </a:lnTo>
                  <a:lnTo>
                    <a:pt x="171" y="119"/>
                  </a:lnTo>
                  <a:lnTo>
                    <a:pt x="167" y="121"/>
                  </a:lnTo>
                  <a:lnTo>
                    <a:pt x="163" y="125"/>
                  </a:lnTo>
                  <a:lnTo>
                    <a:pt x="160" y="127"/>
                  </a:lnTo>
                  <a:lnTo>
                    <a:pt x="156" y="129"/>
                  </a:lnTo>
                  <a:lnTo>
                    <a:pt x="152" y="133"/>
                  </a:lnTo>
                  <a:lnTo>
                    <a:pt x="146" y="135"/>
                  </a:lnTo>
                  <a:lnTo>
                    <a:pt x="143" y="138"/>
                  </a:lnTo>
                  <a:lnTo>
                    <a:pt x="139" y="140"/>
                  </a:lnTo>
                  <a:lnTo>
                    <a:pt x="135" y="144"/>
                  </a:lnTo>
                  <a:lnTo>
                    <a:pt x="131" y="146"/>
                  </a:lnTo>
                  <a:lnTo>
                    <a:pt x="127" y="148"/>
                  </a:lnTo>
                  <a:lnTo>
                    <a:pt x="122" y="150"/>
                  </a:lnTo>
                  <a:lnTo>
                    <a:pt x="120" y="154"/>
                  </a:lnTo>
                  <a:lnTo>
                    <a:pt x="116" y="155"/>
                  </a:lnTo>
                  <a:lnTo>
                    <a:pt x="110" y="157"/>
                  </a:lnTo>
                  <a:lnTo>
                    <a:pt x="106" y="159"/>
                  </a:lnTo>
                  <a:lnTo>
                    <a:pt x="103" y="163"/>
                  </a:lnTo>
                  <a:lnTo>
                    <a:pt x="97" y="167"/>
                  </a:lnTo>
                  <a:lnTo>
                    <a:pt x="91" y="173"/>
                  </a:lnTo>
                  <a:lnTo>
                    <a:pt x="84" y="176"/>
                  </a:lnTo>
                  <a:lnTo>
                    <a:pt x="78" y="180"/>
                  </a:lnTo>
                  <a:lnTo>
                    <a:pt x="72" y="184"/>
                  </a:lnTo>
                  <a:lnTo>
                    <a:pt x="68" y="186"/>
                  </a:lnTo>
                  <a:lnTo>
                    <a:pt x="65" y="190"/>
                  </a:lnTo>
                  <a:lnTo>
                    <a:pt x="61" y="192"/>
                  </a:lnTo>
                  <a:lnTo>
                    <a:pt x="59" y="193"/>
                  </a:lnTo>
                  <a:lnTo>
                    <a:pt x="57" y="195"/>
                  </a:lnTo>
                  <a:lnTo>
                    <a:pt x="51" y="197"/>
                  </a:lnTo>
                  <a:lnTo>
                    <a:pt x="47" y="199"/>
                  </a:lnTo>
                  <a:lnTo>
                    <a:pt x="42" y="201"/>
                  </a:lnTo>
                  <a:lnTo>
                    <a:pt x="40" y="205"/>
                  </a:lnTo>
                  <a:lnTo>
                    <a:pt x="38" y="207"/>
                  </a:lnTo>
                  <a:lnTo>
                    <a:pt x="38" y="211"/>
                  </a:lnTo>
                  <a:lnTo>
                    <a:pt x="38" y="214"/>
                  </a:lnTo>
                  <a:lnTo>
                    <a:pt x="42" y="220"/>
                  </a:lnTo>
                  <a:lnTo>
                    <a:pt x="42" y="224"/>
                  </a:lnTo>
                  <a:lnTo>
                    <a:pt x="44" y="231"/>
                  </a:lnTo>
                  <a:lnTo>
                    <a:pt x="46" y="233"/>
                  </a:lnTo>
                  <a:lnTo>
                    <a:pt x="47" y="239"/>
                  </a:lnTo>
                  <a:lnTo>
                    <a:pt x="49" y="243"/>
                  </a:lnTo>
                  <a:lnTo>
                    <a:pt x="51" y="249"/>
                  </a:lnTo>
                  <a:lnTo>
                    <a:pt x="53" y="252"/>
                  </a:lnTo>
                  <a:lnTo>
                    <a:pt x="57" y="258"/>
                  </a:lnTo>
                  <a:lnTo>
                    <a:pt x="59" y="264"/>
                  </a:lnTo>
                  <a:lnTo>
                    <a:pt x="61" y="270"/>
                  </a:lnTo>
                  <a:lnTo>
                    <a:pt x="63" y="275"/>
                  </a:lnTo>
                  <a:lnTo>
                    <a:pt x="67" y="281"/>
                  </a:lnTo>
                  <a:lnTo>
                    <a:pt x="68" y="287"/>
                  </a:lnTo>
                  <a:lnTo>
                    <a:pt x="70" y="292"/>
                  </a:lnTo>
                  <a:lnTo>
                    <a:pt x="72" y="298"/>
                  </a:lnTo>
                  <a:lnTo>
                    <a:pt x="76" y="304"/>
                  </a:lnTo>
                  <a:lnTo>
                    <a:pt x="78" y="309"/>
                  </a:lnTo>
                  <a:lnTo>
                    <a:pt x="80" y="315"/>
                  </a:lnTo>
                  <a:lnTo>
                    <a:pt x="82" y="319"/>
                  </a:lnTo>
                  <a:lnTo>
                    <a:pt x="84" y="323"/>
                  </a:lnTo>
                  <a:lnTo>
                    <a:pt x="86" y="328"/>
                  </a:lnTo>
                  <a:lnTo>
                    <a:pt x="89" y="332"/>
                  </a:lnTo>
                  <a:lnTo>
                    <a:pt x="89" y="336"/>
                  </a:lnTo>
                  <a:lnTo>
                    <a:pt x="91" y="340"/>
                  </a:lnTo>
                  <a:lnTo>
                    <a:pt x="93" y="342"/>
                  </a:lnTo>
                  <a:lnTo>
                    <a:pt x="93" y="346"/>
                  </a:lnTo>
                  <a:lnTo>
                    <a:pt x="95" y="349"/>
                  </a:lnTo>
                  <a:lnTo>
                    <a:pt x="97" y="351"/>
                  </a:lnTo>
                  <a:lnTo>
                    <a:pt x="97" y="353"/>
                  </a:lnTo>
                  <a:lnTo>
                    <a:pt x="97" y="359"/>
                  </a:lnTo>
                  <a:lnTo>
                    <a:pt x="97" y="361"/>
                  </a:lnTo>
                  <a:lnTo>
                    <a:pt x="99" y="366"/>
                  </a:lnTo>
                  <a:lnTo>
                    <a:pt x="99" y="370"/>
                  </a:lnTo>
                  <a:lnTo>
                    <a:pt x="99" y="374"/>
                  </a:lnTo>
                  <a:lnTo>
                    <a:pt x="99" y="378"/>
                  </a:lnTo>
                  <a:lnTo>
                    <a:pt x="99" y="382"/>
                  </a:lnTo>
                  <a:lnTo>
                    <a:pt x="99" y="385"/>
                  </a:lnTo>
                  <a:lnTo>
                    <a:pt x="99" y="389"/>
                  </a:lnTo>
                  <a:lnTo>
                    <a:pt x="99" y="391"/>
                  </a:lnTo>
                  <a:lnTo>
                    <a:pt x="97" y="391"/>
                  </a:lnTo>
                  <a:lnTo>
                    <a:pt x="95" y="389"/>
                  </a:lnTo>
                  <a:lnTo>
                    <a:pt x="93" y="387"/>
                  </a:lnTo>
                  <a:lnTo>
                    <a:pt x="91" y="384"/>
                  </a:lnTo>
                  <a:lnTo>
                    <a:pt x="89" y="380"/>
                  </a:lnTo>
                  <a:lnTo>
                    <a:pt x="87" y="376"/>
                  </a:lnTo>
                  <a:lnTo>
                    <a:pt x="84" y="370"/>
                  </a:lnTo>
                  <a:lnTo>
                    <a:pt x="80" y="363"/>
                  </a:lnTo>
                  <a:lnTo>
                    <a:pt x="78" y="359"/>
                  </a:lnTo>
                  <a:lnTo>
                    <a:pt x="74" y="351"/>
                  </a:lnTo>
                  <a:lnTo>
                    <a:pt x="70" y="344"/>
                  </a:lnTo>
                  <a:lnTo>
                    <a:pt x="68" y="340"/>
                  </a:lnTo>
                  <a:lnTo>
                    <a:pt x="67" y="336"/>
                  </a:lnTo>
                  <a:lnTo>
                    <a:pt x="63" y="332"/>
                  </a:lnTo>
                  <a:lnTo>
                    <a:pt x="63" y="328"/>
                  </a:lnTo>
                  <a:lnTo>
                    <a:pt x="59" y="323"/>
                  </a:lnTo>
                  <a:lnTo>
                    <a:pt x="57" y="319"/>
                  </a:lnTo>
                  <a:lnTo>
                    <a:pt x="55" y="315"/>
                  </a:lnTo>
                  <a:lnTo>
                    <a:pt x="53" y="311"/>
                  </a:lnTo>
                  <a:lnTo>
                    <a:pt x="51" y="308"/>
                  </a:lnTo>
                  <a:lnTo>
                    <a:pt x="49" y="304"/>
                  </a:lnTo>
                  <a:lnTo>
                    <a:pt x="47" y="300"/>
                  </a:lnTo>
                  <a:lnTo>
                    <a:pt x="46" y="296"/>
                  </a:lnTo>
                  <a:lnTo>
                    <a:pt x="42" y="290"/>
                  </a:lnTo>
                  <a:lnTo>
                    <a:pt x="40" y="287"/>
                  </a:lnTo>
                  <a:lnTo>
                    <a:pt x="38" y="281"/>
                  </a:lnTo>
                  <a:lnTo>
                    <a:pt x="36" y="277"/>
                  </a:lnTo>
                  <a:lnTo>
                    <a:pt x="34" y="273"/>
                  </a:lnTo>
                  <a:lnTo>
                    <a:pt x="32" y="270"/>
                  </a:lnTo>
                  <a:lnTo>
                    <a:pt x="30" y="266"/>
                  </a:lnTo>
                  <a:lnTo>
                    <a:pt x="28" y="262"/>
                  </a:lnTo>
                  <a:lnTo>
                    <a:pt x="27" y="256"/>
                  </a:lnTo>
                  <a:lnTo>
                    <a:pt x="25" y="252"/>
                  </a:lnTo>
                  <a:lnTo>
                    <a:pt x="23" y="249"/>
                  </a:lnTo>
                  <a:lnTo>
                    <a:pt x="21" y="245"/>
                  </a:lnTo>
                  <a:lnTo>
                    <a:pt x="15" y="237"/>
                  </a:lnTo>
                  <a:lnTo>
                    <a:pt x="13" y="231"/>
                  </a:lnTo>
                  <a:lnTo>
                    <a:pt x="9" y="224"/>
                  </a:lnTo>
                  <a:lnTo>
                    <a:pt x="8" y="218"/>
                  </a:lnTo>
                  <a:lnTo>
                    <a:pt x="4" y="212"/>
                  </a:lnTo>
                  <a:lnTo>
                    <a:pt x="4" y="209"/>
                  </a:lnTo>
                  <a:lnTo>
                    <a:pt x="2" y="203"/>
                  </a:lnTo>
                  <a:lnTo>
                    <a:pt x="0" y="201"/>
                  </a:lnTo>
                  <a:lnTo>
                    <a:pt x="0" y="199"/>
                  </a:lnTo>
                  <a:lnTo>
                    <a:pt x="0" y="197"/>
                  </a:lnTo>
                  <a:lnTo>
                    <a:pt x="0" y="192"/>
                  </a:lnTo>
                  <a:lnTo>
                    <a:pt x="2" y="186"/>
                  </a:lnTo>
                  <a:lnTo>
                    <a:pt x="8" y="182"/>
                  </a:lnTo>
                  <a:lnTo>
                    <a:pt x="13" y="178"/>
                  </a:lnTo>
                  <a:lnTo>
                    <a:pt x="17" y="174"/>
                  </a:lnTo>
                  <a:lnTo>
                    <a:pt x="21" y="173"/>
                  </a:lnTo>
                  <a:lnTo>
                    <a:pt x="25" y="171"/>
                  </a:lnTo>
                  <a:lnTo>
                    <a:pt x="30" y="169"/>
                  </a:lnTo>
                  <a:lnTo>
                    <a:pt x="34" y="167"/>
                  </a:lnTo>
                  <a:lnTo>
                    <a:pt x="38" y="165"/>
                  </a:lnTo>
                  <a:lnTo>
                    <a:pt x="44" y="163"/>
                  </a:lnTo>
                  <a:lnTo>
                    <a:pt x="49" y="161"/>
                  </a:lnTo>
                  <a:lnTo>
                    <a:pt x="51" y="159"/>
                  </a:lnTo>
                  <a:lnTo>
                    <a:pt x="53" y="157"/>
                  </a:lnTo>
                  <a:lnTo>
                    <a:pt x="59" y="155"/>
                  </a:lnTo>
                  <a:lnTo>
                    <a:pt x="63" y="152"/>
                  </a:lnTo>
                  <a:lnTo>
                    <a:pt x="68" y="148"/>
                  </a:lnTo>
                  <a:lnTo>
                    <a:pt x="74" y="146"/>
                  </a:lnTo>
                  <a:lnTo>
                    <a:pt x="80" y="140"/>
                  </a:lnTo>
                  <a:lnTo>
                    <a:pt x="87" y="138"/>
                  </a:lnTo>
                  <a:lnTo>
                    <a:pt x="93" y="133"/>
                  </a:lnTo>
                  <a:lnTo>
                    <a:pt x="101" y="127"/>
                  </a:lnTo>
                  <a:lnTo>
                    <a:pt x="105" y="125"/>
                  </a:lnTo>
                  <a:lnTo>
                    <a:pt x="108" y="123"/>
                  </a:lnTo>
                  <a:lnTo>
                    <a:pt x="112" y="119"/>
                  </a:lnTo>
                  <a:lnTo>
                    <a:pt x="116" y="117"/>
                  </a:lnTo>
                  <a:lnTo>
                    <a:pt x="120" y="116"/>
                  </a:lnTo>
                  <a:lnTo>
                    <a:pt x="124" y="114"/>
                  </a:lnTo>
                  <a:lnTo>
                    <a:pt x="127" y="110"/>
                  </a:lnTo>
                  <a:lnTo>
                    <a:pt x="131" y="108"/>
                  </a:lnTo>
                  <a:lnTo>
                    <a:pt x="137" y="104"/>
                  </a:lnTo>
                  <a:lnTo>
                    <a:pt x="141" y="102"/>
                  </a:lnTo>
                  <a:lnTo>
                    <a:pt x="144" y="98"/>
                  </a:lnTo>
                  <a:lnTo>
                    <a:pt x="148" y="96"/>
                  </a:lnTo>
                  <a:lnTo>
                    <a:pt x="152" y="95"/>
                  </a:lnTo>
                  <a:lnTo>
                    <a:pt x="156" y="91"/>
                  </a:lnTo>
                  <a:lnTo>
                    <a:pt x="160" y="89"/>
                  </a:lnTo>
                  <a:lnTo>
                    <a:pt x="163" y="85"/>
                  </a:lnTo>
                  <a:lnTo>
                    <a:pt x="167" y="83"/>
                  </a:lnTo>
                  <a:lnTo>
                    <a:pt x="171" y="79"/>
                  </a:lnTo>
                  <a:lnTo>
                    <a:pt x="175" y="77"/>
                  </a:lnTo>
                  <a:lnTo>
                    <a:pt x="179" y="76"/>
                  </a:lnTo>
                  <a:lnTo>
                    <a:pt x="186" y="70"/>
                  </a:lnTo>
                  <a:lnTo>
                    <a:pt x="192" y="64"/>
                  </a:lnTo>
                  <a:lnTo>
                    <a:pt x="198" y="60"/>
                  </a:lnTo>
                  <a:lnTo>
                    <a:pt x="205" y="57"/>
                  </a:lnTo>
                  <a:lnTo>
                    <a:pt x="209" y="51"/>
                  </a:lnTo>
                  <a:lnTo>
                    <a:pt x="215" y="47"/>
                  </a:lnTo>
                  <a:lnTo>
                    <a:pt x="219" y="43"/>
                  </a:lnTo>
                  <a:lnTo>
                    <a:pt x="224" y="41"/>
                  </a:lnTo>
                  <a:lnTo>
                    <a:pt x="230" y="36"/>
                  </a:lnTo>
                  <a:lnTo>
                    <a:pt x="234" y="34"/>
                  </a:lnTo>
                  <a:lnTo>
                    <a:pt x="238" y="30"/>
                  </a:lnTo>
                  <a:lnTo>
                    <a:pt x="243" y="24"/>
                  </a:lnTo>
                  <a:lnTo>
                    <a:pt x="247" y="20"/>
                  </a:lnTo>
                  <a:lnTo>
                    <a:pt x="251" y="19"/>
                  </a:lnTo>
                  <a:lnTo>
                    <a:pt x="255" y="15"/>
                  </a:lnTo>
                  <a:lnTo>
                    <a:pt x="258" y="13"/>
                  </a:lnTo>
                  <a:lnTo>
                    <a:pt x="262" y="9"/>
                  </a:lnTo>
                  <a:lnTo>
                    <a:pt x="266" y="7"/>
                  </a:lnTo>
                  <a:lnTo>
                    <a:pt x="270" y="5"/>
                  </a:lnTo>
                  <a:lnTo>
                    <a:pt x="274" y="3"/>
                  </a:lnTo>
                  <a:lnTo>
                    <a:pt x="278" y="1"/>
                  </a:lnTo>
                  <a:lnTo>
                    <a:pt x="279" y="0"/>
                  </a:lnTo>
                  <a:lnTo>
                    <a:pt x="29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200"/>
            <p:cNvSpPr>
              <a:spLocks/>
            </p:cNvSpPr>
            <p:nvPr/>
          </p:nvSpPr>
          <p:spPr bwMode="auto">
            <a:xfrm>
              <a:off x="4877" y="3758"/>
              <a:ext cx="125" cy="83"/>
            </a:xfrm>
            <a:custGeom>
              <a:avLst/>
              <a:gdLst>
                <a:gd name="T0" fmla="*/ 7 w 251"/>
                <a:gd name="T1" fmla="*/ 1 h 165"/>
                <a:gd name="T2" fmla="*/ 8 w 251"/>
                <a:gd name="T3" fmla="*/ 1 h 165"/>
                <a:gd name="T4" fmla="*/ 10 w 251"/>
                <a:gd name="T5" fmla="*/ 2 h 165"/>
                <a:gd name="T6" fmla="*/ 10 w 251"/>
                <a:gd name="T7" fmla="*/ 3 h 165"/>
                <a:gd name="T8" fmla="*/ 12 w 251"/>
                <a:gd name="T9" fmla="*/ 3 h 165"/>
                <a:gd name="T10" fmla="*/ 13 w 251"/>
                <a:gd name="T11" fmla="*/ 5 h 165"/>
                <a:gd name="T12" fmla="*/ 14 w 251"/>
                <a:gd name="T13" fmla="*/ 5 h 165"/>
                <a:gd name="T14" fmla="*/ 15 w 251"/>
                <a:gd name="T15" fmla="*/ 6 h 165"/>
                <a:gd name="T16" fmla="*/ 17 w 251"/>
                <a:gd name="T17" fmla="*/ 7 h 165"/>
                <a:gd name="T18" fmla="*/ 18 w 251"/>
                <a:gd name="T19" fmla="*/ 9 h 165"/>
                <a:gd name="T20" fmla="*/ 19 w 251"/>
                <a:gd name="T21" fmla="*/ 10 h 165"/>
                <a:gd name="T22" fmla="*/ 20 w 251"/>
                <a:gd name="T23" fmla="*/ 11 h 165"/>
                <a:gd name="T24" fmla="*/ 21 w 251"/>
                <a:gd name="T25" fmla="*/ 12 h 165"/>
                <a:gd name="T26" fmla="*/ 22 w 251"/>
                <a:gd name="T27" fmla="*/ 12 h 165"/>
                <a:gd name="T28" fmla="*/ 23 w 251"/>
                <a:gd name="T29" fmla="*/ 13 h 165"/>
                <a:gd name="T30" fmla="*/ 24 w 251"/>
                <a:gd name="T31" fmla="*/ 14 h 165"/>
                <a:gd name="T32" fmla="*/ 25 w 251"/>
                <a:gd name="T33" fmla="*/ 15 h 165"/>
                <a:gd name="T34" fmla="*/ 26 w 251"/>
                <a:gd name="T35" fmla="*/ 16 h 165"/>
                <a:gd name="T36" fmla="*/ 27 w 251"/>
                <a:gd name="T37" fmla="*/ 17 h 165"/>
                <a:gd name="T38" fmla="*/ 28 w 251"/>
                <a:gd name="T39" fmla="*/ 18 h 165"/>
                <a:gd name="T40" fmla="*/ 29 w 251"/>
                <a:gd name="T41" fmla="*/ 18 h 165"/>
                <a:gd name="T42" fmla="*/ 30 w 251"/>
                <a:gd name="T43" fmla="*/ 19 h 165"/>
                <a:gd name="T44" fmla="*/ 31 w 251"/>
                <a:gd name="T45" fmla="*/ 19 h 165"/>
                <a:gd name="T46" fmla="*/ 28 w 251"/>
                <a:gd name="T47" fmla="*/ 21 h 165"/>
                <a:gd name="T48" fmla="*/ 27 w 251"/>
                <a:gd name="T49" fmla="*/ 20 h 165"/>
                <a:gd name="T50" fmla="*/ 26 w 251"/>
                <a:gd name="T51" fmla="*/ 19 h 165"/>
                <a:gd name="T52" fmla="*/ 24 w 251"/>
                <a:gd name="T53" fmla="*/ 18 h 165"/>
                <a:gd name="T54" fmla="*/ 23 w 251"/>
                <a:gd name="T55" fmla="*/ 17 h 165"/>
                <a:gd name="T56" fmla="*/ 22 w 251"/>
                <a:gd name="T57" fmla="*/ 16 h 165"/>
                <a:gd name="T58" fmla="*/ 21 w 251"/>
                <a:gd name="T59" fmla="*/ 15 h 165"/>
                <a:gd name="T60" fmla="*/ 20 w 251"/>
                <a:gd name="T61" fmla="*/ 15 h 165"/>
                <a:gd name="T62" fmla="*/ 19 w 251"/>
                <a:gd name="T63" fmla="*/ 13 h 165"/>
                <a:gd name="T64" fmla="*/ 17 w 251"/>
                <a:gd name="T65" fmla="*/ 12 h 165"/>
                <a:gd name="T66" fmla="*/ 16 w 251"/>
                <a:gd name="T67" fmla="*/ 10 h 165"/>
                <a:gd name="T68" fmla="*/ 15 w 251"/>
                <a:gd name="T69" fmla="*/ 9 h 165"/>
                <a:gd name="T70" fmla="*/ 15 w 251"/>
                <a:gd name="T71" fmla="*/ 8 h 165"/>
                <a:gd name="T72" fmla="*/ 13 w 251"/>
                <a:gd name="T73" fmla="*/ 8 h 165"/>
                <a:gd name="T74" fmla="*/ 12 w 251"/>
                <a:gd name="T75" fmla="*/ 7 h 165"/>
                <a:gd name="T76" fmla="*/ 10 w 251"/>
                <a:gd name="T77" fmla="*/ 6 h 165"/>
                <a:gd name="T78" fmla="*/ 9 w 251"/>
                <a:gd name="T79" fmla="*/ 5 h 165"/>
                <a:gd name="T80" fmla="*/ 8 w 251"/>
                <a:gd name="T81" fmla="*/ 4 h 165"/>
                <a:gd name="T82" fmla="*/ 6 w 251"/>
                <a:gd name="T83" fmla="*/ 4 h 165"/>
                <a:gd name="T84" fmla="*/ 5 w 251"/>
                <a:gd name="T85" fmla="*/ 3 h 165"/>
                <a:gd name="T86" fmla="*/ 3 w 251"/>
                <a:gd name="T87" fmla="*/ 3 h 165"/>
                <a:gd name="T88" fmla="*/ 2 w 251"/>
                <a:gd name="T89" fmla="*/ 2 h 165"/>
                <a:gd name="T90" fmla="*/ 1 w 251"/>
                <a:gd name="T91" fmla="*/ 2 h 165"/>
                <a:gd name="T92" fmla="*/ 1 w 251"/>
                <a:gd name="T93" fmla="*/ 1 h 165"/>
                <a:gd name="T94" fmla="*/ 0 w 251"/>
                <a:gd name="T95" fmla="*/ 1 h 165"/>
                <a:gd name="T96" fmla="*/ 7 w 251"/>
                <a:gd name="T97" fmla="*/ 0 h 16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51"/>
                <a:gd name="T148" fmla="*/ 0 h 165"/>
                <a:gd name="T149" fmla="*/ 251 w 251"/>
                <a:gd name="T150" fmla="*/ 165 h 16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51" h="165">
                  <a:moveTo>
                    <a:pt x="59" y="0"/>
                  </a:moveTo>
                  <a:lnTo>
                    <a:pt x="63" y="2"/>
                  </a:lnTo>
                  <a:lnTo>
                    <a:pt x="66" y="4"/>
                  </a:lnTo>
                  <a:lnTo>
                    <a:pt x="70" y="7"/>
                  </a:lnTo>
                  <a:lnTo>
                    <a:pt x="76" y="11"/>
                  </a:lnTo>
                  <a:lnTo>
                    <a:pt x="82" y="15"/>
                  </a:lnTo>
                  <a:lnTo>
                    <a:pt x="85" y="17"/>
                  </a:lnTo>
                  <a:lnTo>
                    <a:pt x="87" y="19"/>
                  </a:lnTo>
                  <a:lnTo>
                    <a:pt x="93" y="23"/>
                  </a:lnTo>
                  <a:lnTo>
                    <a:pt x="97" y="24"/>
                  </a:lnTo>
                  <a:lnTo>
                    <a:pt x="103" y="28"/>
                  </a:lnTo>
                  <a:lnTo>
                    <a:pt x="110" y="34"/>
                  </a:lnTo>
                  <a:lnTo>
                    <a:pt x="114" y="36"/>
                  </a:lnTo>
                  <a:lnTo>
                    <a:pt x="118" y="40"/>
                  </a:lnTo>
                  <a:lnTo>
                    <a:pt x="122" y="42"/>
                  </a:lnTo>
                  <a:lnTo>
                    <a:pt x="125" y="45"/>
                  </a:lnTo>
                  <a:lnTo>
                    <a:pt x="131" y="51"/>
                  </a:lnTo>
                  <a:lnTo>
                    <a:pt x="137" y="55"/>
                  </a:lnTo>
                  <a:lnTo>
                    <a:pt x="143" y="61"/>
                  </a:lnTo>
                  <a:lnTo>
                    <a:pt x="146" y="66"/>
                  </a:lnTo>
                  <a:lnTo>
                    <a:pt x="150" y="70"/>
                  </a:lnTo>
                  <a:lnTo>
                    <a:pt x="156" y="76"/>
                  </a:lnTo>
                  <a:lnTo>
                    <a:pt x="158" y="78"/>
                  </a:lnTo>
                  <a:lnTo>
                    <a:pt x="162" y="81"/>
                  </a:lnTo>
                  <a:lnTo>
                    <a:pt x="165" y="85"/>
                  </a:lnTo>
                  <a:lnTo>
                    <a:pt x="169" y="89"/>
                  </a:lnTo>
                  <a:lnTo>
                    <a:pt x="173" y="93"/>
                  </a:lnTo>
                  <a:lnTo>
                    <a:pt x="177" y="95"/>
                  </a:lnTo>
                  <a:lnTo>
                    <a:pt x="181" y="99"/>
                  </a:lnTo>
                  <a:lnTo>
                    <a:pt x="186" y="102"/>
                  </a:lnTo>
                  <a:lnTo>
                    <a:pt x="190" y="106"/>
                  </a:lnTo>
                  <a:lnTo>
                    <a:pt x="194" y="110"/>
                  </a:lnTo>
                  <a:lnTo>
                    <a:pt x="200" y="114"/>
                  </a:lnTo>
                  <a:lnTo>
                    <a:pt x="203" y="118"/>
                  </a:lnTo>
                  <a:lnTo>
                    <a:pt x="207" y="121"/>
                  </a:lnTo>
                  <a:lnTo>
                    <a:pt x="213" y="123"/>
                  </a:lnTo>
                  <a:lnTo>
                    <a:pt x="217" y="127"/>
                  </a:lnTo>
                  <a:lnTo>
                    <a:pt x="220" y="131"/>
                  </a:lnTo>
                  <a:lnTo>
                    <a:pt x="224" y="133"/>
                  </a:lnTo>
                  <a:lnTo>
                    <a:pt x="228" y="137"/>
                  </a:lnTo>
                  <a:lnTo>
                    <a:pt x="232" y="139"/>
                  </a:lnTo>
                  <a:lnTo>
                    <a:pt x="236" y="142"/>
                  </a:lnTo>
                  <a:lnTo>
                    <a:pt x="241" y="146"/>
                  </a:lnTo>
                  <a:lnTo>
                    <a:pt x="245" y="150"/>
                  </a:lnTo>
                  <a:lnTo>
                    <a:pt x="249" y="152"/>
                  </a:lnTo>
                  <a:lnTo>
                    <a:pt x="251" y="152"/>
                  </a:lnTo>
                  <a:lnTo>
                    <a:pt x="228" y="165"/>
                  </a:lnTo>
                  <a:lnTo>
                    <a:pt x="226" y="163"/>
                  </a:lnTo>
                  <a:lnTo>
                    <a:pt x="224" y="161"/>
                  </a:lnTo>
                  <a:lnTo>
                    <a:pt x="220" y="159"/>
                  </a:lnTo>
                  <a:lnTo>
                    <a:pt x="217" y="158"/>
                  </a:lnTo>
                  <a:lnTo>
                    <a:pt x="211" y="152"/>
                  </a:lnTo>
                  <a:lnTo>
                    <a:pt x="205" y="148"/>
                  </a:lnTo>
                  <a:lnTo>
                    <a:pt x="198" y="142"/>
                  </a:lnTo>
                  <a:lnTo>
                    <a:pt x="190" y="137"/>
                  </a:lnTo>
                  <a:lnTo>
                    <a:pt x="186" y="133"/>
                  </a:lnTo>
                  <a:lnTo>
                    <a:pt x="182" y="131"/>
                  </a:lnTo>
                  <a:lnTo>
                    <a:pt x="179" y="127"/>
                  </a:lnTo>
                  <a:lnTo>
                    <a:pt x="175" y="123"/>
                  </a:lnTo>
                  <a:lnTo>
                    <a:pt x="171" y="120"/>
                  </a:lnTo>
                  <a:lnTo>
                    <a:pt x="167" y="118"/>
                  </a:lnTo>
                  <a:lnTo>
                    <a:pt x="163" y="114"/>
                  </a:lnTo>
                  <a:lnTo>
                    <a:pt x="160" y="110"/>
                  </a:lnTo>
                  <a:lnTo>
                    <a:pt x="152" y="102"/>
                  </a:lnTo>
                  <a:lnTo>
                    <a:pt x="146" y="97"/>
                  </a:lnTo>
                  <a:lnTo>
                    <a:pt x="141" y="89"/>
                  </a:lnTo>
                  <a:lnTo>
                    <a:pt x="137" y="83"/>
                  </a:lnTo>
                  <a:lnTo>
                    <a:pt x="133" y="80"/>
                  </a:lnTo>
                  <a:lnTo>
                    <a:pt x="131" y="76"/>
                  </a:lnTo>
                  <a:lnTo>
                    <a:pt x="127" y="72"/>
                  </a:lnTo>
                  <a:lnTo>
                    <a:pt x="124" y="68"/>
                  </a:lnTo>
                  <a:lnTo>
                    <a:pt x="120" y="64"/>
                  </a:lnTo>
                  <a:lnTo>
                    <a:pt x="114" y="62"/>
                  </a:lnTo>
                  <a:lnTo>
                    <a:pt x="110" y="59"/>
                  </a:lnTo>
                  <a:lnTo>
                    <a:pt x="104" y="55"/>
                  </a:lnTo>
                  <a:lnTo>
                    <a:pt x="99" y="51"/>
                  </a:lnTo>
                  <a:lnTo>
                    <a:pt x="93" y="47"/>
                  </a:lnTo>
                  <a:lnTo>
                    <a:pt x="87" y="45"/>
                  </a:lnTo>
                  <a:lnTo>
                    <a:pt x="82" y="42"/>
                  </a:lnTo>
                  <a:lnTo>
                    <a:pt x="76" y="38"/>
                  </a:lnTo>
                  <a:lnTo>
                    <a:pt x="70" y="36"/>
                  </a:lnTo>
                  <a:lnTo>
                    <a:pt x="65" y="32"/>
                  </a:lnTo>
                  <a:lnTo>
                    <a:pt x="59" y="30"/>
                  </a:lnTo>
                  <a:lnTo>
                    <a:pt x="53" y="26"/>
                  </a:lnTo>
                  <a:lnTo>
                    <a:pt x="47" y="24"/>
                  </a:lnTo>
                  <a:lnTo>
                    <a:pt x="42" y="21"/>
                  </a:lnTo>
                  <a:lnTo>
                    <a:pt x="36" y="19"/>
                  </a:lnTo>
                  <a:lnTo>
                    <a:pt x="30" y="17"/>
                  </a:lnTo>
                  <a:lnTo>
                    <a:pt x="27" y="15"/>
                  </a:lnTo>
                  <a:lnTo>
                    <a:pt x="21" y="13"/>
                  </a:lnTo>
                  <a:lnTo>
                    <a:pt x="17" y="11"/>
                  </a:lnTo>
                  <a:lnTo>
                    <a:pt x="13" y="9"/>
                  </a:lnTo>
                  <a:lnTo>
                    <a:pt x="9" y="7"/>
                  </a:lnTo>
                  <a:lnTo>
                    <a:pt x="8" y="5"/>
                  </a:lnTo>
                  <a:lnTo>
                    <a:pt x="6" y="5"/>
                  </a:lnTo>
                  <a:lnTo>
                    <a:pt x="0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Freeform 201"/>
            <p:cNvSpPr>
              <a:spLocks/>
            </p:cNvSpPr>
            <p:nvPr/>
          </p:nvSpPr>
          <p:spPr bwMode="auto">
            <a:xfrm>
              <a:off x="4974" y="3709"/>
              <a:ext cx="315" cy="289"/>
            </a:xfrm>
            <a:custGeom>
              <a:avLst/>
              <a:gdLst>
                <a:gd name="T0" fmla="*/ 4 w 631"/>
                <a:gd name="T1" fmla="*/ 31 h 578"/>
                <a:gd name="T2" fmla="*/ 8 w 631"/>
                <a:gd name="T3" fmla="*/ 26 h 578"/>
                <a:gd name="T4" fmla="*/ 14 w 631"/>
                <a:gd name="T5" fmla="*/ 20 h 578"/>
                <a:gd name="T6" fmla="*/ 19 w 631"/>
                <a:gd name="T7" fmla="*/ 14 h 578"/>
                <a:gd name="T8" fmla="*/ 23 w 631"/>
                <a:gd name="T9" fmla="*/ 9 h 578"/>
                <a:gd name="T10" fmla="*/ 20 w 631"/>
                <a:gd name="T11" fmla="*/ 5 h 578"/>
                <a:gd name="T12" fmla="*/ 20 w 631"/>
                <a:gd name="T13" fmla="*/ 1 h 578"/>
                <a:gd name="T14" fmla="*/ 25 w 631"/>
                <a:gd name="T15" fmla="*/ 7 h 578"/>
                <a:gd name="T16" fmla="*/ 23 w 631"/>
                <a:gd name="T17" fmla="*/ 12 h 578"/>
                <a:gd name="T18" fmla="*/ 19 w 631"/>
                <a:gd name="T19" fmla="*/ 18 h 578"/>
                <a:gd name="T20" fmla="*/ 14 w 631"/>
                <a:gd name="T21" fmla="*/ 24 h 578"/>
                <a:gd name="T22" fmla="*/ 9 w 631"/>
                <a:gd name="T23" fmla="*/ 30 h 578"/>
                <a:gd name="T24" fmla="*/ 4 w 631"/>
                <a:gd name="T25" fmla="*/ 36 h 578"/>
                <a:gd name="T26" fmla="*/ 8 w 631"/>
                <a:gd name="T27" fmla="*/ 40 h 578"/>
                <a:gd name="T28" fmla="*/ 15 w 631"/>
                <a:gd name="T29" fmla="*/ 45 h 578"/>
                <a:gd name="T30" fmla="*/ 21 w 631"/>
                <a:gd name="T31" fmla="*/ 51 h 578"/>
                <a:gd name="T32" fmla="*/ 27 w 631"/>
                <a:gd name="T33" fmla="*/ 57 h 578"/>
                <a:gd name="T34" fmla="*/ 31 w 631"/>
                <a:gd name="T35" fmla="*/ 62 h 578"/>
                <a:gd name="T36" fmla="*/ 35 w 631"/>
                <a:gd name="T37" fmla="*/ 68 h 578"/>
                <a:gd name="T38" fmla="*/ 42 w 631"/>
                <a:gd name="T39" fmla="*/ 67 h 578"/>
                <a:gd name="T40" fmla="*/ 48 w 631"/>
                <a:gd name="T41" fmla="*/ 60 h 578"/>
                <a:gd name="T42" fmla="*/ 50 w 631"/>
                <a:gd name="T43" fmla="*/ 55 h 578"/>
                <a:gd name="T44" fmla="*/ 52 w 631"/>
                <a:gd name="T45" fmla="*/ 52 h 578"/>
                <a:gd name="T46" fmla="*/ 58 w 631"/>
                <a:gd name="T47" fmla="*/ 48 h 578"/>
                <a:gd name="T48" fmla="*/ 63 w 631"/>
                <a:gd name="T49" fmla="*/ 44 h 578"/>
                <a:gd name="T50" fmla="*/ 68 w 631"/>
                <a:gd name="T51" fmla="*/ 38 h 578"/>
                <a:gd name="T52" fmla="*/ 72 w 631"/>
                <a:gd name="T53" fmla="*/ 31 h 578"/>
                <a:gd name="T54" fmla="*/ 75 w 631"/>
                <a:gd name="T55" fmla="*/ 24 h 578"/>
                <a:gd name="T56" fmla="*/ 75 w 631"/>
                <a:gd name="T57" fmla="*/ 20 h 578"/>
                <a:gd name="T58" fmla="*/ 73 w 631"/>
                <a:gd name="T59" fmla="*/ 14 h 578"/>
                <a:gd name="T60" fmla="*/ 67 w 631"/>
                <a:gd name="T61" fmla="*/ 14 h 578"/>
                <a:gd name="T62" fmla="*/ 61 w 631"/>
                <a:gd name="T63" fmla="*/ 17 h 578"/>
                <a:gd name="T64" fmla="*/ 56 w 631"/>
                <a:gd name="T65" fmla="*/ 18 h 578"/>
                <a:gd name="T66" fmla="*/ 51 w 631"/>
                <a:gd name="T67" fmla="*/ 21 h 578"/>
                <a:gd name="T68" fmla="*/ 44 w 631"/>
                <a:gd name="T69" fmla="*/ 27 h 578"/>
                <a:gd name="T70" fmla="*/ 43 w 631"/>
                <a:gd name="T71" fmla="*/ 25 h 578"/>
                <a:gd name="T72" fmla="*/ 49 w 631"/>
                <a:gd name="T73" fmla="*/ 20 h 578"/>
                <a:gd name="T74" fmla="*/ 55 w 631"/>
                <a:gd name="T75" fmla="*/ 17 h 578"/>
                <a:gd name="T76" fmla="*/ 60 w 631"/>
                <a:gd name="T77" fmla="*/ 14 h 578"/>
                <a:gd name="T78" fmla="*/ 66 w 631"/>
                <a:gd name="T79" fmla="*/ 12 h 578"/>
                <a:gd name="T80" fmla="*/ 72 w 631"/>
                <a:gd name="T81" fmla="*/ 12 h 578"/>
                <a:gd name="T82" fmla="*/ 78 w 631"/>
                <a:gd name="T83" fmla="*/ 15 h 578"/>
                <a:gd name="T84" fmla="*/ 78 w 631"/>
                <a:gd name="T85" fmla="*/ 21 h 578"/>
                <a:gd name="T86" fmla="*/ 77 w 631"/>
                <a:gd name="T87" fmla="*/ 28 h 578"/>
                <a:gd name="T88" fmla="*/ 73 w 631"/>
                <a:gd name="T89" fmla="*/ 36 h 578"/>
                <a:gd name="T90" fmla="*/ 69 w 631"/>
                <a:gd name="T91" fmla="*/ 42 h 578"/>
                <a:gd name="T92" fmla="*/ 63 w 631"/>
                <a:gd name="T93" fmla="*/ 48 h 578"/>
                <a:gd name="T94" fmla="*/ 57 w 631"/>
                <a:gd name="T95" fmla="*/ 51 h 578"/>
                <a:gd name="T96" fmla="*/ 52 w 631"/>
                <a:gd name="T97" fmla="*/ 56 h 578"/>
                <a:gd name="T98" fmla="*/ 48 w 631"/>
                <a:gd name="T99" fmla="*/ 63 h 578"/>
                <a:gd name="T100" fmla="*/ 41 w 631"/>
                <a:gd name="T101" fmla="*/ 71 h 578"/>
                <a:gd name="T102" fmla="*/ 34 w 631"/>
                <a:gd name="T103" fmla="*/ 70 h 578"/>
                <a:gd name="T104" fmla="*/ 29 w 631"/>
                <a:gd name="T105" fmla="*/ 65 h 578"/>
                <a:gd name="T106" fmla="*/ 24 w 631"/>
                <a:gd name="T107" fmla="*/ 59 h 578"/>
                <a:gd name="T108" fmla="*/ 19 w 631"/>
                <a:gd name="T109" fmla="*/ 55 h 578"/>
                <a:gd name="T110" fmla="*/ 11 w 631"/>
                <a:gd name="T111" fmla="*/ 47 h 578"/>
                <a:gd name="T112" fmla="*/ 5 w 631"/>
                <a:gd name="T113" fmla="*/ 41 h 578"/>
                <a:gd name="T114" fmla="*/ 0 w 631"/>
                <a:gd name="T115" fmla="*/ 37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31"/>
                <a:gd name="T175" fmla="*/ 0 h 578"/>
                <a:gd name="T176" fmla="*/ 631 w 631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31" h="578">
                  <a:moveTo>
                    <a:pt x="0" y="295"/>
                  </a:moveTo>
                  <a:lnTo>
                    <a:pt x="0" y="293"/>
                  </a:lnTo>
                  <a:lnTo>
                    <a:pt x="2" y="291"/>
                  </a:lnTo>
                  <a:lnTo>
                    <a:pt x="4" y="287"/>
                  </a:lnTo>
                  <a:lnTo>
                    <a:pt x="7" y="285"/>
                  </a:lnTo>
                  <a:lnTo>
                    <a:pt x="11" y="279"/>
                  </a:lnTo>
                  <a:lnTo>
                    <a:pt x="17" y="274"/>
                  </a:lnTo>
                  <a:lnTo>
                    <a:pt x="23" y="266"/>
                  </a:lnTo>
                  <a:lnTo>
                    <a:pt x="28" y="260"/>
                  </a:lnTo>
                  <a:lnTo>
                    <a:pt x="32" y="255"/>
                  </a:lnTo>
                  <a:lnTo>
                    <a:pt x="34" y="251"/>
                  </a:lnTo>
                  <a:lnTo>
                    <a:pt x="38" y="247"/>
                  </a:lnTo>
                  <a:lnTo>
                    <a:pt x="42" y="243"/>
                  </a:lnTo>
                  <a:lnTo>
                    <a:pt x="45" y="238"/>
                  </a:lnTo>
                  <a:lnTo>
                    <a:pt x="49" y="234"/>
                  </a:lnTo>
                  <a:lnTo>
                    <a:pt x="53" y="228"/>
                  </a:lnTo>
                  <a:lnTo>
                    <a:pt x="59" y="224"/>
                  </a:lnTo>
                  <a:lnTo>
                    <a:pt x="63" y="219"/>
                  </a:lnTo>
                  <a:lnTo>
                    <a:pt x="66" y="215"/>
                  </a:lnTo>
                  <a:lnTo>
                    <a:pt x="70" y="209"/>
                  </a:lnTo>
                  <a:lnTo>
                    <a:pt x="74" y="205"/>
                  </a:lnTo>
                  <a:lnTo>
                    <a:pt x="78" y="199"/>
                  </a:lnTo>
                  <a:lnTo>
                    <a:pt x="83" y="194"/>
                  </a:lnTo>
                  <a:lnTo>
                    <a:pt x="87" y="190"/>
                  </a:lnTo>
                  <a:lnTo>
                    <a:pt x="91" y="184"/>
                  </a:lnTo>
                  <a:lnTo>
                    <a:pt x="97" y="180"/>
                  </a:lnTo>
                  <a:lnTo>
                    <a:pt x="101" y="175"/>
                  </a:lnTo>
                  <a:lnTo>
                    <a:pt x="104" y="169"/>
                  </a:lnTo>
                  <a:lnTo>
                    <a:pt x="108" y="163"/>
                  </a:lnTo>
                  <a:lnTo>
                    <a:pt x="114" y="160"/>
                  </a:lnTo>
                  <a:lnTo>
                    <a:pt x="118" y="154"/>
                  </a:lnTo>
                  <a:lnTo>
                    <a:pt x="122" y="148"/>
                  </a:lnTo>
                  <a:lnTo>
                    <a:pt x="125" y="144"/>
                  </a:lnTo>
                  <a:lnTo>
                    <a:pt x="129" y="139"/>
                  </a:lnTo>
                  <a:lnTo>
                    <a:pt x="133" y="135"/>
                  </a:lnTo>
                  <a:lnTo>
                    <a:pt x="137" y="131"/>
                  </a:lnTo>
                  <a:lnTo>
                    <a:pt x="141" y="125"/>
                  </a:lnTo>
                  <a:lnTo>
                    <a:pt x="144" y="122"/>
                  </a:lnTo>
                  <a:lnTo>
                    <a:pt x="148" y="118"/>
                  </a:lnTo>
                  <a:lnTo>
                    <a:pt x="152" y="114"/>
                  </a:lnTo>
                  <a:lnTo>
                    <a:pt x="156" y="110"/>
                  </a:lnTo>
                  <a:lnTo>
                    <a:pt x="160" y="106"/>
                  </a:lnTo>
                  <a:lnTo>
                    <a:pt x="163" y="103"/>
                  </a:lnTo>
                  <a:lnTo>
                    <a:pt x="165" y="97"/>
                  </a:lnTo>
                  <a:lnTo>
                    <a:pt x="169" y="95"/>
                  </a:lnTo>
                  <a:lnTo>
                    <a:pt x="173" y="89"/>
                  </a:lnTo>
                  <a:lnTo>
                    <a:pt x="179" y="84"/>
                  </a:lnTo>
                  <a:lnTo>
                    <a:pt x="182" y="80"/>
                  </a:lnTo>
                  <a:lnTo>
                    <a:pt x="184" y="76"/>
                  </a:lnTo>
                  <a:lnTo>
                    <a:pt x="186" y="74"/>
                  </a:lnTo>
                  <a:lnTo>
                    <a:pt x="188" y="74"/>
                  </a:lnTo>
                  <a:lnTo>
                    <a:pt x="188" y="70"/>
                  </a:lnTo>
                  <a:lnTo>
                    <a:pt x="188" y="68"/>
                  </a:lnTo>
                  <a:lnTo>
                    <a:pt x="186" y="65"/>
                  </a:lnTo>
                  <a:lnTo>
                    <a:pt x="184" y="61"/>
                  </a:lnTo>
                  <a:lnTo>
                    <a:pt x="180" y="55"/>
                  </a:lnTo>
                  <a:lnTo>
                    <a:pt x="179" y="51"/>
                  </a:lnTo>
                  <a:lnTo>
                    <a:pt x="175" y="45"/>
                  </a:lnTo>
                  <a:lnTo>
                    <a:pt x="171" y="40"/>
                  </a:lnTo>
                  <a:lnTo>
                    <a:pt x="167" y="34"/>
                  </a:lnTo>
                  <a:lnTo>
                    <a:pt x="163" y="30"/>
                  </a:lnTo>
                  <a:lnTo>
                    <a:pt x="160" y="25"/>
                  </a:lnTo>
                  <a:lnTo>
                    <a:pt x="158" y="21"/>
                  </a:lnTo>
                  <a:lnTo>
                    <a:pt x="154" y="17"/>
                  </a:lnTo>
                  <a:lnTo>
                    <a:pt x="154" y="15"/>
                  </a:lnTo>
                  <a:lnTo>
                    <a:pt x="152" y="13"/>
                  </a:lnTo>
                  <a:lnTo>
                    <a:pt x="160" y="0"/>
                  </a:lnTo>
                  <a:lnTo>
                    <a:pt x="160" y="2"/>
                  </a:lnTo>
                  <a:lnTo>
                    <a:pt x="163" y="4"/>
                  </a:lnTo>
                  <a:lnTo>
                    <a:pt x="165" y="7"/>
                  </a:lnTo>
                  <a:lnTo>
                    <a:pt x="169" y="11"/>
                  </a:lnTo>
                  <a:lnTo>
                    <a:pt x="173" y="17"/>
                  </a:lnTo>
                  <a:lnTo>
                    <a:pt x="177" y="21"/>
                  </a:lnTo>
                  <a:lnTo>
                    <a:pt x="180" y="28"/>
                  </a:lnTo>
                  <a:lnTo>
                    <a:pt x="186" y="34"/>
                  </a:lnTo>
                  <a:lnTo>
                    <a:pt x="190" y="38"/>
                  </a:lnTo>
                  <a:lnTo>
                    <a:pt x="194" y="44"/>
                  </a:lnTo>
                  <a:lnTo>
                    <a:pt x="198" y="49"/>
                  </a:lnTo>
                  <a:lnTo>
                    <a:pt x="201" y="55"/>
                  </a:lnTo>
                  <a:lnTo>
                    <a:pt x="205" y="61"/>
                  </a:lnTo>
                  <a:lnTo>
                    <a:pt x="207" y="65"/>
                  </a:lnTo>
                  <a:lnTo>
                    <a:pt x="209" y="68"/>
                  </a:lnTo>
                  <a:lnTo>
                    <a:pt x="207" y="70"/>
                  </a:lnTo>
                  <a:lnTo>
                    <a:pt x="207" y="74"/>
                  </a:lnTo>
                  <a:lnTo>
                    <a:pt x="205" y="78"/>
                  </a:lnTo>
                  <a:lnTo>
                    <a:pt x="203" y="84"/>
                  </a:lnTo>
                  <a:lnTo>
                    <a:pt x="198" y="89"/>
                  </a:lnTo>
                  <a:lnTo>
                    <a:pt x="194" y="95"/>
                  </a:lnTo>
                  <a:lnTo>
                    <a:pt x="190" y="99"/>
                  </a:lnTo>
                  <a:lnTo>
                    <a:pt x="188" y="103"/>
                  </a:lnTo>
                  <a:lnTo>
                    <a:pt x="186" y="106"/>
                  </a:lnTo>
                  <a:lnTo>
                    <a:pt x="184" y="112"/>
                  </a:lnTo>
                  <a:lnTo>
                    <a:pt x="180" y="116"/>
                  </a:lnTo>
                  <a:lnTo>
                    <a:pt x="177" y="120"/>
                  </a:lnTo>
                  <a:lnTo>
                    <a:pt x="173" y="123"/>
                  </a:lnTo>
                  <a:lnTo>
                    <a:pt x="169" y="127"/>
                  </a:lnTo>
                  <a:lnTo>
                    <a:pt x="165" y="133"/>
                  </a:lnTo>
                  <a:lnTo>
                    <a:pt x="163" y="137"/>
                  </a:lnTo>
                  <a:lnTo>
                    <a:pt x="158" y="142"/>
                  </a:lnTo>
                  <a:lnTo>
                    <a:pt x="156" y="146"/>
                  </a:lnTo>
                  <a:lnTo>
                    <a:pt x="150" y="152"/>
                  </a:lnTo>
                  <a:lnTo>
                    <a:pt x="146" y="156"/>
                  </a:lnTo>
                  <a:lnTo>
                    <a:pt x="142" y="161"/>
                  </a:lnTo>
                  <a:lnTo>
                    <a:pt x="139" y="167"/>
                  </a:lnTo>
                  <a:lnTo>
                    <a:pt x="135" y="171"/>
                  </a:lnTo>
                  <a:lnTo>
                    <a:pt x="131" y="177"/>
                  </a:lnTo>
                  <a:lnTo>
                    <a:pt x="127" y="182"/>
                  </a:lnTo>
                  <a:lnTo>
                    <a:pt x="123" y="188"/>
                  </a:lnTo>
                  <a:lnTo>
                    <a:pt x="118" y="192"/>
                  </a:lnTo>
                  <a:lnTo>
                    <a:pt x="114" y="198"/>
                  </a:lnTo>
                  <a:lnTo>
                    <a:pt x="110" y="201"/>
                  </a:lnTo>
                  <a:lnTo>
                    <a:pt x="106" y="207"/>
                  </a:lnTo>
                  <a:lnTo>
                    <a:pt x="102" y="211"/>
                  </a:lnTo>
                  <a:lnTo>
                    <a:pt x="99" y="217"/>
                  </a:lnTo>
                  <a:lnTo>
                    <a:pt x="95" y="220"/>
                  </a:lnTo>
                  <a:lnTo>
                    <a:pt x="89" y="226"/>
                  </a:lnTo>
                  <a:lnTo>
                    <a:pt x="85" y="230"/>
                  </a:lnTo>
                  <a:lnTo>
                    <a:pt x="82" y="234"/>
                  </a:lnTo>
                  <a:lnTo>
                    <a:pt x="78" y="238"/>
                  </a:lnTo>
                  <a:lnTo>
                    <a:pt x="76" y="243"/>
                  </a:lnTo>
                  <a:lnTo>
                    <a:pt x="70" y="247"/>
                  </a:lnTo>
                  <a:lnTo>
                    <a:pt x="68" y="251"/>
                  </a:lnTo>
                  <a:lnTo>
                    <a:pt x="64" y="255"/>
                  </a:lnTo>
                  <a:lnTo>
                    <a:pt x="63" y="258"/>
                  </a:lnTo>
                  <a:lnTo>
                    <a:pt x="55" y="266"/>
                  </a:lnTo>
                  <a:lnTo>
                    <a:pt x="49" y="272"/>
                  </a:lnTo>
                  <a:lnTo>
                    <a:pt x="45" y="277"/>
                  </a:lnTo>
                  <a:lnTo>
                    <a:pt x="42" y="281"/>
                  </a:lnTo>
                  <a:lnTo>
                    <a:pt x="38" y="285"/>
                  </a:lnTo>
                  <a:lnTo>
                    <a:pt x="36" y="289"/>
                  </a:lnTo>
                  <a:lnTo>
                    <a:pt x="34" y="291"/>
                  </a:lnTo>
                  <a:lnTo>
                    <a:pt x="34" y="293"/>
                  </a:lnTo>
                  <a:lnTo>
                    <a:pt x="36" y="293"/>
                  </a:lnTo>
                  <a:lnTo>
                    <a:pt x="40" y="296"/>
                  </a:lnTo>
                  <a:lnTo>
                    <a:pt x="44" y="298"/>
                  </a:lnTo>
                  <a:lnTo>
                    <a:pt x="49" y="304"/>
                  </a:lnTo>
                  <a:lnTo>
                    <a:pt x="53" y="308"/>
                  </a:lnTo>
                  <a:lnTo>
                    <a:pt x="59" y="314"/>
                  </a:lnTo>
                  <a:lnTo>
                    <a:pt x="64" y="317"/>
                  </a:lnTo>
                  <a:lnTo>
                    <a:pt x="70" y="323"/>
                  </a:lnTo>
                  <a:lnTo>
                    <a:pt x="78" y="329"/>
                  </a:lnTo>
                  <a:lnTo>
                    <a:pt x="85" y="334"/>
                  </a:lnTo>
                  <a:lnTo>
                    <a:pt x="91" y="342"/>
                  </a:lnTo>
                  <a:lnTo>
                    <a:pt x="99" y="348"/>
                  </a:lnTo>
                  <a:lnTo>
                    <a:pt x="102" y="350"/>
                  </a:lnTo>
                  <a:lnTo>
                    <a:pt x="106" y="353"/>
                  </a:lnTo>
                  <a:lnTo>
                    <a:pt x="110" y="357"/>
                  </a:lnTo>
                  <a:lnTo>
                    <a:pt x="116" y="361"/>
                  </a:lnTo>
                  <a:lnTo>
                    <a:pt x="118" y="365"/>
                  </a:lnTo>
                  <a:lnTo>
                    <a:pt x="123" y="367"/>
                  </a:lnTo>
                  <a:lnTo>
                    <a:pt x="125" y="371"/>
                  </a:lnTo>
                  <a:lnTo>
                    <a:pt x="129" y="374"/>
                  </a:lnTo>
                  <a:lnTo>
                    <a:pt x="133" y="378"/>
                  </a:lnTo>
                  <a:lnTo>
                    <a:pt x="137" y="382"/>
                  </a:lnTo>
                  <a:lnTo>
                    <a:pt x="141" y="384"/>
                  </a:lnTo>
                  <a:lnTo>
                    <a:pt x="146" y="390"/>
                  </a:lnTo>
                  <a:lnTo>
                    <a:pt x="152" y="395"/>
                  </a:lnTo>
                  <a:lnTo>
                    <a:pt x="160" y="401"/>
                  </a:lnTo>
                  <a:lnTo>
                    <a:pt x="167" y="409"/>
                  </a:lnTo>
                  <a:lnTo>
                    <a:pt x="175" y="414"/>
                  </a:lnTo>
                  <a:lnTo>
                    <a:pt x="180" y="420"/>
                  </a:lnTo>
                  <a:lnTo>
                    <a:pt x="186" y="426"/>
                  </a:lnTo>
                  <a:lnTo>
                    <a:pt x="190" y="430"/>
                  </a:lnTo>
                  <a:lnTo>
                    <a:pt x="196" y="435"/>
                  </a:lnTo>
                  <a:lnTo>
                    <a:pt x="199" y="439"/>
                  </a:lnTo>
                  <a:lnTo>
                    <a:pt x="203" y="443"/>
                  </a:lnTo>
                  <a:lnTo>
                    <a:pt x="205" y="445"/>
                  </a:lnTo>
                  <a:lnTo>
                    <a:pt x="209" y="449"/>
                  </a:lnTo>
                  <a:lnTo>
                    <a:pt x="211" y="452"/>
                  </a:lnTo>
                  <a:lnTo>
                    <a:pt x="217" y="458"/>
                  </a:lnTo>
                  <a:lnTo>
                    <a:pt x="218" y="460"/>
                  </a:lnTo>
                  <a:lnTo>
                    <a:pt x="222" y="464"/>
                  </a:lnTo>
                  <a:lnTo>
                    <a:pt x="224" y="469"/>
                  </a:lnTo>
                  <a:lnTo>
                    <a:pt x="228" y="473"/>
                  </a:lnTo>
                  <a:lnTo>
                    <a:pt x="230" y="477"/>
                  </a:lnTo>
                  <a:lnTo>
                    <a:pt x="234" y="481"/>
                  </a:lnTo>
                  <a:lnTo>
                    <a:pt x="237" y="485"/>
                  </a:lnTo>
                  <a:lnTo>
                    <a:pt x="241" y="490"/>
                  </a:lnTo>
                  <a:lnTo>
                    <a:pt x="245" y="494"/>
                  </a:lnTo>
                  <a:lnTo>
                    <a:pt x="249" y="500"/>
                  </a:lnTo>
                  <a:lnTo>
                    <a:pt x="253" y="504"/>
                  </a:lnTo>
                  <a:lnTo>
                    <a:pt x="256" y="509"/>
                  </a:lnTo>
                  <a:lnTo>
                    <a:pt x="260" y="513"/>
                  </a:lnTo>
                  <a:lnTo>
                    <a:pt x="264" y="517"/>
                  </a:lnTo>
                  <a:lnTo>
                    <a:pt x="266" y="521"/>
                  </a:lnTo>
                  <a:lnTo>
                    <a:pt x="272" y="526"/>
                  </a:lnTo>
                  <a:lnTo>
                    <a:pt x="274" y="528"/>
                  </a:lnTo>
                  <a:lnTo>
                    <a:pt x="277" y="532"/>
                  </a:lnTo>
                  <a:lnTo>
                    <a:pt x="281" y="536"/>
                  </a:lnTo>
                  <a:lnTo>
                    <a:pt x="285" y="540"/>
                  </a:lnTo>
                  <a:lnTo>
                    <a:pt x="291" y="546"/>
                  </a:lnTo>
                  <a:lnTo>
                    <a:pt x="294" y="549"/>
                  </a:lnTo>
                  <a:lnTo>
                    <a:pt x="300" y="551"/>
                  </a:lnTo>
                  <a:lnTo>
                    <a:pt x="304" y="553"/>
                  </a:lnTo>
                  <a:lnTo>
                    <a:pt x="306" y="551"/>
                  </a:lnTo>
                  <a:lnTo>
                    <a:pt x="312" y="549"/>
                  </a:lnTo>
                  <a:lnTo>
                    <a:pt x="315" y="546"/>
                  </a:lnTo>
                  <a:lnTo>
                    <a:pt x="323" y="542"/>
                  </a:lnTo>
                  <a:lnTo>
                    <a:pt x="329" y="536"/>
                  </a:lnTo>
                  <a:lnTo>
                    <a:pt x="336" y="530"/>
                  </a:lnTo>
                  <a:lnTo>
                    <a:pt x="340" y="528"/>
                  </a:lnTo>
                  <a:lnTo>
                    <a:pt x="344" y="525"/>
                  </a:lnTo>
                  <a:lnTo>
                    <a:pt x="346" y="521"/>
                  </a:lnTo>
                  <a:lnTo>
                    <a:pt x="352" y="519"/>
                  </a:lnTo>
                  <a:lnTo>
                    <a:pt x="357" y="511"/>
                  </a:lnTo>
                  <a:lnTo>
                    <a:pt x="365" y="506"/>
                  </a:lnTo>
                  <a:lnTo>
                    <a:pt x="371" y="498"/>
                  </a:lnTo>
                  <a:lnTo>
                    <a:pt x="376" y="492"/>
                  </a:lnTo>
                  <a:lnTo>
                    <a:pt x="382" y="487"/>
                  </a:lnTo>
                  <a:lnTo>
                    <a:pt x="386" y="481"/>
                  </a:lnTo>
                  <a:lnTo>
                    <a:pt x="390" y="477"/>
                  </a:lnTo>
                  <a:lnTo>
                    <a:pt x="391" y="473"/>
                  </a:lnTo>
                  <a:lnTo>
                    <a:pt x="391" y="469"/>
                  </a:lnTo>
                  <a:lnTo>
                    <a:pt x="393" y="466"/>
                  </a:lnTo>
                  <a:lnTo>
                    <a:pt x="395" y="462"/>
                  </a:lnTo>
                  <a:lnTo>
                    <a:pt x="397" y="458"/>
                  </a:lnTo>
                  <a:lnTo>
                    <a:pt x="399" y="454"/>
                  </a:lnTo>
                  <a:lnTo>
                    <a:pt x="401" y="450"/>
                  </a:lnTo>
                  <a:lnTo>
                    <a:pt x="401" y="445"/>
                  </a:lnTo>
                  <a:lnTo>
                    <a:pt x="403" y="443"/>
                  </a:lnTo>
                  <a:lnTo>
                    <a:pt x="405" y="439"/>
                  </a:lnTo>
                  <a:lnTo>
                    <a:pt x="405" y="435"/>
                  </a:lnTo>
                  <a:lnTo>
                    <a:pt x="407" y="431"/>
                  </a:lnTo>
                  <a:lnTo>
                    <a:pt x="409" y="430"/>
                  </a:lnTo>
                  <a:lnTo>
                    <a:pt x="410" y="426"/>
                  </a:lnTo>
                  <a:lnTo>
                    <a:pt x="410" y="424"/>
                  </a:lnTo>
                  <a:lnTo>
                    <a:pt x="414" y="422"/>
                  </a:lnTo>
                  <a:lnTo>
                    <a:pt x="416" y="420"/>
                  </a:lnTo>
                  <a:lnTo>
                    <a:pt x="422" y="416"/>
                  </a:lnTo>
                  <a:lnTo>
                    <a:pt x="428" y="412"/>
                  </a:lnTo>
                  <a:lnTo>
                    <a:pt x="435" y="407"/>
                  </a:lnTo>
                  <a:lnTo>
                    <a:pt x="439" y="405"/>
                  </a:lnTo>
                  <a:lnTo>
                    <a:pt x="443" y="401"/>
                  </a:lnTo>
                  <a:lnTo>
                    <a:pt x="447" y="399"/>
                  </a:lnTo>
                  <a:lnTo>
                    <a:pt x="452" y="397"/>
                  </a:lnTo>
                  <a:lnTo>
                    <a:pt x="456" y="393"/>
                  </a:lnTo>
                  <a:lnTo>
                    <a:pt x="460" y="390"/>
                  </a:lnTo>
                  <a:lnTo>
                    <a:pt x="464" y="386"/>
                  </a:lnTo>
                  <a:lnTo>
                    <a:pt x="469" y="384"/>
                  </a:lnTo>
                  <a:lnTo>
                    <a:pt x="473" y="380"/>
                  </a:lnTo>
                  <a:lnTo>
                    <a:pt x="477" y="378"/>
                  </a:lnTo>
                  <a:lnTo>
                    <a:pt x="481" y="374"/>
                  </a:lnTo>
                  <a:lnTo>
                    <a:pt x="486" y="373"/>
                  </a:lnTo>
                  <a:lnTo>
                    <a:pt x="488" y="367"/>
                  </a:lnTo>
                  <a:lnTo>
                    <a:pt x="492" y="365"/>
                  </a:lnTo>
                  <a:lnTo>
                    <a:pt x="496" y="361"/>
                  </a:lnTo>
                  <a:lnTo>
                    <a:pt x="500" y="359"/>
                  </a:lnTo>
                  <a:lnTo>
                    <a:pt x="504" y="355"/>
                  </a:lnTo>
                  <a:lnTo>
                    <a:pt x="507" y="353"/>
                  </a:lnTo>
                  <a:lnTo>
                    <a:pt x="511" y="350"/>
                  </a:lnTo>
                  <a:lnTo>
                    <a:pt x="515" y="348"/>
                  </a:lnTo>
                  <a:lnTo>
                    <a:pt x="519" y="340"/>
                  </a:lnTo>
                  <a:lnTo>
                    <a:pt x="526" y="334"/>
                  </a:lnTo>
                  <a:lnTo>
                    <a:pt x="528" y="329"/>
                  </a:lnTo>
                  <a:lnTo>
                    <a:pt x="532" y="325"/>
                  </a:lnTo>
                  <a:lnTo>
                    <a:pt x="536" y="321"/>
                  </a:lnTo>
                  <a:lnTo>
                    <a:pt x="540" y="317"/>
                  </a:lnTo>
                  <a:lnTo>
                    <a:pt x="542" y="312"/>
                  </a:lnTo>
                  <a:lnTo>
                    <a:pt x="545" y="306"/>
                  </a:lnTo>
                  <a:lnTo>
                    <a:pt x="549" y="302"/>
                  </a:lnTo>
                  <a:lnTo>
                    <a:pt x="555" y="296"/>
                  </a:lnTo>
                  <a:lnTo>
                    <a:pt x="557" y="291"/>
                  </a:lnTo>
                  <a:lnTo>
                    <a:pt x="561" y="285"/>
                  </a:lnTo>
                  <a:lnTo>
                    <a:pt x="564" y="279"/>
                  </a:lnTo>
                  <a:lnTo>
                    <a:pt x="568" y="276"/>
                  </a:lnTo>
                  <a:lnTo>
                    <a:pt x="572" y="268"/>
                  </a:lnTo>
                  <a:lnTo>
                    <a:pt x="576" y="262"/>
                  </a:lnTo>
                  <a:lnTo>
                    <a:pt x="578" y="257"/>
                  </a:lnTo>
                  <a:lnTo>
                    <a:pt x="582" y="251"/>
                  </a:lnTo>
                  <a:lnTo>
                    <a:pt x="585" y="245"/>
                  </a:lnTo>
                  <a:lnTo>
                    <a:pt x="587" y="239"/>
                  </a:lnTo>
                  <a:lnTo>
                    <a:pt x="589" y="236"/>
                  </a:lnTo>
                  <a:lnTo>
                    <a:pt x="593" y="230"/>
                  </a:lnTo>
                  <a:lnTo>
                    <a:pt x="595" y="224"/>
                  </a:lnTo>
                  <a:lnTo>
                    <a:pt x="597" y="219"/>
                  </a:lnTo>
                  <a:lnTo>
                    <a:pt x="599" y="213"/>
                  </a:lnTo>
                  <a:lnTo>
                    <a:pt x="601" y="209"/>
                  </a:lnTo>
                  <a:lnTo>
                    <a:pt x="601" y="205"/>
                  </a:lnTo>
                  <a:lnTo>
                    <a:pt x="602" y="199"/>
                  </a:lnTo>
                  <a:lnTo>
                    <a:pt x="602" y="196"/>
                  </a:lnTo>
                  <a:lnTo>
                    <a:pt x="602" y="192"/>
                  </a:lnTo>
                  <a:lnTo>
                    <a:pt x="602" y="188"/>
                  </a:lnTo>
                  <a:lnTo>
                    <a:pt x="602" y="184"/>
                  </a:lnTo>
                  <a:lnTo>
                    <a:pt x="602" y="180"/>
                  </a:lnTo>
                  <a:lnTo>
                    <a:pt x="602" y="177"/>
                  </a:lnTo>
                  <a:lnTo>
                    <a:pt x="602" y="173"/>
                  </a:lnTo>
                  <a:lnTo>
                    <a:pt x="602" y="167"/>
                  </a:lnTo>
                  <a:lnTo>
                    <a:pt x="602" y="165"/>
                  </a:lnTo>
                  <a:lnTo>
                    <a:pt x="604" y="161"/>
                  </a:lnTo>
                  <a:lnTo>
                    <a:pt x="602" y="156"/>
                  </a:lnTo>
                  <a:lnTo>
                    <a:pt x="602" y="150"/>
                  </a:lnTo>
                  <a:lnTo>
                    <a:pt x="602" y="144"/>
                  </a:lnTo>
                  <a:lnTo>
                    <a:pt x="602" y="139"/>
                  </a:lnTo>
                  <a:lnTo>
                    <a:pt x="601" y="133"/>
                  </a:lnTo>
                  <a:lnTo>
                    <a:pt x="601" y="129"/>
                  </a:lnTo>
                  <a:lnTo>
                    <a:pt x="597" y="125"/>
                  </a:lnTo>
                  <a:lnTo>
                    <a:pt x="595" y="122"/>
                  </a:lnTo>
                  <a:lnTo>
                    <a:pt x="591" y="120"/>
                  </a:lnTo>
                  <a:lnTo>
                    <a:pt x="589" y="116"/>
                  </a:lnTo>
                  <a:lnTo>
                    <a:pt x="583" y="114"/>
                  </a:lnTo>
                  <a:lnTo>
                    <a:pt x="580" y="114"/>
                  </a:lnTo>
                  <a:lnTo>
                    <a:pt x="576" y="112"/>
                  </a:lnTo>
                  <a:lnTo>
                    <a:pt x="572" y="112"/>
                  </a:lnTo>
                  <a:lnTo>
                    <a:pt x="568" y="112"/>
                  </a:lnTo>
                  <a:lnTo>
                    <a:pt x="564" y="112"/>
                  </a:lnTo>
                  <a:lnTo>
                    <a:pt x="559" y="112"/>
                  </a:lnTo>
                  <a:lnTo>
                    <a:pt x="555" y="112"/>
                  </a:lnTo>
                  <a:lnTo>
                    <a:pt x="547" y="112"/>
                  </a:lnTo>
                  <a:lnTo>
                    <a:pt x="542" y="114"/>
                  </a:lnTo>
                  <a:lnTo>
                    <a:pt x="536" y="116"/>
                  </a:lnTo>
                  <a:lnTo>
                    <a:pt x="528" y="118"/>
                  </a:lnTo>
                  <a:lnTo>
                    <a:pt x="523" y="120"/>
                  </a:lnTo>
                  <a:lnTo>
                    <a:pt x="515" y="122"/>
                  </a:lnTo>
                  <a:lnTo>
                    <a:pt x="511" y="123"/>
                  </a:lnTo>
                  <a:lnTo>
                    <a:pt x="507" y="123"/>
                  </a:lnTo>
                  <a:lnTo>
                    <a:pt x="504" y="125"/>
                  </a:lnTo>
                  <a:lnTo>
                    <a:pt x="500" y="127"/>
                  </a:lnTo>
                  <a:lnTo>
                    <a:pt x="496" y="129"/>
                  </a:lnTo>
                  <a:lnTo>
                    <a:pt x="492" y="131"/>
                  </a:lnTo>
                  <a:lnTo>
                    <a:pt x="488" y="133"/>
                  </a:lnTo>
                  <a:lnTo>
                    <a:pt x="485" y="135"/>
                  </a:lnTo>
                  <a:lnTo>
                    <a:pt x="481" y="135"/>
                  </a:lnTo>
                  <a:lnTo>
                    <a:pt x="477" y="137"/>
                  </a:lnTo>
                  <a:lnTo>
                    <a:pt x="471" y="139"/>
                  </a:lnTo>
                  <a:lnTo>
                    <a:pt x="467" y="141"/>
                  </a:lnTo>
                  <a:lnTo>
                    <a:pt x="464" y="142"/>
                  </a:lnTo>
                  <a:lnTo>
                    <a:pt x="460" y="144"/>
                  </a:lnTo>
                  <a:lnTo>
                    <a:pt x="456" y="146"/>
                  </a:lnTo>
                  <a:lnTo>
                    <a:pt x="452" y="150"/>
                  </a:lnTo>
                  <a:lnTo>
                    <a:pt x="448" y="152"/>
                  </a:lnTo>
                  <a:lnTo>
                    <a:pt x="443" y="154"/>
                  </a:lnTo>
                  <a:lnTo>
                    <a:pt x="439" y="156"/>
                  </a:lnTo>
                  <a:lnTo>
                    <a:pt x="435" y="160"/>
                  </a:lnTo>
                  <a:lnTo>
                    <a:pt x="431" y="161"/>
                  </a:lnTo>
                  <a:lnTo>
                    <a:pt x="428" y="163"/>
                  </a:lnTo>
                  <a:lnTo>
                    <a:pt x="424" y="165"/>
                  </a:lnTo>
                  <a:lnTo>
                    <a:pt x="420" y="169"/>
                  </a:lnTo>
                  <a:lnTo>
                    <a:pt x="414" y="171"/>
                  </a:lnTo>
                  <a:lnTo>
                    <a:pt x="410" y="175"/>
                  </a:lnTo>
                  <a:lnTo>
                    <a:pt x="407" y="177"/>
                  </a:lnTo>
                  <a:lnTo>
                    <a:pt x="403" y="180"/>
                  </a:lnTo>
                  <a:lnTo>
                    <a:pt x="399" y="182"/>
                  </a:lnTo>
                  <a:lnTo>
                    <a:pt x="395" y="186"/>
                  </a:lnTo>
                  <a:lnTo>
                    <a:pt x="391" y="190"/>
                  </a:lnTo>
                  <a:lnTo>
                    <a:pt x="388" y="194"/>
                  </a:lnTo>
                  <a:lnTo>
                    <a:pt x="380" y="199"/>
                  </a:lnTo>
                  <a:lnTo>
                    <a:pt x="372" y="207"/>
                  </a:lnTo>
                  <a:lnTo>
                    <a:pt x="365" y="213"/>
                  </a:lnTo>
                  <a:lnTo>
                    <a:pt x="359" y="220"/>
                  </a:lnTo>
                  <a:lnTo>
                    <a:pt x="357" y="222"/>
                  </a:lnTo>
                  <a:lnTo>
                    <a:pt x="352" y="226"/>
                  </a:lnTo>
                  <a:lnTo>
                    <a:pt x="348" y="226"/>
                  </a:lnTo>
                  <a:lnTo>
                    <a:pt x="346" y="226"/>
                  </a:lnTo>
                  <a:lnTo>
                    <a:pt x="342" y="224"/>
                  </a:lnTo>
                  <a:lnTo>
                    <a:pt x="342" y="220"/>
                  </a:lnTo>
                  <a:lnTo>
                    <a:pt x="342" y="217"/>
                  </a:lnTo>
                  <a:lnTo>
                    <a:pt x="344" y="211"/>
                  </a:lnTo>
                  <a:lnTo>
                    <a:pt x="346" y="207"/>
                  </a:lnTo>
                  <a:lnTo>
                    <a:pt x="350" y="203"/>
                  </a:lnTo>
                  <a:lnTo>
                    <a:pt x="352" y="199"/>
                  </a:lnTo>
                  <a:lnTo>
                    <a:pt x="355" y="196"/>
                  </a:lnTo>
                  <a:lnTo>
                    <a:pt x="361" y="192"/>
                  </a:lnTo>
                  <a:lnTo>
                    <a:pt x="365" y="186"/>
                  </a:lnTo>
                  <a:lnTo>
                    <a:pt x="371" y="182"/>
                  </a:lnTo>
                  <a:lnTo>
                    <a:pt x="376" y="177"/>
                  </a:lnTo>
                  <a:lnTo>
                    <a:pt x="382" y="171"/>
                  </a:lnTo>
                  <a:lnTo>
                    <a:pt x="388" y="167"/>
                  </a:lnTo>
                  <a:lnTo>
                    <a:pt x="391" y="163"/>
                  </a:lnTo>
                  <a:lnTo>
                    <a:pt x="395" y="161"/>
                  </a:lnTo>
                  <a:lnTo>
                    <a:pt x="399" y="160"/>
                  </a:lnTo>
                  <a:lnTo>
                    <a:pt x="403" y="158"/>
                  </a:lnTo>
                  <a:lnTo>
                    <a:pt x="410" y="152"/>
                  </a:lnTo>
                  <a:lnTo>
                    <a:pt x="416" y="146"/>
                  </a:lnTo>
                  <a:lnTo>
                    <a:pt x="422" y="144"/>
                  </a:lnTo>
                  <a:lnTo>
                    <a:pt x="426" y="141"/>
                  </a:lnTo>
                  <a:lnTo>
                    <a:pt x="429" y="139"/>
                  </a:lnTo>
                  <a:lnTo>
                    <a:pt x="433" y="137"/>
                  </a:lnTo>
                  <a:lnTo>
                    <a:pt x="437" y="133"/>
                  </a:lnTo>
                  <a:lnTo>
                    <a:pt x="441" y="131"/>
                  </a:lnTo>
                  <a:lnTo>
                    <a:pt x="445" y="129"/>
                  </a:lnTo>
                  <a:lnTo>
                    <a:pt x="450" y="127"/>
                  </a:lnTo>
                  <a:lnTo>
                    <a:pt x="454" y="125"/>
                  </a:lnTo>
                  <a:lnTo>
                    <a:pt x="458" y="123"/>
                  </a:lnTo>
                  <a:lnTo>
                    <a:pt x="462" y="122"/>
                  </a:lnTo>
                  <a:lnTo>
                    <a:pt x="467" y="120"/>
                  </a:lnTo>
                  <a:lnTo>
                    <a:pt x="471" y="116"/>
                  </a:lnTo>
                  <a:lnTo>
                    <a:pt x="475" y="114"/>
                  </a:lnTo>
                  <a:lnTo>
                    <a:pt x="481" y="112"/>
                  </a:lnTo>
                  <a:lnTo>
                    <a:pt x="485" y="112"/>
                  </a:lnTo>
                  <a:lnTo>
                    <a:pt x="488" y="110"/>
                  </a:lnTo>
                  <a:lnTo>
                    <a:pt x="494" y="108"/>
                  </a:lnTo>
                  <a:lnTo>
                    <a:pt x="498" y="106"/>
                  </a:lnTo>
                  <a:lnTo>
                    <a:pt x="504" y="106"/>
                  </a:lnTo>
                  <a:lnTo>
                    <a:pt x="507" y="104"/>
                  </a:lnTo>
                  <a:lnTo>
                    <a:pt x="511" y="103"/>
                  </a:lnTo>
                  <a:lnTo>
                    <a:pt x="517" y="103"/>
                  </a:lnTo>
                  <a:lnTo>
                    <a:pt x="521" y="101"/>
                  </a:lnTo>
                  <a:lnTo>
                    <a:pt x="526" y="101"/>
                  </a:lnTo>
                  <a:lnTo>
                    <a:pt x="530" y="99"/>
                  </a:lnTo>
                  <a:lnTo>
                    <a:pt x="536" y="99"/>
                  </a:lnTo>
                  <a:lnTo>
                    <a:pt x="540" y="99"/>
                  </a:lnTo>
                  <a:lnTo>
                    <a:pt x="544" y="99"/>
                  </a:lnTo>
                  <a:lnTo>
                    <a:pt x="547" y="97"/>
                  </a:lnTo>
                  <a:lnTo>
                    <a:pt x="551" y="97"/>
                  </a:lnTo>
                  <a:lnTo>
                    <a:pt x="555" y="97"/>
                  </a:lnTo>
                  <a:lnTo>
                    <a:pt x="563" y="97"/>
                  </a:lnTo>
                  <a:lnTo>
                    <a:pt x="570" y="97"/>
                  </a:lnTo>
                  <a:lnTo>
                    <a:pt x="576" y="97"/>
                  </a:lnTo>
                  <a:lnTo>
                    <a:pt x="582" y="97"/>
                  </a:lnTo>
                  <a:lnTo>
                    <a:pt x="587" y="97"/>
                  </a:lnTo>
                  <a:lnTo>
                    <a:pt x="593" y="99"/>
                  </a:lnTo>
                  <a:lnTo>
                    <a:pt x="597" y="99"/>
                  </a:lnTo>
                  <a:lnTo>
                    <a:pt x="601" y="101"/>
                  </a:lnTo>
                  <a:lnTo>
                    <a:pt x="604" y="101"/>
                  </a:lnTo>
                  <a:lnTo>
                    <a:pt x="608" y="103"/>
                  </a:lnTo>
                  <a:lnTo>
                    <a:pt x="614" y="106"/>
                  </a:lnTo>
                  <a:lnTo>
                    <a:pt x="620" y="112"/>
                  </a:lnTo>
                  <a:lnTo>
                    <a:pt x="621" y="116"/>
                  </a:lnTo>
                  <a:lnTo>
                    <a:pt x="625" y="122"/>
                  </a:lnTo>
                  <a:lnTo>
                    <a:pt x="625" y="127"/>
                  </a:lnTo>
                  <a:lnTo>
                    <a:pt x="627" y="133"/>
                  </a:lnTo>
                  <a:lnTo>
                    <a:pt x="629" y="139"/>
                  </a:lnTo>
                  <a:lnTo>
                    <a:pt x="629" y="146"/>
                  </a:lnTo>
                  <a:lnTo>
                    <a:pt x="629" y="154"/>
                  </a:lnTo>
                  <a:lnTo>
                    <a:pt x="631" y="161"/>
                  </a:lnTo>
                  <a:lnTo>
                    <a:pt x="631" y="163"/>
                  </a:lnTo>
                  <a:lnTo>
                    <a:pt x="631" y="167"/>
                  </a:lnTo>
                  <a:lnTo>
                    <a:pt x="629" y="171"/>
                  </a:lnTo>
                  <a:lnTo>
                    <a:pt x="629" y="175"/>
                  </a:lnTo>
                  <a:lnTo>
                    <a:pt x="629" y="180"/>
                  </a:lnTo>
                  <a:lnTo>
                    <a:pt x="629" y="184"/>
                  </a:lnTo>
                  <a:lnTo>
                    <a:pt x="627" y="190"/>
                  </a:lnTo>
                  <a:lnTo>
                    <a:pt x="627" y="196"/>
                  </a:lnTo>
                  <a:lnTo>
                    <a:pt x="625" y="199"/>
                  </a:lnTo>
                  <a:lnTo>
                    <a:pt x="623" y="205"/>
                  </a:lnTo>
                  <a:lnTo>
                    <a:pt x="621" y="211"/>
                  </a:lnTo>
                  <a:lnTo>
                    <a:pt x="621" y="217"/>
                  </a:lnTo>
                  <a:lnTo>
                    <a:pt x="620" y="222"/>
                  </a:lnTo>
                  <a:lnTo>
                    <a:pt x="618" y="228"/>
                  </a:lnTo>
                  <a:lnTo>
                    <a:pt x="616" y="236"/>
                  </a:lnTo>
                  <a:lnTo>
                    <a:pt x="614" y="241"/>
                  </a:lnTo>
                  <a:lnTo>
                    <a:pt x="610" y="247"/>
                  </a:lnTo>
                  <a:lnTo>
                    <a:pt x="608" y="253"/>
                  </a:lnTo>
                  <a:lnTo>
                    <a:pt x="606" y="258"/>
                  </a:lnTo>
                  <a:lnTo>
                    <a:pt x="602" y="264"/>
                  </a:lnTo>
                  <a:lnTo>
                    <a:pt x="601" y="270"/>
                  </a:lnTo>
                  <a:lnTo>
                    <a:pt x="597" y="276"/>
                  </a:lnTo>
                  <a:lnTo>
                    <a:pt x="595" y="281"/>
                  </a:lnTo>
                  <a:lnTo>
                    <a:pt x="591" y="289"/>
                  </a:lnTo>
                  <a:lnTo>
                    <a:pt x="587" y="295"/>
                  </a:lnTo>
                  <a:lnTo>
                    <a:pt x="585" y="300"/>
                  </a:lnTo>
                  <a:lnTo>
                    <a:pt x="582" y="306"/>
                  </a:lnTo>
                  <a:lnTo>
                    <a:pt x="578" y="312"/>
                  </a:lnTo>
                  <a:lnTo>
                    <a:pt x="574" y="317"/>
                  </a:lnTo>
                  <a:lnTo>
                    <a:pt x="570" y="323"/>
                  </a:lnTo>
                  <a:lnTo>
                    <a:pt x="566" y="327"/>
                  </a:lnTo>
                  <a:lnTo>
                    <a:pt x="563" y="333"/>
                  </a:lnTo>
                  <a:lnTo>
                    <a:pt x="559" y="336"/>
                  </a:lnTo>
                  <a:lnTo>
                    <a:pt x="555" y="342"/>
                  </a:lnTo>
                  <a:lnTo>
                    <a:pt x="549" y="346"/>
                  </a:lnTo>
                  <a:lnTo>
                    <a:pt x="545" y="352"/>
                  </a:lnTo>
                  <a:lnTo>
                    <a:pt x="540" y="355"/>
                  </a:lnTo>
                  <a:lnTo>
                    <a:pt x="536" y="359"/>
                  </a:lnTo>
                  <a:lnTo>
                    <a:pt x="530" y="363"/>
                  </a:lnTo>
                  <a:lnTo>
                    <a:pt x="526" y="369"/>
                  </a:lnTo>
                  <a:lnTo>
                    <a:pt x="519" y="373"/>
                  </a:lnTo>
                  <a:lnTo>
                    <a:pt x="515" y="376"/>
                  </a:lnTo>
                  <a:lnTo>
                    <a:pt x="509" y="380"/>
                  </a:lnTo>
                  <a:lnTo>
                    <a:pt x="504" y="384"/>
                  </a:lnTo>
                  <a:lnTo>
                    <a:pt x="498" y="386"/>
                  </a:lnTo>
                  <a:lnTo>
                    <a:pt x="494" y="390"/>
                  </a:lnTo>
                  <a:lnTo>
                    <a:pt x="488" y="393"/>
                  </a:lnTo>
                  <a:lnTo>
                    <a:pt x="483" y="397"/>
                  </a:lnTo>
                  <a:lnTo>
                    <a:pt x="479" y="401"/>
                  </a:lnTo>
                  <a:lnTo>
                    <a:pt x="473" y="403"/>
                  </a:lnTo>
                  <a:lnTo>
                    <a:pt x="467" y="405"/>
                  </a:lnTo>
                  <a:lnTo>
                    <a:pt x="464" y="409"/>
                  </a:lnTo>
                  <a:lnTo>
                    <a:pt x="460" y="411"/>
                  </a:lnTo>
                  <a:lnTo>
                    <a:pt x="456" y="414"/>
                  </a:lnTo>
                  <a:lnTo>
                    <a:pt x="452" y="416"/>
                  </a:lnTo>
                  <a:lnTo>
                    <a:pt x="448" y="420"/>
                  </a:lnTo>
                  <a:lnTo>
                    <a:pt x="443" y="422"/>
                  </a:lnTo>
                  <a:lnTo>
                    <a:pt x="437" y="426"/>
                  </a:lnTo>
                  <a:lnTo>
                    <a:pt x="433" y="430"/>
                  </a:lnTo>
                  <a:lnTo>
                    <a:pt x="433" y="433"/>
                  </a:lnTo>
                  <a:lnTo>
                    <a:pt x="429" y="437"/>
                  </a:lnTo>
                  <a:lnTo>
                    <a:pt x="426" y="445"/>
                  </a:lnTo>
                  <a:lnTo>
                    <a:pt x="424" y="449"/>
                  </a:lnTo>
                  <a:lnTo>
                    <a:pt x="422" y="452"/>
                  </a:lnTo>
                  <a:lnTo>
                    <a:pt x="420" y="456"/>
                  </a:lnTo>
                  <a:lnTo>
                    <a:pt x="418" y="460"/>
                  </a:lnTo>
                  <a:lnTo>
                    <a:pt x="414" y="464"/>
                  </a:lnTo>
                  <a:lnTo>
                    <a:pt x="412" y="469"/>
                  </a:lnTo>
                  <a:lnTo>
                    <a:pt x="409" y="473"/>
                  </a:lnTo>
                  <a:lnTo>
                    <a:pt x="405" y="481"/>
                  </a:lnTo>
                  <a:lnTo>
                    <a:pt x="401" y="485"/>
                  </a:lnTo>
                  <a:lnTo>
                    <a:pt x="397" y="490"/>
                  </a:lnTo>
                  <a:lnTo>
                    <a:pt x="393" y="498"/>
                  </a:lnTo>
                  <a:lnTo>
                    <a:pt x="390" y="504"/>
                  </a:lnTo>
                  <a:lnTo>
                    <a:pt x="384" y="509"/>
                  </a:lnTo>
                  <a:lnTo>
                    <a:pt x="380" y="517"/>
                  </a:lnTo>
                  <a:lnTo>
                    <a:pt x="372" y="523"/>
                  </a:lnTo>
                  <a:lnTo>
                    <a:pt x="367" y="530"/>
                  </a:lnTo>
                  <a:lnTo>
                    <a:pt x="361" y="536"/>
                  </a:lnTo>
                  <a:lnTo>
                    <a:pt x="355" y="544"/>
                  </a:lnTo>
                  <a:lnTo>
                    <a:pt x="350" y="549"/>
                  </a:lnTo>
                  <a:lnTo>
                    <a:pt x="342" y="555"/>
                  </a:lnTo>
                  <a:lnTo>
                    <a:pt x="336" y="561"/>
                  </a:lnTo>
                  <a:lnTo>
                    <a:pt x="331" y="565"/>
                  </a:lnTo>
                  <a:lnTo>
                    <a:pt x="323" y="568"/>
                  </a:lnTo>
                  <a:lnTo>
                    <a:pt x="317" y="572"/>
                  </a:lnTo>
                  <a:lnTo>
                    <a:pt x="312" y="574"/>
                  </a:lnTo>
                  <a:lnTo>
                    <a:pt x="306" y="576"/>
                  </a:lnTo>
                  <a:lnTo>
                    <a:pt x="302" y="578"/>
                  </a:lnTo>
                  <a:lnTo>
                    <a:pt x="298" y="578"/>
                  </a:lnTo>
                  <a:lnTo>
                    <a:pt x="293" y="574"/>
                  </a:lnTo>
                  <a:lnTo>
                    <a:pt x="287" y="570"/>
                  </a:lnTo>
                  <a:lnTo>
                    <a:pt x="281" y="565"/>
                  </a:lnTo>
                  <a:lnTo>
                    <a:pt x="274" y="559"/>
                  </a:lnTo>
                  <a:lnTo>
                    <a:pt x="270" y="555"/>
                  </a:lnTo>
                  <a:lnTo>
                    <a:pt x="266" y="549"/>
                  </a:lnTo>
                  <a:lnTo>
                    <a:pt x="262" y="546"/>
                  </a:lnTo>
                  <a:lnTo>
                    <a:pt x="258" y="542"/>
                  </a:lnTo>
                  <a:lnTo>
                    <a:pt x="255" y="538"/>
                  </a:lnTo>
                  <a:lnTo>
                    <a:pt x="251" y="534"/>
                  </a:lnTo>
                  <a:lnTo>
                    <a:pt x="247" y="528"/>
                  </a:lnTo>
                  <a:lnTo>
                    <a:pt x="243" y="525"/>
                  </a:lnTo>
                  <a:lnTo>
                    <a:pt x="237" y="521"/>
                  </a:lnTo>
                  <a:lnTo>
                    <a:pt x="234" y="515"/>
                  </a:lnTo>
                  <a:lnTo>
                    <a:pt x="230" y="511"/>
                  </a:lnTo>
                  <a:lnTo>
                    <a:pt x="226" y="507"/>
                  </a:lnTo>
                  <a:lnTo>
                    <a:pt x="222" y="502"/>
                  </a:lnTo>
                  <a:lnTo>
                    <a:pt x="218" y="498"/>
                  </a:lnTo>
                  <a:lnTo>
                    <a:pt x="215" y="494"/>
                  </a:lnTo>
                  <a:lnTo>
                    <a:pt x="211" y="490"/>
                  </a:lnTo>
                  <a:lnTo>
                    <a:pt x="207" y="487"/>
                  </a:lnTo>
                  <a:lnTo>
                    <a:pt x="205" y="483"/>
                  </a:lnTo>
                  <a:lnTo>
                    <a:pt x="201" y="479"/>
                  </a:lnTo>
                  <a:lnTo>
                    <a:pt x="199" y="477"/>
                  </a:lnTo>
                  <a:lnTo>
                    <a:pt x="194" y="471"/>
                  </a:lnTo>
                  <a:lnTo>
                    <a:pt x="190" y="469"/>
                  </a:lnTo>
                  <a:lnTo>
                    <a:pt x="188" y="468"/>
                  </a:lnTo>
                  <a:lnTo>
                    <a:pt x="186" y="466"/>
                  </a:lnTo>
                  <a:lnTo>
                    <a:pt x="180" y="462"/>
                  </a:lnTo>
                  <a:lnTo>
                    <a:pt x="179" y="460"/>
                  </a:lnTo>
                  <a:lnTo>
                    <a:pt x="173" y="454"/>
                  </a:lnTo>
                  <a:lnTo>
                    <a:pt x="169" y="450"/>
                  </a:lnTo>
                  <a:lnTo>
                    <a:pt x="163" y="445"/>
                  </a:lnTo>
                  <a:lnTo>
                    <a:pt x="158" y="441"/>
                  </a:lnTo>
                  <a:lnTo>
                    <a:pt x="150" y="435"/>
                  </a:lnTo>
                  <a:lnTo>
                    <a:pt x="144" y="430"/>
                  </a:lnTo>
                  <a:lnTo>
                    <a:pt x="137" y="422"/>
                  </a:lnTo>
                  <a:lnTo>
                    <a:pt x="129" y="416"/>
                  </a:lnTo>
                  <a:lnTo>
                    <a:pt x="123" y="411"/>
                  </a:lnTo>
                  <a:lnTo>
                    <a:pt x="116" y="403"/>
                  </a:lnTo>
                  <a:lnTo>
                    <a:pt x="108" y="395"/>
                  </a:lnTo>
                  <a:lnTo>
                    <a:pt x="101" y="390"/>
                  </a:lnTo>
                  <a:lnTo>
                    <a:pt x="97" y="386"/>
                  </a:lnTo>
                  <a:lnTo>
                    <a:pt x="93" y="382"/>
                  </a:lnTo>
                  <a:lnTo>
                    <a:pt x="89" y="380"/>
                  </a:lnTo>
                  <a:lnTo>
                    <a:pt x="87" y="376"/>
                  </a:lnTo>
                  <a:lnTo>
                    <a:pt x="80" y="369"/>
                  </a:lnTo>
                  <a:lnTo>
                    <a:pt x="74" y="363"/>
                  </a:lnTo>
                  <a:lnTo>
                    <a:pt x="66" y="357"/>
                  </a:lnTo>
                  <a:lnTo>
                    <a:pt x="61" y="352"/>
                  </a:lnTo>
                  <a:lnTo>
                    <a:pt x="53" y="346"/>
                  </a:lnTo>
                  <a:lnTo>
                    <a:pt x="49" y="342"/>
                  </a:lnTo>
                  <a:lnTo>
                    <a:pt x="44" y="336"/>
                  </a:lnTo>
                  <a:lnTo>
                    <a:pt x="40" y="333"/>
                  </a:lnTo>
                  <a:lnTo>
                    <a:pt x="34" y="327"/>
                  </a:lnTo>
                  <a:lnTo>
                    <a:pt x="32" y="325"/>
                  </a:lnTo>
                  <a:lnTo>
                    <a:pt x="28" y="321"/>
                  </a:lnTo>
                  <a:lnTo>
                    <a:pt x="26" y="319"/>
                  </a:lnTo>
                  <a:lnTo>
                    <a:pt x="25" y="317"/>
                  </a:lnTo>
                  <a:lnTo>
                    <a:pt x="21" y="315"/>
                  </a:lnTo>
                  <a:lnTo>
                    <a:pt x="15" y="312"/>
                  </a:lnTo>
                  <a:lnTo>
                    <a:pt x="9" y="308"/>
                  </a:lnTo>
                  <a:lnTo>
                    <a:pt x="4" y="302"/>
                  </a:lnTo>
                  <a:lnTo>
                    <a:pt x="2" y="296"/>
                  </a:lnTo>
                  <a:lnTo>
                    <a:pt x="2" y="293"/>
                  </a:lnTo>
                  <a:lnTo>
                    <a:pt x="0" y="2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202"/>
            <p:cNvSpPr>
              <a:spLocks/>
            </p:cNvSpPr>
            <p:nvPr/>
          </p:nvSpPr>
          <p:spPr bwMode="auto">
            <a:xfrm>
              <a:off x="5075" y="3738"/>
              <a:ext cx="76" cy="83"/>
            </a:xfrm>
            <a:custGeom>
              <a:avLst/>
              <a:gdLst>
                <a:gd name="T0" fmla="*/ 0 w 152"/>
                <a:gd name="T1" fmla="*/ 4 h 165"/>
                <a:gd name="T2" fmla="*/ 1 w 152"/>
                <a:gd name="T3" fmla="*/ 4 h 165"/>
                <a:gd name="T4" fmla="*/ 1 w 152"/>
                <a:gd name="T5" fmla="*/ 5 h 165"/>
                <a:gd name="T6" fmla="*/ 2 w 152"/>
                <a:gd name="T7" fmla="*/ 6 h 165"/>
                <a:gd name="T8" fmla="*/ 5 w 152"/>
                <a:gd name="T9" fmla="*/ 8 h 165"/>
                <a:gd name="T10" fmla="*/ 5 w 152"/>
                <a:gd name="T11" fmla="*/ 9 h 165"/>
                <a:gd name="T12" fmla="*/ 6 w 152"/>
                <a:gd name="T13" fmla="*/ 11 h 165"/>
                <a:gd name="T14" fmla="*/ 9 w 152"/>
                <a:gd name="T15" fmla="*/ 13 h 165"/>
                <a:gd name="T16" fmla="*/ 10 w 152"/>
                <a:gd name="T17" fmla="*/ 14 h 165"/>
                <a:gd name="T18" fmla="*/ 11 w 152"/>
                <a:gd name="T19" fmla="*/ 16 h 165"/>
                <a:gd name="T20" fmla="*/ 12 w 152"/>
                <a:gd name="T21" fmla="*/ 17 h 165"/>
                <a:gd name="T22" fmla="*/ 13 w 152"/>
                <a:gd name="T23" fmla="*/ 18 h 165"/>
                <a:gd name="T24" fmla="*/ 14 w 152"/>
                <a:gd name="T25" fmla="*/ 20 h 165"/>
                <a:gd name="T26" fmla="*/ 16 w 152"/>
                <a:gd name="T27" fmla="*/ 21 h 165"/>
                <a:gd name="T28" fmla="*/ 17 w 152"/>
                <a:gd name="T29" fmla="*/ 21 h 165"/>
                <a:gd name="T30" fmla="*/ 18 w 152"/>
                <a:gd name="T31" fmla="*/ 21 h 165"/>
                <a:gd name="T32" fmla="*/ 19 w 152"/>
                <a:gd name="T33" fmla="*/ 21 h 165"/>
                <a:gd name="T34" fmla="*/ 19 w 152"/>
                <a:gd name="T35" fmla="*/ 20 h 165"/>
                <a:gd name="T36" fmla="*/ 18 w 152"/>
                <a:gd name="T37" fmla="*/ 18 h 165"/>
                <a:gd name="T38" fmla="*/ 17 w 152"/>
                <a:gd name="T39" fmla="*/ 17 h 165"/>
                <a:gd name="T40" fmla="*/ 15 w 152"/>
                <a:gd name="T41" fmla="*/ 16 h 165"/>
                <a:gd name="T42" fmla="*/ 13 w 152"/>
                <a:gd name="T43" fmla="*/ 14 h 165"/>
                <a:gd name="T44" fmla="*/ 12 w 152"/>
                <a:gd name="T45" fmla="*/ 13 h 165"/>
                <a:gd name="T46" fmla="*/ 10 w 152"/>
                <a:gd name="T47" fmla="*/ 11 h 165"/>
                <a:gd name="T48" fmla="*/ 10 w 152"/>
                <a:gd name="T49" fmla="*/ 9 h 165"/>
                <a:gd name="T50" fmla="*/ 9 w 152"/>
                <a:gd name="T51" fmla="*/ 8 h 165"/>
                <a:gd name="T52" fmla="*/ 6 w 152"/>
                <a:gd name="T53" fmla="*/ 7 h 165"/>
                <a:gd name="T54" fmla="*/ 5 w 152"/>
                <a:gd name="T55" fmla="*/ 6 h 165"/>
                <a:gd name="T56" fmla="*/ 3 w 152"/>
                <a:gd name="T57" fmla="*/ 4 h 165"/>
                <a:gd name="T58" fmla="*/ 2 w 152"/>
                <a:gd name="T59" fmla="*/ 3 h 165"/>
                <a:gd name="T60" fmla="*/ 1 w 152"/>
                <a:gd name="T61" fmla="*/ 2 h 165"/>
                <a:gd name="T62" fmla="*/ 1 w 152"/>
                <a:gd name="T63" fmla="*/ 1 h 165"/>
                <a:gd name="T64" fmla="*/ 0 w 152"/>
                <a:gd name="T65" fmla="*/ 3 h 1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2"/>
                <a:gd name="T100" fmla="*/ 0 h 165"/>
                <a:gd name="T101" fmla="*/ 152 w 152"/>
                <a:gd name="T102" fmla="*/ 165 h 16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2" h="165">
                  <a:moveTo>
                    <a:pt x="0" y="23"/>
                  </a:moveTo>
                  <a:lnTo>
                    <a:pt x="0" y="25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10" y="34"/>
                  </a:lnTo>
                  <a:lnTo>
                    <a:pt x="14" y="38"/>
                  </a:lnTo>
                  <a:lnTo>
                    <a:pt x="17" y="44"/>
                  </a:lnTo>
                  <a:lnTo>
                    <a:pt x="23" y="47"/>
                  </a:lnTo>
                  <a:lnTo>
                    <a:pt x="27" y="53"/>
                  </a:lnTo>
                  <a:lnTo>
                    <a:pt x="33" y="61"/>
                  </a:lnTo>
                  <a:lnTo>
                    <a:pt x="38" y="66"/>
                  </a:lnTo>
                  <a:lnTo>
                    <a:pt x="44" y="72"/>
                  </a:lnTo>
                  <a:lnTo>
                    <a:pt x="48" y="78"/>
                  </a:lnTo>
                  <a:lnTo>
                    <a:pt x="55" y="85"/>
                  </a:lnTo>
                  <a:lnTo>
                    <a:pt x="61" y="93"/>
                  </a:lnTo>
                  <a:lnTo>
                    <a:pt x="67" y="99"/>
                  </a:lnTo>
                  <a:lnTo>
                    <a:pt x="73" y="104"/>
                  </a:lnTo>
                  <a:lnTo>
                    <a:pt x="78" y="112"/>
                  </a:lnTo>
                  <a:lnTo>
                    <a:pt x="84" y="118"/>
                  </a:lnTo>
                  <a:lnTo>
                    <a:pt x="90" y="123"/>
                  </a:lnTo>
                  <a:lnTo>
                    <a:pt x="95" y="129"/>
                  </a:lnTo>
                  <a:lnTo>
                    <a:pt x="101" y="135"/>
                  </a:lnTo>
                  <a:lnTo>
                    <a:pt x="105" y="140"/>
                  </a:lnTo>
                  <a:lnTo>
                    <a:pt x="111" y="144"/>
                  </a:lnTo>
                  <a:lnTo>
                    <a:pt x="114" y="150"/>
                  </a:lnTo>
                  <a:lnTo>
                    <a:pt x="118" y="154"/>
                  </a:lnTo>
                  <a:lnTo>
                    <a:pt x="122" y="158"/>
                  </a:lnTo>
                  <a:lnTo>
                    <a:pt x="128" y="161"/>
                  </a:lnTo>
                  <a:lnTo>
                    <a:pt x="132" y="165"/>
                  </a:lnTo>
                  <a:lnTo>
                    <a:pt x="133" y="165"/>
                  </a:lnTo>
                  <a:lnTo>
                    <a:pt x="139" y="165"/>
                  </a:lnTo>
                  <a:lnTo>
                    <a:pt x="141" y="165"/>
                  </a:lnTo>
                  <a:lnTo>
                    <a:pt x="145" y="165"/>
                  </a:lnTo>
                  <a:lnTo>
                    <a:pt x="151" y="163"/>
                  </a:lnTo>
                  <a:lnTo>
                    <a:pt x="152" y="160"/>
                  </a:lnTo>
                  <a:lnTo>
                    <a:pt x="151" y="156"/>
                  </a:lnTo>
                  <a:lnTo>
                    <a:pt x="145" y="150"/>
                  </a:lnTo>
                  <a:lnTo>
                    <a:pt x="141" y="144"/>
                  </a:lnTo>
                  <a:lnTo>
                    <a:pt x="137" y="140"/>
                  </a:lnTo>
                  <a:lnTo>
                    <a:pt x="132" y="135"/>
                  </a:lnTo>
                  <a:lnTo>
                    <a:pt x="128" y="131"/>
                  </a:lnTo>
                  <a:lnTo>
                    <a:pt x="122" y="123"/>
                  </a:lnTo>
                  <a:lnTo>
                    <a:pt x="116" y="118"/>
                  </a:lnTo>
                  <a:lnTo>
                    <a:pt x="111" y="112"/>
                  </a:lnTo>
                  <a:lnTo>
                    <a:pt x="103" y="104"/>
                  </a:lnTo>
                  <a:lnTo>
                    <a:pt x="97" y="97"/>
                  </a:lnTo>
                  <a:lnTo>
                    <a:pt x="90" y="91"/>
                  </a:lnTo>
                  <a:lnTo>
                    <a:pt x="84" y="83"/>
                  </a:lnTo>
                  <a:lnTo>
                    <a:pt x="78" y="76"/>
                  </a:lnTo>
                  <a:lnTo>
                    <a:pt x="73" y="72"/>
                  </a:lnTo>
                  <a:lnTo>
                    <a:pt x="71" y="68"/>
                  </a:lnTo>
                  <a:lnTo>
                    <a:pt x="67" y="64"/>
                  </a:lnTo>
                  <a:lnTo>
                    <a:pt x="63" y="63"/>
                  </a:lnTo>
                  <a:lnTo>
                    <a:pt x="55" y="55"/>
                  </a:lnTo>
                  <a:lnTo>
                    <a:pt x="50" y="47"/>
                  </a:lnTo>
                  <a:lnTo>
                    <a:pt x="44" y="42"/>
                  </a:lnTo>
                  <a:lnTo>
                    <a:pt x="36" y="34"/>
                  </a:lnTo>
                  <a:lnTo>
                    <a:pt x="31" y="28"/>
                  </a:lnTo>
                  <a:lnTo>
                    <a:pt x="27" y="25"/>
                  </a:lnTo>
                  <a:lnTo>
                    <a:pt x="21" y="17"/>
                  </a:lnTo>
                  <a:lnTo>
                    <a:pt x="17" y="13"/>
                  </a:lnTo>
                  <a:lnTo>
                    <a:pt x="14" y="9"/>
                  </a:lnTo>
                  <a:lnTo>
                    <a:pt x="10" y="7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Freeform 203"/>
            <p:cNvSpPr>
              <a:spLocks/>
            </p:cNvSpPr>
            <p:nvPr/>
          </p:nvSpPr>
          <p:spPr bwMode="auto">
            <a:xfrm>
              <a:off x="5073" y="3577"/>
              <a:ext cx="98" cy="151"/>
            </a:xfrm>
            <a:custGeom>
              <a:avLst/>
              <a:gdLst>
                <a:gd name="T0" fmla="*/ 3 w 195"/>
                <a:gd name="T1" fmla="*/ 17 h 302"/>
                <a:gd name="T2" fmla="*/ 1 w 195"/>
                <a:gd name="T3" fmla="*/ 19 h 302"/>
                <a:gd name="T4" fmla="*/ 1 w 195"/>
                <a:gd name="T5" fmla="*/ 22 h 302"/>
                <a:gd name="T6" fmla="*/ 2 w 195"/>
                <a:gd name="T7" fmla="*/ 25 h 302"/>
                <a:gd name="T8" fmla="*/ 3 w 195"/>
                <a:gd name="T9" fmla="*/ 28 h 302"/>
                <a:gd name="T10" fmla="*/ 6 w 195"/>
                <a:gd name="T11" fmla="*/ 29 h 302"/>
                <a:gd name="T12" fmla="*/ 4 w 195"/>
                <a:gd name="T13" fmla="*/ 31 h 302"/>
                <a:gd name="T14" fmla="*/ 4 w 195"/>
                <a:gd name="T15" fmla="*/ 36 h 302"/>
                <a:gd name="T16" fmla="*/ 7 w 195"/>
                <a:gd name="T17" fmla="*/ 37 h 302"/>
                <a:gd name="T18" fmla="*/ 9 w 195"/>
                <a:gd name="T19" fmla="*/ 38 h 302"/>
                <a:gd name="T20" fmla="*/ 13 w 195"/>
                <a:gd name="T21" fmla="*/ 38 h 302"/>
                <a:gd name="T22" fmla="*/ 16 w 195"/>
                <a:gd name="T23" fmla="*/ 38 h 302"/>
                <a:gd name="T24" fmla="*/ 19 w 195"/>
                <a:gd name="T25" fmla="*/ 37 h 302"/>
                <a:gd name="T26" fmla="*/ 22 w 195"/>
                <a:gd name="T27" fmla="*/ 34 h 302"/>
                <a:gd name="T28" fmla="*/ 23 w 195"/>
                <a:gd name="T29" fmla="*/ 30 h 302"/>
                <a:gd name="T30" fmla="*/ 24 w 195"/>
                <a:gd name="T31" fmla="*/ 27 h 302"/>
                <a:gd name="T32" fmla="*/ 25 w 195"/>
                <a:gd name="T33" fmla="*/ 24 h 302"/>
                <a:gd name="T34" fmla="*/ 25 w 195"/>
                <a:gd name="T35" fmla="*/ 21 h 302"/>
                <a:gd name="T36" fmla="*/ 25 w 195"/>
                <a:gd name="T37" fmla="*/ 19 h 302"/>
                <a:gd name="T38" fmla="*/ 24 w 195"/>
                <a:gd name="T39" fmla="*/ 15 h 302"/>
                <a:gd name="T40" fmla="*/ 23 w 195"/>
                <a:gd name="T41" fmla="*/ 13 h 302"/>
                <a:gd name="T42" fmla="*/ 21 w 195"/>
                <a:gd name="T43" fmla="*/ 9 h 302"/>
                <a:gd name="T44" fmla="*/ 19 w 195"/>
                <a:gd name="T45" fmla="*/ 6 h 302"/>
                <a:gd name="T46" fmla="*/ 17 w 195"/>
                <a:gd name="T47" fmla="*/ 3 h 302"/>
                <a:gd name="T48" fmla="*/ 15 w 195"/>
                <a:gd name="T49" fmla="*/ 1 h 302"/>
                <a:gd name="T50" fmla="*/ 13 w 195"/>
                <a:gd name="T51" fmla="*/ 1 h 302"/>
                <a:gd name="T52" fmla="*/ 14 w 195"/>
                <a:gd name="T53" fmla="*/ 5 h 302"/>
                <a:gd name="T54" fmla="*/ 16 w 195"/>
                <a:gd name="T55" fmla="*/ 7 h 302"/>
                <a:gd name="T56" fmla="*/ 18 w 195"/>
                <a:gd name="T57" fmla="*/ 10 h 302"/>
                <a:gd name="T58" fmla="*/ 20 w 195"/>
                <a:gd name="T59" fmla="*/ 14 h 302"/>
                <a:gd name="T60" fmla="*/ 22 w 195"/>
                <a:gd name="T61" fmla="*/ 18 h 302"/>
                <a:gd name="T62" fmla="*/ 22 w 195"/>
                <a:gd name="T63" fmla="*/ 19 h 302"/>
                <a:gd name="T64" fmla="*/ 22 w 195"/>
                <a:gd name="T65" fmla="*/ 22 h 302"/>
                <a:gd name="T66" fmla="*/ 22 w 195"/>
                <a:gd name="T67" fmla="*/ 24 h 302"/>
                <a:gd name="T68" fmla="*/ 21 w 195"/>
                <a:gd name="T69" fmla="*/ 27 h 302"/>
                <a:gd name="T70" fmla="*/ 20 w 195"/>
                <a:gd name="T71" fmla="*/ 31 h 302"/>
                <a:gd name="T72" fmla="*/ 17 w 195"/>
                <a:gd name="T73" fmla="*/ 34 h 302"/>
                <a:gd name="T74" fmla="*/ 14 w 195"/>
                <a:gd name="T75" fmla="*/ 35 h 302"/>
                <a:gd name="T76" fmla="*/ 11 w 195"/>
                <a:gd name="T77" fmla="*/ 36 h 302"/>
                <a:gd name="T78" fmla="*/ 8 w 195"/>
                <a:gd name="T79" fmla="*/ 35 h 302"/>
                <a:gd name="T80" fmla="*/ 6 w 195"/>
                <a:gd name="T81" fmla="*/ 33 h 302"/>
                <a:gd name="T82" fmla="*/ 8 w 195"/>
                <a:gd name="T83" fmla="*/ 30 h 302"/>
                <a:gd name="T84" fmla="*/ 9 w 195"/>
                <a:gd name="T85" fmla="*/ 29 h 302"/>
                <a:gd name="T86" fmla="*/ 12 w 195"/>
                <a:gd name="T87" fmla="*/ 25 h 302"/>
                <a:gd name="T88" fmla="*/ 11 w 195"/>
                <a:gd name="T89" fmla="*/ 25 h 302"/>
                <a:gd name="T90" fmla="*/ 8 w 195"/>
                <a:gd name="T91" fmla="*/ 28 h 302"/>
                <a:gd name="T92" fmla="*/ 4 w 195"/>
                <a:gd name="T93" fmla="*/ 26 h 302"/>
                <a:gd name="T94" fmla="*/ 2 w 195"/>
                <a:gd name="T95" fmla="*/ 24 h 302"/>
                <a:gd name="T96" fmla="*/ 3 w 195"/>
                <a:gd name="T97" fmla="*/ 21 h 302"/>
                <a:gd name="T98" fmla="*/ 6 w 195"/>
                <a:gd name="T99" fmla="*/ 19 h 302"/>
                <a:gd name="T100" fmla="*/ 9 w 195"/>
                <a:gd name="T101" fmla="*/ 18 h 302"/>
                <a:gd name="T102" fmla="*/ 9 w 195"/>
                <a:gd name="T103" fmla="*/ 15 h 302"/>
                <a:gd name="T104" fmla="*/ 6 w 195"/>
                <a:gd name="T105" fmla="*/ 14 h 302"/>
                <a:gd name="T106" fmla="*/ 0 w 195"/>
                <a:gd name="T107" fmla="*/ 11 h 30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95"/>
                <a:gd name="T163" fmla="*/ 0 h 302"/>
                <a:gd name="T164" fmla="*/ 195 w 195"/>
                <a:gd name="T165" fmla="*/ 302 h 30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95" h="302">
                  <a:moveTo>
                    <a:pt x="0" y="89"/>
                  </a:moveTo>
                  <a:lnTo>
                    <a:pt x="32" y="129"/>
                  </a:lnTo>
                  <a:lnTo>
                    <a:pt x="28" y="131"/>
                  </a:lnTo>
                  <a:lnTo>
                    <a:pt x="24" y="135"/>
                  </a:lnTo>
                  <a:lnTo>
                    <a:pt x="20" y="138"/>
                  </a:lnTo>
                  <a:lnTo>
                    <a:pt x="17" y="144"/>
                  </a:lnTo>
                  <a:lnTo>
                    <a:pt x="11" y="150"/>
                  </a:lnTo>
                  <a:lnTo>
                    <a:pt x="9" y="154"/>
                  </a:lnTo>
                  <a:lnTo>
                    <a:pt x="7" y="157"/>
                  </a:lnTo>
                  <a:lnTo>
                    <a:pt x="5" y="163"/>
                  </a:lnTo>
                  <a:lnTo>
                    <a:pt x="5" y="167"/>
                  </a:lnTo>
                  <a:lnTo>
                    <a:pt x="3" y="171"/>
                  </a:lnTo>
                  <a:lnTo>
                    <a:pt x="1" y="175"/>
                  </a:lnTo>
                  <a:lnTo>
                    <a:pt x="1" y="178"/>
                  </a:lnTo>
                  <a:lnTo>
                    <a:pt x="1" y="182"/>
                  </a:lnTo>
                  <a:lnTo>
                    <a:pt x="3" y="190"/>
                  </a:lnTo>
                  <a:lnTo>
                    <a:pt x="5" y="195"/>
                  </a:lnTo>
                  <a:lnTo>
                    <a:pt x="7" y="201"/>
                  </a:lnTo>
                  <a:lnTo>
                    <a:pt x="9" y="207"/>
                  </a:lnTo>
                  <a:lnTo>
                    <a:pt x="11" y="213"/>
                  </a:lnTo>
                  <a:lnTo>
                    <a:pt x="15" y="216"/>
                  </a:lnTo>
                  <a:lnTo>
                    <a:pt x="17" y="218"/>
                  </a:lnTo>
                  <a:lnTo>
                    <a:pt x="20" y="222"/>
                  </a:lnTo>
                  <a:lnTo>
                    <a:pt x="24" y="226"/>
                  </a:lnTo>
                  <a:lnTo>
                    <a:pt x="30" y="228"/>
                  </a:lnTo>
                  <a:lnTo>
                    <a:pt x="34" y="230"/>
                  </a:lnTo>
                  <a:lnTo>
                    <a:pt x="38" y="232"/>
                  </a:lnTo>
                  <a:lnTo>
                    <a:pt x="41" y="233"/>
                  </a:lnTo>
                  <a:lnTo>
                    <a:pt x="39" y="237"/>
                  </a:lnTo>
                  <a:lnTo>
                    <a:pt x="36" y="241"/>
                  </a:lnTo>
                  <a:lnTo>
                    <a:pt x="34" y="245"/>
                  </a:lnTo>
                  <a:lnTo>
                    <a:pt x="30" y="251"/>
                  </a:lnTo>
                  <a:lnTo>
                    <a:pt x="28" y="256"/>
                  </a:lnTo>
                  <a:lnTo>
                    <a:pt x="28" y="262"/>
                  </a:lnTo>
                  <a:lnTo>
                    <a:pt x="28" y="270"/>
                  </a:lnTo>
                  <a:lnTo>
                    <a:pt x="30" y="275"/>
                  </a:lnTo>
                  <a:lnTo>
                    <a:pt x="32" y="281"/>
                  </a:lnTo>
                  <a:lnTo>
                    <a:pt x="34" y="285"/>
                  </a:lnTo>
                  <a:lnTo>
                    <a:pt x="38" y="289"/>
                  </a:lnTo>
                  <a:lnTo>
                    <a:pt x="41" y="290"/>
                  </a:lnTo>
                  <a:lnTo>
                    <a:pt x="47" y="294"/>
                  </a:lnTo>
                  <a:lnTo>
                    <a:pt x="51" y="294"/>
                  </a:lnTo>
                  <a:lnTo>
                    <a:pt x="55" y="296"/>
                  </a:lnTo>
                  <a:lnTo>
                    <a:pt x="58" y="296"/>
                  </a:lnTo>
                  <a:lnTo>
                    <a:pt x="62" y="298"/>
                  </a:lnTo>
                  <a:lnTo>
                    <a:pt x="66" y="298"/>
                  </a:lnTo>
                  <a:lnTo>
                    <a:pt x="72" y="300"/>
                  </a:lnTo>
                  <a:lnTo>
                    <a:pt x="76" y="300"/>
                  </a:lnTo>
                  <a:lnTo>
                    <a:pt x="83" y="300"/>
                  </a:lnTo>
                  <a:lnTo>
                    <a:pt x="89" y="302"/>
                  </a:lnTo>
                  <a:lnTo>
                    <a:pt x="96" y="302"/>
                  </a:lnTo>
                  <a:lnTo>
                    <a:pt x="98" y="302"/>
                  </a:lnTo>
                  <a:lnTo>
                    <a:pt x="102" y="302"/>
                  </a:lnTo>
                  <a:lnTo>
                    <a:pt x="106" y="302"/>
                  </a:lnTo>
                  <a:lnTo>
                    <a:pt x="112" y="302"/>
                  </a:lnTo>
                  <a:lnTo>
                    <a:pt x="117" y="300"/>
                  </a:lnTo>
                  <a:lnTo>
                    <a:pt x="125" y="300"/>
                  </a:lnTo>
                  <a:lnTo>
                    <a:pt x="129" y="298"/>
                  </a:lnTo>
                  <a:lnTo>
                    <a:pt x="133" y="298"/>
                  </a:lnTo>
                  <a:lnTo>
                    <a:pt x="136" y="296"/>
                  </a:lnTo>
                  <a:lnTo>
                    <a:pt x="140" y="294"/>
                  </a:lnTo>
                  <a:lnTo>
                    <a:pt x="146" y="290"/>
                  </a:lnTo>
                  <a:lnTo>
                    <a:pt x="154" y="287"/>
                  </a:lnTo>
                  <a:lnTo>
                    <a:pt x="161" y="281"/>
                  </a:lnTo>
                  <a:lnTo>
                    <a:pt x="167" y="275"/>
                  </a:lnTo>
                  <a:lnTo>
                    <a:pt x="171" y="271"/>
                  </a:lnTo>
                  <a:lnTo>
                    <a:pt x="173" y="268"/>
                  </a:lnTo>
                  <a:lnTo>
                    <a:pt x="174" y="264"/>
                  </a:lnTo>
                  <a:lnTo>
                    <a:pt x="178" y="260"/>
                  </a:lnTo>
                  <a:lnTo>
                    <a:pt x="180" y="254"/>
                  </a:lnTo>
                  <a:lnTo>
                    <a:pt x="182" y="251"/>
                  </a:lnTo>
                  <a:lnTo>
                    <a:pt x="184" y="245"/>
                  </a:lnTo>
                  <a:lnTo>
                    <a:pt x="186" y="241"/>
                  </a:lnTo>
                  <a:lnTo>
                    <a:pt x="188" y="235"/>
                  </a:lnTo>
                  <a:lnTo>
                    <a:pt x="188" y="232"/>
                  </a:lnTo>
                  <a:lnTo>
                    <a:pt x="190" y="226"/>
                  </a:lnTo>
                  <a:lnTo>
                    <a:pt x="192" y="222"/>
                  </a:lnTo>
                  <a:lnTo>
                    <a:pt x="192" y="216"/>
                  </a:lnTo>
                  <a:lnTo>
                    <a:pt x="193" y="211"/>
                  </a:lnTo>
                  <a:lnTo>
                    <a:pt x="193" y="207"/>
                  </a:lnTo>
                  <a:lnTo>
                    <a:pt x="195" y="201"/>
                  </a:lnTo>
                  <a:lnTo>
                    <a:pt x="195" y="195"/>
                  </a:lnTo>
                  <a:lnTo>
                    <a:pt x="195" y="192"/>
                  </a:lnTo>
                  <a:lnTo>
                    <a:pt x="195" y="186"/>
                  </a:lnTo>
                  <a:lnTo>
                    <a:pt x="195" y="180"/>
                  </a:lnTo>
                  <a:lnTo>
                    <a:pt x="195" y="175"/>
                  </a:lnTo>
                  <a:lnTo>
                    <a:pt x="195" y="171"/>
                  </a:lnTo>
                  <a:lnTo>
                    <a:pt x="195" y="165"/>
                  </a:lnTo>
                  <a:lnTo>
                    <a:pt x="195" y="161"/>
                  </a:lnTo>
                  <a:lnTo>
                    <a:pt x="193" y="156"/>
                  </a:lnTo>
                  <a:lnTo>
                    <a:pt x="193" y="152"/>
                  </a:lnTo>
                  <a:lnTo>
                    <a:pt x="193" y="146"/>
                  </a:lnTo>
                  <a:lnTo>
                    <a:pt x="193" y="142"/>
                  </a:lnTo>
                  <a:lnTo>
                    <a:pt x="192" y="138"/>
                  </a:lnTo>
                  <a:lnTo>
                    <a:pt x="192" y="135"/>
                  </a:lnTo>
                  <a:lnTo>
                    <a:pt x="190" y="131"/>
                  </a:lnTo>
                  <a:lnTo>
                    <a:pt x="190" y="127"/>
                  </a:lnTo>
                  <a:lnTo>
                    <a:pt x="188" y="121"/>
                  </a:lnTo>
                  <a:lnTo>
                    <a:pt x="186" y="117"/>
                  </a:lnTo>
                  <a:lnTo>
                    <a:pt x="184" y="114"/>
                  </a:lnTo>
                  <a:lnTo>
                    <a:pt x="182" y="110"/>
                  </a:lnTo>
                  <a:lnTo>
                    <a:pt x="178" y="104"/>
                  </a:lnTo>
                  <a:lnTo>
                    <a:pt x="176" y="98"/>
                  </a:lnTo>
                  <a:lnTo>
                    <a:pt x="173" y="95"/>
                  </a:lnTo>
                  <a:lnTo>
                    <a:pt x="171" y="89"/>
                  </a:lnTo>
                  <a:lnTo>
                    <a:pt x="167" y="85"/>
                  </a:lnTo>
                  <a:lnTo>
                    <a:pt x="163" y="79"/>
                  </a:lnTo>
                  <a:lnTo>
                    <a:pt x="161" y="74"/>
                  </a:lnTo>
                  <a:lnTo>
                    <a:pt x="157" y="68"/>
                  </a:lnTo>
                  <a:lnTo>
                    <a:pt x="154" y="62"/>
                  </a:lnTo>
                  <a:lnTo>
                    <a:pt x="150" y="59"/>
                  </a:lnTo>
                  <a:lnTo>
                    <a:pt x="146" y="53"/>
                  </a:lnTo>
                  <a:lnTo>
                    <a:pt x="144" y="49"/>
                  </a:lnTo>
                  <a:lnTo>
                    <a:pt x="140" y="43"/>
                  </a:lnTo>
                  <a:lnTo>
                    <a:pt x="136" y="38"/>
                  </a:lnTo>
                  <a:lnTo>
                    <a:pt x="135" y="32"/>
                  </a:lnTo>
                  <a:lnTo>
                    <a:pt x="131" y="28"/>
                  </a:lnTo>
                  <a:lnTo>
                    <a:pt x="127" y="24"/>
                  </a:lnTo>
                  <a:lnTo>
                    <a:pt x="125" y="21"/>
                  </a:lnTo>
                  <a:lnTo>
                    <a:pt x="123" y="17"/>
                  </a:lnTo>
                  <a:lnTo>
                    <a:pt x="121" y="13"/>
                  </a:lnTo>
                  <a:lnTo>
                    <a:pt x="115" y="7"/>
                  </a:lnTo>
                  <a:lnTo>
                    <a:pt x="114" y="3"/>
                  </a:lnTo>
                  <a:lnTo>
                    <a:pt x="110" y="2"/>
                  </a:lnTo>
                  <a:lnTo>
                    <a:pt x="110" y="0"/>
                  </a:lnTo>
                  <a:lnTo>
                    <a:pt x="98" y="13"/>
                  </a:lnTo>
                  <a:lnTo>
                    <a:pt x="98" y="15"/>
                  </a:lnTo>
                  <a:lnTo>
                    <a:pt x="100" y="17"/>
                  </a:lnTo>
                  <a:lnTo>
                    <a:pt x="102" y="22"/>
                  </a:lnTo>
                  <a:lnTo>
                    <a:pt x="108" y="28"/>
                  </a:lnTo>
                  <a:lnTo>
                    <a:pt x="110" y="32"/>
                  </a:lnTo>
                  <a:lnTo>
                    <a:pt x="112" y="36"/>
                  </a:lnTo>
                  <a:lnTo>
                    <a:pt x="114" y="40"/>
                  </a:lnTo>
                  <a:lnTo>
                    <a:pt x="117" y="45"/>
                  </a:lnTo>
                  <a:lnTo>
                    <a:pt x="121" y="49"/>
                  </a:lnTo>
                  <a:lnTo>
                    <a:pt x="123" y="55"/>
                  </a:lnTo>
                  <a:lnTo>
                    <a:pt x="127" y="60"/>
                  </a:lnTo>
                  <a:lnTo>
                    <a:pt x="131" y="66"/>
                  </a:lnTo>
                  <a:lnTo>
                    <a:pt x="133" y="70"/>
                  </a:lnTo>
                  <a:lnTo>
                    <a:pt x="136" y="76"/>
                  </a:lnTo>
                  <a:lnTo>
                    <a:pt x="140" y="81"/>
                  </a:lnTo>
                  <a:lnTo>
                    <a:pt x="144" y="87"/>
                  </a:lnTo>
                  <a:lnTo>
                    <a:pt x="146" y="93"/>
                  </a:lnTo>
                  <a:lnTo>
                    <a:pt x="150" y="98"/>
                  </a:lnTo>
                  <a:lnTo>
                    <a:pt x="152" y="102"/>
                  </a:lnTo>
                  <a:lnTo>
                    <a:pt x="155" y="110"/>
                  </a:lnTo>
                  <a:lnTo>
                    <a:pt x="157" y="114"/>
                  </a:lnTo>
                  <a:lnTo>
                    <a:pt x="161" y="119"/>
                  </a:lnTo>
                  <a:lnTo>
                    <a:pt x="163" y="125"/>
                  </a:lnTo>
                  <a:lnTo>
                    <a:pt x="165" y="129"/>
                  </a:lnTo>
                  <a:lnTo>
                    <a:pt x="167" y="133"/>
                  </a:lnTo>
                  <a:lnTo>
                    <a:pt x="169" y="138"/>
                  </a:lnTo>
                  <a:lnTo>
                    <a:pt x="169" y="142"/>
                  </a:lnTo>
                  <a:lnTo>
                    <a:pt x="171" y="146"/>
                  </a:lnTo>
                  <a:lnTo>
                    <a:pt x="171" y="150"/>
                  </a:lnTo>
                  <a:lnTo>
                    <a:pt x="173" y="154"/>
                  </a:lnTo>
                  <a:lnTo>
                    <a:pt x="173" y="157"/>
                  </a:lnTo>
                  <a:lnTo>
                    <a:pt x="173" y="161"/>
                  </a:lnTo>
                  <a:lnTo>
                    <a:pt x="173" y="165"/>
                  </a:lnTo>
                  <a:lnTo>
                    <a:pt x="173" y="169"/>
                  </a:lnTo>
                  <a:lnTo>
                    <a:pt x="173" y="173"/>
                  </a:lnTo>
                  <a:lnTo>
                    <a:pt x="174" y="176"/>
                  </a:lnTo>
                  <a:lnTo>
                    <a:pt x="173" y="180"/>
                  </a:lnTo>
                  <a:lnTo>
                    <a:pt x="173" y="184"/>
                  </a:lnTo>
                  <a:lnTo>
                    <a:pt x="173" y="188"/>
                  </a:lnTo>
                  <a:lnTo>
                    <a:pt x="173" y="194"/>
                  </a:lnTo>
                  <a:lnTo>
                    <a:pt x="173" y="195"/>
                  </a:lnTo>
                  <a:lnTo>
                    <a:pt x="173" y="201"/>
                  </a:lnTo>
                  <a:lnTo>
                    <a:pt x="171" y="205"/>
                  </a:lnTo>
                  <a:lnTo>
                    <a:pt x="171" y="209"/>
                  </a:lnTo>
                  <a:lnTo>
                    <a:pt x="169" y="214"/>
                  </a:lnTo>
                  <a:lnTo>
                    <a:pt x="167" y="222"/>
                  </a:lnTo>
                  <a:lnTo>
                    <a:pt x="165" y="228"/>
                  </a:lnTo>
                  <a:lnTo>
                    <a:pt x="163" y="235"/>
                  </a:lnTo>
                  <a:lnTo>
                    <a:pt x="159" y="241"/>
                  </a:lnTo>
                  <a:lnTo>
                    <a:pt x="157" y="247"/>
                  </a:lnTo>
                  <a:lnTo>
                    <a:pt x="154" y="251"/>
                  </a:lnTo>
                  <a:lnTo>
                    <a:pt x="152" y="256"/>
                  </a:lnTo>
                  <a:lnTo>
                    <a:pt x="148" y="258"/>
                  </a:lnTo>
                  <a:lnTo>
                    <a:pt x="146" y="262"/>
                  </a:lnTo>
                  <a:lnTo>
                    <a:pt x="142" y="266"/>
                  </a:lnTo>
                  <a:lnTo>
                    <a:pt x="136" y="270"/>
                  </a:lnTo>
                  <a:lnTo>
                    <a:pt x="133" y="271"/>
                  </a:lnTo>
                  <a:lnTo>
                    <a:pt x="127" y="273"/>
                  </a:lnTo>
                  <a:lnTo>
                    <a:pt x="123" y="275"/>
                  </a:lnTo>
                  <a:lnTo>
                    <a:pt x="117" y="279"/>
                  </a:lnTo>
                  <a:lnTo>
                    <a:pt x="112" y="279"/>
                  </a:lnTo>
                  <a:lnTo>
                    <a:pt x="106" y="281"/>
                  </a:lnTo>
                  <a:lnTo>
                    <a:pt x="100" y="281"/>
                  </a:lnTo>
                  <a:lnTo>
                    <a:pt x="95" y="283"/>
                  </a:lnTo>
                  <a:lnTo>
                    <a:pt x="89" y="283"/>
                  </a:lnTo>
                  <a:lnTo>
                    <a:pt x="83" y="283"/>
                  </a:lnTo>
                  <a:lnTo>
                    <a:pt x="77" y="281"/>
                  </a:lnTo>
                  <a:lnTo>
                    <a:pt x="72" y="281"/>
                  </a:lnTo>
                  <a:lnTo>
                    <a:pt x="66" y="279"/>
                  </a:lnTo>
                  <a:lnTo>
                    <a:pt x="62" y="279"/>
                  </a:lnTo>
                  <a:lnTo>
                    <a:pt x="57" y="277"/>
                  </a:lnTo>
                  <a:lnTo>
                    <a:pt x="55" y="275"/>
                  </a:lnTo>
                  <a:lnTo>
                    <a:pt x="49" y="273"/>
                  </a:lnTo>
                  <a:lnTo>
                    <a:pt x="47" y="271"/>
                  </a:lnTo>
                  <a:lnTo>
                    <a:pt x="45" y="268"/>
                  </a:lnTo>
                  <a:lnTo>
                    <a:pt x="45" y="264"/>
                  </a:lnTo>
                  <a:lnTo>
                    <a:pt x="45" y="260"/>
                  </a:lnTo>
                  <a:lnTo>
                    <a:pt x="49" y="256"/>
                  </a:lnTo>
                  <a:lnTo>
                    <a:pt x="51" y="251"/>
                  </a:lnTo>
                  <a:lnTo>
                    <a:pt x="55" y="249"/>
                  </a:lnTo>
                  <a:lnTo>
                    <a:pt x="57" y="245"/>
                  </a:lnTo>
                  <a:lnTo>
                    <a:pt x="58" y="243"/>
                  </a:lnTo>
                  <a:lnTo>
                    <a:pt x="60" y="241"/>
                  </a:lnTo>
                  <a:lnTo>
                    <a:pt x="64" y="239"/>
                  </a:lnTo>
                  <a:lnTo>
                    <a:pt x="68" y="235"/>
                  </a:lnTo>
                  <a:lnTo>
                    <a:pt x="72" y="233"/>
                  </a:lnTo>
                  <a:lnTo>
                    <a:pt x="76" y="230"/>
                  </a:lnTo>
                  <a:lnTo>
                    <a:pt x="81" y="224"/>
                  </a:lnTo>
                  <a:lnTo>
                    <a:pt x="85" y="218"/>
                  </a:lnTo>
                  <a:lnTo>
                    <a:pt x="91" y="213"/>
                  </a:lnTo>
                  <a:lnTo>
                    <a:pt x="95" y="207"/>
                  </a:lnTo>
                  <a:lnTo>
                    <a:pt x="96" y="203"/>
                  </a:lnTo>
                  <a:lnTo>
                    <a:pt x="96" y="199"/>
                  </a:lnTo>
                  <a:lnTo>
                    <a:pt x="95" y="197"/>
                  </a:lnTo>
                  <a:lnTo>
                    <a:pt x="89" y="197"/>
                  </a:lnTo>
                  <a:lnTo>
                    <a:pt x="83" y="201"/>
                  </a:lnTo>
                  <a:lnTo>
                    <a:pt x="77" y="207"/>
                  </a:lnTo>
                  <a:lnTo>
                    <a:pt x="72" y="213"/>
                  </a:lnTo>
                  <a:lnTo>
                    <a:pt x="66" y="216"/>
                  </a:lnTo>
                  <a:lnTo>
                    <a:pt x="60" y="222"/>
                  </a:lnTo>
                  <a:lnTo>
                    <a:pt x="57" y="224"/>
                  </a:lnTo>
                  <a:lnTo>
                    <a:pt x="55" y="224"/>
                  </a:lnTo>
                  <a:lnTo>
                    <a:pt x="51" y="222"/>
                  </a:lnTo>
                  <a:lnTo>
                    <a:pt x="45" y="220"/>
                  </a:lnTo>
                  <a:lnTo>
                    <a:pt x="38" y="216"/>
                  </a:lnTo>
                  <a:lnTo>
                    <a:pt x="32" y="214"/>
                  </a:lnTo>
                  <a:lnTo>
                    <a:pt x="24" y="209"/>
                  </a:lnTo>
                  <a:lnTo>
                    <a:pt x="19" y="205"/>
                  </a:lnTo>
                  <a:lnTo>
                    <a:pt x="17" y="201"/>
                  </a:lnTo>
                  <a:lnTo>
                    <a:pt x="15" y="197"/>
                  </a:lnTo>
                  <a:lnTo>
                    <a:pt x="13" y="194"/>
                  </a:lnTo>
                  <a:lnTo>
                    <a:pt x="15" y="188"/>
                  </a:lnTo>
                  <a:lnTo>
                    <a:pt x="15" y="184"/>
                  </a:lnTo>
                  <a:lnTo>
                    <a:pt x="17" y="178"/>
                  </a:lnTo>
                  <a:lnTo>
                    <a:pt x="20" y="175"/>
                  </a:lnTo>
                  <a:lnTo>
                    <a:pt x="24" y="169"/>
                  </a:lnTo>
                  <a:lnTo>
                    <a:pt x="28" y="165"/>
                  </a:lnTo>
                  <a:lnTo>
                    <a:pt x="32" y="161"/>
                  </a:lnTo>
                  <a:lnTo>
                    <a:pt x="38" y="157"/>
                  </a:lnTo>
                  <a:lnTo>
                    <a:pt x="41" y="156"/>
                  </a:lnTo>
                  <a:lnTo>
                    <a:pt x="47" y="150"/>
                  </a:lnTo>
                  <a:lnTo>
                    <a:pt x="51" y="148"/>
                  </a:lnTo>
                  <a:lnTo>
                    <a:pt x="55" y="146"/>
                  </a:lnTo>
                  <a:lnTo>
                    <a:pt x="60" y="144"/>
                  </a:lnTo>
                  <a:lnTo>
                    <a:pt x="66" y="140"/>
                  </a:lnTo>
                  <a:lnTo>
                    <a:pt x="68" y="140"/>
                  </a:lnTo>
                  <a:lnTo>
                    <a:pt x="68" y="136"/>
                  </a:lnTo>
                  <a:lnTo>
                    <a:pt x="72" y="131"/>
                  </a:lnTo>
                  <a:lnTo>
                    <a:pt x="72" y="127"/>
                  </a:lnTo>
                  <a:lnTo>
                    <a:pt x="70" y="125"/>
                  </a:lnTo>
                  <a:lnTo>
                    <a:pt x="68" y="121"/>
                  </a:lnTo>
                  <a:lnTo>
                    <a:pt x="64" y="121"/>
                  </a:lnTo>
                  <a:lnTo>
                    <a:pt x="58" y="119"/>
                  </a:lnTo>
                  <a:lnTo>
                    <a:pt x="55" y="119"/>
                  </a:lnTo>
                  <a:lnTo>
                    <a:pt x="51" y="119"/>
                  </a:lnTo>
                  <a:lnTo>
                    <a:pt x="47" y="119"/>
                  </a:lnTo>
                  <a:lnTo>
                    <a:pt x="43" y="119"/>
                  </a:lnTo>
                  <a:lnTo>
                    <a:pt x="41" y="119"/>
                  </a:lnTo>
                  <a:lnTo>
                    <a:pt x="13" y="78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67"/>
          <p:cNvGrpSpPr>
            <a:grpSpLocks noChangeAspect="1"/>
          </p:cNvGrpSpPr>
          <p:nvPr/>
        </p:nvGrpSpPr>
        <p:grpSpPr bwMode="auto">
          <a:xfrm>
            <a:off x="7924800" y="4114800"/>
            <a:ext cx="1766888" cy="1814513"/>
            <a:chOff x="2880" y="2928"/>
            <a:chExt cx="1113" cy="1143"/>
          </a:xfrm>
        </p:grpSpPr>
        <p:sp>
          <p:nvSpPr>
            <p:cNvPr id="9382" name="AutoShape 166"/>
            <p:cNvSpPr>
              <a:spLocks noChangeAspect="1" noChangeArrowheads="1" noTextEdit="1"/>
            </p:cNvSpPr>
            <p:nvPr/>
          </p:nvSpPr>
          <p:spPr bwMode="auto">
            <a:xfrm>
              <a:off x="2880" y="2928"/>
              <a:ext cx="1113" cy="1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3" name="Freeform 168"/>
            <p:cNvSpPr>
              <a:spLocks/>
            </p:cNvSpPr>
            <p:nvPr/>
          </p:nvSpPr>
          <p:spPr bwMode="auto">
            <a:xfrm>
              <a:off x="2880" y="2929"/>
              <a:ext cx="1113" cy="765"/>
            </a:xfrm>
            <a:custGeom>
              <a:avLst/>
              <a:gdLst>
                <a:gd name="T0" fmla="*/ 188 w 2226"/>
                <a:gd name="T1" fmla="*/ 20 h 1531"/>
                <a:gd name="T2" fmla="*/ 160 w 2226"/>
                <a:gd name="T3" fmla="*/ 11 h 1531"/>
                <a:gd name="T4" fmla="*/ 144 w 2226"/>
                <a:gd name="T5" fmla="*/ 6 h 1531"/>
                <a:gd name="T6" fmla="*/ 141 w 2226"/>
                <a:gd name="T7" fmla="*/ 4 h 1531"/>
                <a:gd name="T8" fmla="*/ 130 w 2226"/>
                <a:gd name="T9" fmla="*/ 2 h 1531"/>
                <a:gd name="T10" fmla="*/ 110 w 2226"/>
                <a:gd name="T11" fmla="*/ 0 h 1531"/>
                <a:gd name="T12" fmla="*/ 92 w 2226"/>
                <a:gd name="T13" fmla="*/ 0 h 1531"/>
                <a:gd name="T14" fmla="*/ 82 w 2226"/>
                <a:gd name="T15" fmla="*/ 0 h 1531"/>
                <a:gd name="T16" fmla="*/ 72 w 2226"/>
                <a:gd name="T17" fmla="*/ 2 h 1531"/>
                <a:gd name="T18" fmla="*/ 61 w 2226"/>
                <a:gd name="T19" fmla="*/ 4 h 1531"/>
                <a:gd name="T20" fmla="*/ 50 w 2226"/>
                <a:gd name="T21" fmla="*/ 7 h 1531"/>
                <a:gd name="T22" fmla="*/ 42 w 2226"/>
                <a:gd name="T23" fmla="*/ 11 h 1531"/>
                <a:gd name="T24" fmla="*/ 36 w 2226"/>
                <a:gd name="T25" fmla="*/ 15 h 1531"/>
                <a:gd name="T26" fmla="*/ 24 w 2226"/>
                <a:gd name="T27" fmla="*/ 29 h 1531"/>
                <a:gd name="T28" fmla="*/ 15 w 2226"/>
                <a:gd name="T29" fmla="*/ 47 h 1531"/>
                <a:gd name="T30" fmla="*/ 9 w 2226"/>
                <a:gd name="T31" fmla="*/ 70 h 1531"/>
                <a:gd name="T32" fmla="*/ 3 w 2226"/>
                <a:gd name="T33" fmla="*/ 97 h 1531"/>
                <a:gd name="T34" fmla="*/ 1 w 2226"/>
                <a:gd name="T35" fmla="*/ 119 h 1531"/>
                <a:gd name="T36" fmla="*/ 1 w 2226"/>
                <a:gd name="T37" fmla="*/ 149 h 1531"/>
                <a:gd name="T38" fmla="*/ 6 w 2226"/>
                <a:gd name="T39" fmla="*/ 169 h 1531"/>
                <a:gd name="T40" fmla="*/ 15 w 2226"/>
                <a:gd name="T41" fmla="*/ 181 h 1531"/>
                <a:gd name="T42" fmla="*/ 23 w 2226"/>
                <a:gd name="T43" fmla="*/ 186 h 1531"/>
                <a:gd name="T44" fmla="*/ 34 w 2226"/>
                <a:gd name="T45" fmla="*/ 189 h 1531"/>
                <a:gd name="T46" fmla="*/ 45 w 2226"/>
                <a:gd name="T47" fmla="*/ 191 h 1531"/>
                <a:gd name="T48" fmla="*/ 52 w 2226"/>
                <a:gd name="T49" fmla="*/ 191 h 1531"/>
                <a:gd name="T50" fmla="*/ 60 w 2226"/>
                <a:gd name="T51" fmla="*/ 190 h 1531"/>
                <a:gd name="T52" fmla="*/ 70 w 2226"/>
                <a:gd name="T53" fmla="*/ 189 h 1531"/>
                <a:gd name="T54" fmla="*/ 89 w 2226"/>
                <a:gd name="T55" fmla="*/ 185 h 1531"/>
                <a:gd name="T56" fmla="*/ 117 w 2226"/>
                <a:gd name="T57" fmla="*/ 181 h 1531"/>
                <a:gd name="T58" fmla="*/ 140 w 2226"/>
                <a:gd name="T59" fmla="*/ 179 h 1531"/>
                <a:gd name="T60" fmla="*/ 154 w 2226"/>
                <a:gd name="T61" fmla="*/ 182 h 1531"/>
                <a:gd name="T62" fmla="*/ 170 w 2226"/>
                <a:gd name="T63" fmla="*/ 185 h 1531"/>
                <a:gd name="T64" fmla="*/ 189 w 2226"/>
                <a:gd name="T65" fmla="*/ 188 h 1531"/>
                <a:gd name="T66" fmla="*/ 207 w 2226"/>
                <a:gd name="T67" fmla="*/ 190 h 1531"/>
                <a:gd name="T68" fmla="*/ 216 w 2226"/>
                <a:gd name="T69" fmla="*/ 190 h 1531"/>
                <a:gd name="T70" fmla="*/ 226 w 2226"/>
                <a:gd name="T71" fmla="*/ 190 h 1531"/>
                <a:gd name="T72" fmla="*/ 235 w 2226"/>
                <a:gd name="T73" fmla="*/ 190 h 1531"/>
                <a:gd name="T74" fmla="*/ 243 w 2226"/>
                <a:gd name="T75" fmla="*/ 188 h 1531"/>
                <a:gd name="T76" fmla="*/ 251 w 2226"/>
                <a:gd name="T77" fmla="*/ 184 h 1531"/>
                <a:gd name="T78" fmla="*/ 258 w 2226"/>
                <a:gd name="T79" fmla="*/ 178 h 1531"/>
                <a:gd name="T80" fmla="*/ 267 w 2226"/>
                <a:gd name="T81" fmla="*/ 163 h 1531"/>
                <a:gd name="T82" fmla="*/ 274 w 2226"/>
                <a:gd name="T83" fmla="*/ 142 h 1531"/>
                <a:gd name="T84" fmla="*/ 278 w 2226"/>
                <a:gd name="T85" fmla="*/ 114 h 1531"/>
                <a:gd name="T86" fmla="*/ 278 w 2226"/>
                <a:gd name="T87" fmla="*/ 87 h 1531"/>
                <a:gd name="T88" fmla="*/ 273 w 2226"/>
                <a:gd name="T89" fmla="*/ 62 h 1531"/>
                <a:gd name="T90" fmla="*/ 268 w 2226"/>
                <a:gd name="T91" fmla="*/ 51 h 1531"/>
                <a:gd name="T92" fmla="*/ 261 w 2226"/>
                <a:gd name="T93" fmla="*/ 42 h 1531"/>
                <a:gd name="T94" fmla="*/ 252 w 2226"/>
                <a:gd name="T95" fmla="*/ 37 h 1531"/>
                <a:gd name="T96" fmla="*/ 242 w 2226"/>
                <a:gd name="T97" fmla="*/ 35 h 1531"/>
                <a:gd name="T98" fmla="*/ 230 w 2226"/>
                <a:gd name="T99" fmla="*/ 32 h 1531"/>
                <a:gd name="T100" fmla="*/ 218 w 2226"/>
                <a:gd name="T101" fmla="*/ 29 h 153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226"/>
                <a:gd name="T154" fmla="*/ 0 h 1531"/>
                <a:gd name="T155" fmla="*/ 2226 w 2226"/>
                <a:gd name="T156" fmla="*/ 1531 h 153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226" h="1531">
                  <a:moveTo>
                    <a:pt x="1709" y="224"/>
                  </a:moveTo>
                  <a:lnTo>
                    <a:pt x="1658" y="209"/>
                  </a:lnTo>
                  <a:lnTo>
                    <a:pt x="1606" y="193"/>
                  </a:lnTo>
                  <a:lnTo>
                    <a:pt x="1555" y="178"/>
                  </a:lnTo>
                  <a:lnTo>
                    <a:pt x="1506" y="163"/>
                  </a:lnTo>
                  <a:lnTo>
                    <a:pt x="1458" y="146"/>
                  </a:lnTo>
                  <a:lnTo>
                    <a:pt x="1411" y="132"/>
                  </a:lnTo>
                  <a:lnTo>
                    <a:pt x="1368" y="118"/>
                  </a:lnTo>
                  <a:lnTo>
                    <a:pt x="1326" y="104"/>
                  </a:lnTo>
                  <a:lnTo>
                    <a:pt x="1287" y="91"/>
                  </a:lnTo>
                  <a:lnTo>
                    <a:pt x="1252" y="80"/>
                  </a:lnTo>
                  <a:lnTo>
                    <a:pt x="1222" y="69"/>
                  </a:lnTo>
                  <a:lnTo>
                    <a:pt x="1196" y="61"/>
                  </a:lnTo>
                  <a:lnTo>
                    <a:pt x="1175" y="53"/>
                  </a:lnTo>
                  <a:lnTo>
                    <a:pt x="1159" y="49"/>
                  </a:lnTo>
                  <a:lnTo>
                    <a:pt x="1150" y="45"/>
                  </a:lnTo>
                  <a:lnTo>
                    <a:pt x="1146" y="44"/>
                  </a:lnTo>
                  <a:lnTo>
                    <a:pt x="1144" y="44"/>
                  </a:lnTo>
                  <a:lnTo>
                    <a:pt x="1138" y="42"/>
                  </a:lnTo>
                  <a:lnTo>
                    <a:pt x="1129" y="39"/>
                  </a:lnTo>
                  <a:lnTo>
                    <a:pt x="1118" y="37"/>
                  </a:lnTo>
                  <a:lnTo>
                    <a:pt x="1101" y="34"/>
                  </a:lnTo>
                  <a:lnTo>
                    <a:pt x="1083" y="30"/>
                  </a:lnTo>
                  <a:lnTo>
                    <a:pt x="1061" y="26"/>
                  </a:lnTo>
                  <a:lnTo>
                    <a:pt x="1037" y="22"/>
                  </a:lnTo>
                  <a:lnTo>
                    <a:pt x="1010" y="17"/>
                  </a:lnTo>
                  <a:lnTo>
                    <a:pt x="983" y="14"/>
                  </a:lnTo>
                  <a:lnTo>
                    <a:pt x="952" y="9"/>
                  </a:lnTo>
                  <a:lnTo>
                    <a:pt x="919" y="7"/>
                  </a:lnTo>
                  <a:lnTo>
                    <a:pt x="885" y="4"/>
                  </a:lnTo>
                  <a:lnTo>
                    <a:pt x="850" y="1"/>
                  </a:lnTo>
                  <a:lnTo>
                    <a:pt x="813" y="0"/>
                  </a:lnTo>
                  <a:lnTo>
                    <a:pt x="775" y="0"/>
                  </a:lnTo>
                  <a:lnTo>
                    <a:pt x="759" y="0"/>
                  </a:lnTo>
                  <a:lnTo>
                    <a:pt x="743" y="0"/>
                  </a:lnTo>
                  <a:lnTo>
                    <a:pt x="727" y="1"/>
                  </a:lnTo>
                  <a:lnTo>
                    <a:pt x="711" y="1"/>
                  </a:lnTo>
                  <a:lnTo>
                    <a:pt x="694" y="2"/>
                  </a:lnTo>
                  <a:lnTo>
                    <a:pt x="677" y="4"/>
                  </a:lnTo>
                  <a:lnTo>
                    <a:pt x="661" y="5"/>
                  </a:lnTo>
                  <a:lnTo>
                    <a:pt x="644" y="7"/>
                  </a:lnTo>
                  <a:lnTo>
                    <a:pt x="628" y="9"/>
                  </a:lnTo>
                  <a:lnTo>
                    <a:pt x="611" y="11"/>
                  </a:lnTo>
                  <a:lnTo>
                    <a:pt x="595" y="14"/>
                  </a:lnTo>
                  <a:lnTo>
                    <a:pt x="577" y="16"/>
                  </a:lnTo>
                  <a:lnTo>
                    <a:pt x="560" y="20"/>
                  </a:lnTo>
                  <a:lnTo>
                    <a:pt x="544" y="22"/>
                  </a:lnTo>
                  <a:lnTo>
                    <a:pt x="527" y="27"/>
                  </a:lnTo>
                  <a:lnTo>
                    <a:pt x="510" y="30"/>
                  </a:lnTo>
                  <a:lnTo>
                    <a:pt x="491" y="35"/>
                  </a:lnTo>
                  <a:lnTo>
                    <a:pt x="472" y="40"/>
                  </a:lnTo>
                  <a:lnTo>
                    <a:pt x="455" y="45"/>
                  </a:lnTo>
                  <a:lnTo>
                    <a:pt x="439" y="51"/>
                  </a:lnTo>
                  <a:lnTo>
                    <a:pt x="423" y="57"/>
                  </a:lnTo>
                  <a:lnTo>
                    <a:pt x="407" y="62"/>
                  </a:lnTo>
                  <a:lnTo>
                    <a:pt x="393" y="67"/>
                  </a:lnTo>
                  <a:lnTo>
                    <a:pt x="379" y="73"/>
                  </a:lnTo>
                  <a:lnTo>
                    <a:pt x="365" y="80"/>
                  </a:lnTo>
                  <a:lnTo>
                    <a:pt x="353" y="85"/>
                  </a:lnTo>
                  <a:lnTo>
                    <a:pt x="341" y="91"/>
                  </a:lnTo>
                  <a:lnTo>
                    <a:pt x="330" y="97"/>
                  </a:lnTo>
                  <a:lnTo>
                    <a:pt x="319" y="104"/>
                  </a:lnTo>
                  <a:lnTo>
                    <a:pt x="309" y="111"/>
                  </a:lnTo>
                  <a:lnTo>
                    <a:pt x="298" y="117"/>
                  </a:lnTo>
                  <a:lnTo>
                    <a:pt x="289" y="123"/>
                  </a:lnTo>
                  <a:lnTo>
                    <a:pt x="264" y="144"/>
                  </a:lnTo>
                  <a:lnTo>
                    <a:pt x="242" y="166"/>
                  </a:lnTo>
                  <a:lnTo>
                    <a:pt x="224" y="189"/>
                  </a:lnTo>
                  <a:lnTo>
                    <a:pt x="207" y="212"/>
                  </a:lnTo>
                  <a:lnTo>
                    <a:pt x="192" y="238"/>
                  </a:lnTo>
                  <a:lnTo>
                    <a:pt x="180" y="263"/>
                  </a:lnTo>
                  <a:lnTo>
                    <a:pt x="166" y="289"/>
                  </a:lnTo>
                  <a:lnTo>
                    <a:pt x="152" y="317"/>
                  </a:lnTo>
                  <a:lnTo>
                    <a:pt x="139" y="345"/>
                  </a:lnTo>
                  <a:lnTo>
                    <a:pt x="127" y="376"/>
                  </a:lnTo>
                  <a:lnTo>
                    <a:pt x="114" y="410"/>
                  </a:lnTo>
                  <a:lnTo>
                    <a:pt x="103" y="447"/>
                  </a:lnTo>
                  <a:lnTo>
                    <a:pt x="92" y="486"/>
                  </a:lnTo>
                  <a:lnTo>
                    <a:pt x="82" y="526"/>
                  </a:lnTo>
                  <a:lnTo>
                    <a:pt x="71" y="567"/>
                  </a:lnTo>
                  <a:lnTo>
                    <a:pt x="62" y="609"/>
                  </a:lnTo>
                  <a:lnTo>
                    <a:pt x="53" y="652"/>
                  </a:lnTo>
                  <a:lnTo>
                    <a:pt x="45" y="696"/>
                  </a:lnTo>
                  <a:lnTo>
                    <a:pt x="38" y="738"/>
                  </a:lnTo>
                  <a:lnTo>
                    <a:pt x="31" y="777"/>
                  </a:lnTo>
                  <a:lnTo>
                    <a:pt x="25" y="815"/>
                  </a:lnTo>
                  <a:lnTo>
                    <a:pt x="21" y="848"/>
                  </a:lnTo>
                  <a:lnTo>
                    <a:pt x="17" y="878"/>
                  </a:lnTo>
                  <a:lnTo>
                    <a:pt x="14" y="903"/>
                  </a:lnTo>
                  <a:lnTo>
                    <a:pt x="8" y="956"/>
                  </a:lnTo>
                  <a:lnTo>
                    <a:pt x="3" y="1006"/>
                  </a:lnTo>
                  <a:lnTo>
                    <a:pt x="1" y="1054"/>
                  </a:lnTo>
                  <a:lnTo>
                    <a:pt x="0" y="1099"/>
                  </a:lnTo>
                  <a:lnTo>
                    <a:pt x="2" y="1148"/>
                  </a:lnTo>
                  <a:lnTo>
                    <a:pt x="6" y="1193"/>
                  </a:lnTo>
                  <a:lnTo>
                    <a:pt x="12" y="1234"/>
                  </a:lnTo>
                  <a:lnTo>
                    <a:pt x="20" y="1272"/>
                  </a:lnTo>
                  <a:lnTo>
                    <a:pt x="28" y="1301"/>
                  </a:lnTo>
                  <a:lnTo>
                    <a:pt x="37" y="1328"/>
                  </a:lnTo>
                  <a:lnTo>
                    <a:pt x="48" y="1352"/>
                  </a:lnTo>
                  <a:lnTo>
                    <a:pt x="61" y="1375"/>
                  </a:lnTo>
                  <a:lnTo>
                    <a:pt x="75" y="1397"/>
                  </a:lnTo>
                  <a:lnTo>
                    <a:pt x="90" y="1416"/>
                  </a:lnTo>
                  <a:lnTo>
                    <a:pt x="107" y="1435"/>
                  </a:lnTo>
                  <a:lnTo>
                    <a:pt x="126" y="1451"/>
                  </a:lnTo>
                  <a:lnTo>
                    <a:pt x="137" y="1460"/>
                  </a:lnTo>
                  <a:lnTo>
                    <a:pt x="150" y="1468"/>
                  </a:lnTo>
                  <a:lnTo>
                    <a:pt x="164" y="1476"/>
                  </a:lnTo>
                  <a:lnTo>
                    <a:pt x="176" y="1484"/>
                  </a:lnTo>
                  <a:lnTo>
                    <a:pt x="191" y="1491"/>
                  </a:lnTo>
                  <a:lnTo>
                    <a:pt x="205" y="1497"/>
                  </a:lnTo>
                  <a:lnTo>
                    <a:pt x="221" y="1503"/>
                  </a:lnTo>
                  <a:lnTo>
                    <a:pt x="236" y="1508"/>
                  </a:lnTo>
                  <a:lnTo>
                    <a:pt x="253" y="1513"/>
                  </a:lnTo>
                  <a:lnTo>
                    <a:pt x="270" y="1518"/>
                  </a:lnTo>
                  <a:lnTo>
                    <a:pt x="288" y="1521"/>
                  </a:lnTo>
                  <a:lnTo>
                    <a:pt x="306" y="1525"/>
                  </a:lnTo>
                  <a:lnTo>
                    <a:pt x="325" y="1527"/>
                  </a:lnTo>
                  <a:lnTo>
                    <a:pt x="345" y="1529"/>
                  </a:lnTo>
                  <a:lnTo>
                    <a:pt x="364" y="1530"/>
                  </a:lnTo>
                  <a:lnTo>
                    <a:pt x="385" y="1531"/>
                  </a:lnTo>
                  <a:lnTo>
                    <a:pt x="392" y="1531"/>
                  </a:lnTo>
                  <a:lnTo>
                    <a:pt x="401" y="1531"/>
                  </a:lnTo>
                  <a:lnTo>
                    <a:pt x="410" y="1530"/>
                  </a:lnTo>
                  <a:lnTo>
                    <a:pt x="419" y="1530"/>
                  </a:lnTo>
                  <a:lnTo>
                    <a:pt x="431" y="1529"/>
                  </a:lnTo>
                  <a:lnTo>
                    <a:pt x="442" y="1528"/>
                  </a:lnTo>
                  <a:lnTo>
                    <a:pt x="454" y="1527"/>
                  </a:lnTo>
                  <a:lnTo>
                    <a:pt x="468" y="1525"/>
                  </a:lnTo>
                  <a:lnTo>
                    <a:pt x="480" y="1523"/>
                  </a:lnTo>
                  <a:lnTo>
                    <a:pt x="495" y="1521"/>
                  </a:lnTo>
                  <a:lnTo>
                    <a:pt x="510" y="1519"/>
                  </a:lnTo>
                  <a:lnTo>
                    <a:pt x="525" y="1516"/>
                  </a:lnTo>
                  <a:lnTo>
                    <a:pt x="542" y="1514"/>
                  </a:lnTo>
                  <a:lnTo>
                    <a:pt x="558" y="1512"/>
                  </a:lnTo>
                  <a:lnTo>
                    <a:pt x="575" y="1510"/>
                  </a:lnTo>
                  <a:lnTo>
                    <a:pt x="592" y="1507"/>
                  </a:lnTo>
                  <a:lnTo>
                    <a:pt x="633" y="1500"/>
                  </a:lnTo>
                  <a:lnTo>
                    <a:pt x="675" y="1493"/>
                  </a:lnTo>
                  <a:lnTo>
                    <a:pt x="718" y="1487"/>
                  </a:lnTo>
                  <a:lnTo>
                    <a:pt x="762" y="1480"/>
                  </a:lnTo>
                  <a:lnTo>
                    <a:pt x="805" y="1473"/>
                  </a:lnTo>
                  <a:lnTo>
                    <a:pt x="849" y="1466"/>
                  </a:lnTo>
                  <a:lnTo>
                    <a:pt x="893" y="1459"/>
                  </a:lnTo>
                  <a:lnTo>
                    <a:pt x="936" y="1453"/>
                  </a:lnTo>
                  <a:lnTo>
                    <a:pt x="977" y="1448"/>
                  </a:lnTo>
                  <a:lnTo>
                    <a:pt x="1016" y="1444"/>
                  </a:lnTo>
                  <a:lnTo>
                    <a:pt x="1054" y="1442"/>
                  </a:lnTo>
                  <a:lnTo>
                    <a:pt x="1089" y="1439"/>
                  </a:lnTo>
                  <a:lnTo>
                    <a:pt x="1121" y="1438"/>
                  </a:lnTo>
                  <a:lnTo>
                    <a:pt x="1150" y="1439"/>
                  </a:lnTo>
                  <a:lnTo>
                    <a:pt x="1174" y="1442"/>
                  </a:lnTo>
                  <a:lnTo>
                    <a:pt x="1195" y="1446"/>
                  </a:lnTo>
                  <a:lnTo>
                    <a:pt x="1214" y="1452"/>
                  </a:lnTo>
                  <a:lnTo>
                    <a:pt x="1236" y="1457"/>
                  </a:lnTo>
                  <a:lnTo>
                    <a:pt x="1258" y="1462"/>
                  </a:lnTo>
                  <a:lnTo>
                    <a:pt x="1282" y="1468"/>
                  </a:lnTo>
                  <a:lnTo>
                    <a:pt x="1308" y="1473"/>
                  </a:lnTo>
                  <a:lnTo>
                    <a:pt x="1333" y="1478"/>
                  </a:lnTo>
                  <a:lnTo>
                    <a:pt x="1361" y="1484"/>
                  </a:lnTo>
                  <a:lnTo>
                    <a:pt x="1390" y="1489"/>
                  </a:lnTo>
                  <a:lnTo>
                    <a:pt x="1418" y="1495"/>
                  </a:lnTo>
                  <a:lnTo>
                    <a:pt x="1449" y="1499"/>
                  </a:lnTo>
                  <a:lnTo>
                    <a:pt x="1481" y="1504"/>
                  </a:lnTo>
                  <a:lnTo>
                    <a:pt x="1513" y="1508"/>
                  </a:lnTo>
                  <a:lnTo>
                    <a:pt x="1545" y="1512"/>
                  </a:lnTo>
                  <a:lnTo>
                    <a:pt x="1578" y="1515"/>
                  </a:lnTo>
                  <a:lnTo>
                    <a:pt x="1613" y="1519"/>
                  </a:lnTo>
                  <a:lnTo>
                    <a:pt x="1648" y="1521"/>
                  </a:lnTo>
                  <a:lnTo>
                    <a:pt x="1663" y="1522"/>
                  </a:lnTo>
                  <a:lnTo>
                    <a:pt x="1676" y="1522"/>
                  </a:lnTo>
                  <a:lnTo>
                    <a:pt x="1691" y="1523"/>
                  </a:lnTo>
                  <a:lnTo>
                    <a:pt x="1706" y="1523"/>
                  </a:lnTo>
                  <a:lnTo>
                    <a:pt x="1720" y="1525"/>
                  </a:lnTo>
                  <a:lnTo>
                    <a:pt x="1735" y="1525"/>
                  </a:lnTo>
                  <a:lnTo>
                    <a:pt x="1750" y="1525"/>
                  </a:lnTo>
                  <a:lnTo>
                    <a:pt x="1765" y="1525"/>
                  </a:lnTo>
                  <a:lnTo>
                    <a:pt x="1780" y="1526"/>
                  </a:lnTo>
                  <a:lnTo>
                    <a:pt x="1795" y="1525"/>
                  </a:lnTo>
                  <a:lnTo>
                    <a:pt x="1810" y="1525"/>
                  </a:lnTo>
                  <a:lnTo>
                    <a:pt x="1825" y="1525"/>
                  </a:lnTo>
                  <a:lnTo>
                    <a:pt x="1840" y="1525"/>
                  </a:lnTo>
                  <a:lnTo>
                    <a:pt x="1855" y="1523"/>
                  </a:lnTo>
                  <a:lnTo>
                    <a:pt x="1871" y="1523"/>
                  </a:lnTo>
                  <a:lnTo>
                    <a:pt x="1886" y="1522"/>
                  </a:lnTo>
                  <a:lnTo>
                    <a:pt x="1900" y="1521"/>
                  </a:lnTo>
                  <a:lnTo>
                    <a:pt x="1913" y="1519"/>
                  </a:lnTo>
                  <a:lnTo>
                    <a:pt x="1925" y="1516"/>
                  </a:lnTo>
                  <a:lnTo>
                    <a:pt x="1939" y="1513"/>
                  </a:lnTo>
                  <a:lnTo>
                    <a:pt x="1951" y="1508"/>
                  </a:lnTo>
                  <a:lnTo>
                    <a:pt x="1963" y="1504"/>
                  </a:lnTo>
                  <a:lnTo>
                    <a:pt x="1975" y="1498"/>
                  </a:lnTo>
                  <a:lnTo>
                    <a:pt x="1988" y="1491"/>
                  </a:lnTo>
                  <a:lnTo>
                    <a:pt x="1998" y="1484"/>
                  </a:lnTo>
                  <a:lnTo>
                    <a:pt x="2009" y="1476"/>
                  </a:lnTo>
                  <a:lnTo>
                    <a:pt x="2021" y="1467"/>
                  </a:lnTo>
                  <a:lnTo>
                    <a:pt x="2031" y="1458"/>
                  </a:lnTo>
                  <a:lnTo>
                    <a:pt x="2042" y="1448"/>
                  </a:lnTo>
                  <a:lnTo>
                    <a:pt x="2051" y="1438"/>
                  </a:lnTo>
                  <a:lnTo>
                    <a:pt x="2061" y="1427"/>
                  </a:lnTo>
                  <a:lnTo>
                    <a:pt x="2070" y="1415"/>
                  </a:lnTo>
                  <a:lnTo>
                    <a:pt x="2088" y="1391"/>
                  </a:lnTo>
                  <a:lnTo>
                    <a:pt x="2104" y="1366"/>
                  </a:lnTo>
                  <a:lnTo>
                    <a:pt x="2119" y="1338"/>
                  </a:lnTo>
                  <a:lnTo>
                    <a:pt x="2134" y="1309"/>
                  </a:lnTo>
                  <a:lnTo>
                    <a:pt x="2147" y="1278"/>
                  </a:lnTo>
                  <a:lnTo>
                    <a:pt x="2159" y="1247"/>
                  </a:lnTo>
                  <a:lnTo>
                    <a:pt x="2170" y="1213"/>
                  </a:lnTo>
                  <a:lnTo>
                    <a:pt x="2180" y="1180"/>
                  </a:lnTo>
                  <a:lnTo>
                    <a:pt x="2190" y="1139"/>
                  </a:lnTo>
                  <a:lnTo>
                    <a:pt x="2201" y="1096"/>
                  </a:lnTo>
                  <a:lnTo>
                    <a:pt x="2209" y="1053"/>
                  </a:lnTo>
                  <a:lnTo>
                    <a:pt x="2214" y="1008"/>
                  </a:lnTo>
                  <a:lnTo>
                    <a:pt x="2219" y="963"/>
                  </a:lnTo>
                  <a:lnTo>
                    <a:pt x="2224" y="918"/>
                  </a:lnTo>
                  <a:lnTo>
                    <a:pt x="2225" y="874"/>
                  </a:lnTo>
                  <a:lnTo>
                    <a:pt x="2226" y="829"/>
                  </a:lnTo>
                  <a:lnTo>
                    <a:pt x="2225" y="784"/>
                  </a:lnTo>
                  <a:lnTo>
                    <a:pt x="2223" y="740"/>
                  </a:lnTo>
                  <a:lnTo>
                    <a:pt x="2219" y="697"/>
                  </a:lnTo>
                  <a:lnTo>
                    <a:pt x="2214" y="655"/>
                  </a:lnTo>
                  <a:lnTo>
                    <a:pt x="2208" y="614"/>
                  </a:lnTo>
                  <a:lnTo>
                    <a:pt x="2198" y="574"/>
                  </a:lnTo>
                  <a:lnTo>
                    <a:pt x="2189" y="537"/>
                  </a:lnTo>
                  <a:lnTo>
                    <a:pt x="2178" y="501"/>
                  </a:lnTo>
                  <a:lnTo>
                    <a:pt x="2171" y="482"/>
                  </a:lnTo>
                  <a:lnTo>
                    <a:pt x="2163" y="462"/>
                  </a:lnTo>
                  <a:lnTo>
                    <a:pt x="2155" y="444"/>
                  </a:lnTo>
                  <a:lnTo>
                    <a:pt x="2147" y="426"/>
                  </a:lnTo>
                  <a:lnTo>
                    <a:pt x="2137" y="409"/>
                  </a:lnTo>
                  <a:lnTo>
                    <a:pt x="2127" y="393"/>
                  </a:lnTo>
                  <a:lnTo>
                    <a:pt x="2117" y="379"/>
                  </a:lnTo>
                  <a:lnTo>
                    <a:pt x="2106" y="365"/>
                  </a:lnTo>
                  <a:lnTo>
                    <a:pt x="2095" y="353"/>
                  </a:lnTo>
                  <a:lnTo>
                    <a:pt x="2083" y="341"/>
                  </a:lnTo>
                  <a:lnTo>
                    <a:pt x="2070" y="331"/>
                  </a:lnTo>
                  <a:lnTo>
                    <a:pt x="2058" y="322"/>
                  </a:lnTo>
                  <a:lnTo>
                    <a:pt x="2045" y="315"/>
                  </a:lnTo>
                  <a:lnTo>
                    <a:pt x="2030" y="308"/>
                  </a:lnTo>
                  <a:lnTo>
                    <a:pt x="2016" y="302"/>
                  </a:lnTo>
                  <a:lnTo>
                    <a:pt x="2001" y="299"/>
                  </a:lnTo>
                  <a:lnTo>
                    <a:pt x="1985" y="295"/>
                  </a:lnTo>
                  <a:lnTo>
                    <a:pt x="1969" y="292"/>
                  </a:lnTo>
                  <a:lnTo>
                    <a:pt x="1953" y="288"/>
                  </a:lnTo>
                  <a:lnTo>
                    <a:pt x="1936" y="284"/>
                  </a:lnTo>
                  <a:lnTo>
                    <a:pt x="1918" y="280"/>
                  </a:lnTo>
                  <a:lnTo>
                    <a:pt x="1900" y="276"/>
                  </a:lnTo>
                  <a:lnTo>
                    <a:pt x="1883" y="271"/>
                  </a:lnTo>
                  <a:lnTo>
                    <a:pt x="1864" y="266"/>
                  </a:lnTo>
                  <a:lnTo>
                    <a:pt x="1845" y="262"/>
                  </a:lnTo>
                  <a:lnTo>
                    <a:pt x="1826" y="256"/>
                  </a:lnTo>
                  <a:lnTo>
                    <a:pt x="1807" y="251"/>
                  </a:lnTo>
                  <a:lnTo>
                    <a:pt x="1787" y="246"/>
                  </a:lnTo>
                  <a:lnTo>
                    <a:pt x="1767" y="241"/>
                  </a:lnTo>
                  <a:lnTo>
                    <a:pt x="1748" y="235"/>
                  </a:lnTo>
                  <a:lnTo>
                    <a:pt x="1728" y="229"/>
                  </a:lnTo>
                  <a:lnTo>
                    <a:pt x="1709" y="224"/>
                  </a:lnTo>
                  <a:close/>
                </a:path>
              </a:pathLst>
            </a:custGeom>
            <a:solidFill>
              <a:srgbClr val="FF99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4" name="Freeform 169"/>
            <p:cNvSpPr>
              <a:spLocks/>
            </p:cNvSpPr>
            <p:nvPr/>
          </p:nvSpPr>
          <p:spPr bwMode="auto">
            <a:xfrm>
              <a:off x="3575" y="3109"/>
              <a:ext cx="84" cy="531"/>
            </a:xfrm>
            <a:custGeom>
              <a:avLst/>
              <a:gdLst>
                <a:gd name="T0" fmla="*/ 0 w 168"/>
                <a:gd name="T1" fmla="*/ 0 h 1062"/>
                <a:gd name="T2" fmla="*/ 3 w 168"/>
                <a:gd name="T3" fmla="*/ 8 h 1062"/>
                <a:gd name="T4" fmla="*/ 5 w 168"/>
                <a:gd name="T5" fmla="*/ 17 h 1062"/>
                <a:gd name="T6" fmla="*/ 7 w 168"/>
                <a:gd name="T7" fmla="*/ 25 h 1062"/>
                <a:gd name="T8" fmla="*/ 10 w 168"/>
                <a:gd name="T9" fmla="*/ 33 h 1062"/>
                <a:gd name="T10" fmla="*/ 12 w 168"/>
                <a:gd name="T11" fmla="*/ 41 h 1062"/>
                <a:gd name="T12" fmla="*/ 15 w 168"/>
                <a:gd name="T13" fmla="*/ 50 h 1062"/>
                <a:gd name="T14" fmla="*/ 18 w 168"/>
                <a:gd name="T15" fmla="*/ 58 h 1062"/>
                <a:gd name="T16" fmla="*/ 20 w 168"/>
                <a:gd name="T17" fmla="*/ 67 h 1062"/>
                <a:gd name="T18" fmla="*/ 21 w 168"/>
                <a:gd name="T19" fmla="*/ 74 h 1062"/>
                <a:gd name="T20" fmla="*/ 21 w 168"/>
                <a:gd name="T21" fmla="*/ 82 h 1062"/>
                <a:gd name="T22" fmla="*/ 21 w 168"/>
                <a:gd name="T23" fmla="*/ 90 h 1062"/>
                <a:gd name="T24" fmla="*/ 20 w 168"/>
                <a:gd name="T25" fmla="*/ 98 h 1062"/>
                <a:gd name="T26" fmla="*/ 20 w 168"/>
                <a:gd name="T27" fmla="*/ 101 h 1062"/>
                <a:gd name="T28" fmla="*/ 19 w 168"/>
                <a:gd name="T29" fmla="*/ 105 h 1062"/>
                <a:gd name="T30" fmla="*/ 18 w 168"/>
                <a:gd name="T31" fmla="*/ 110 h 1062"/>
                <a:gd name="T32" fmla="*/ 17 w 168"/>
                <a:gd name="T33" fmla="*/ 115 h 1062"/>
                <a:gd name="T34" fmla="*/ 15 w 168"/>
                <a:gd name="T35" fmla="*/ 120 h 1062"/>
                <a:gd name="T36" fmla="*/ 14 w 168"/>
                <a:gd name="T37" fmla="*/ 125 h 1062"/>
                <a:gd name="T38" fmla="*/ 12 w 168"/>
                <a:gd name="T39" fmla="*/ 130 h 1062"/>
                <a:gd name="T40" fmla="*/ 11 w 168"/>
                <a:gd name="T41" fmla="*/ 133 h 1062"/>
                <a:gd name="T42" fmla="*/ 11 w 168"/>
                <a:gd name="T43" fmla="*/ 129 h 1062"/>
                <a:gd name="T44" fmla="*/ 12 w 168"/>
                <a:gd name="T45" fmla="*/ 119 h 1062"/>
                <a:gd name="T46" fmla="*/ 12 w 168"/>
                <a:gd name="T47" fmla="*/ 107 h 1062"/>
                <a:gd name="T48" fmla="*/ 13 w 168"/>
                <a:gd name="T49" fmla="*/ 96 h 1062"/>
                <a:gd name="T50" fmla="*/ 13 w 168"/>
                <a:gd name="T51" fmla="*/ 86 h 1062"/>
                <a:gd name="T52" fmla="*/ 14 w 168"/>
                <a:gd name="T53" fmla="*/ 79 h 1062"/>
                <a:gd name="T54" fmla="*/ 13 w 168"/>
                <a:gd name="T55" fmla="*/ 73 h 1062"/>
                <a:gd name="T56" fmla="*/ 13 w 168"/>
                <a:gd name="T57" fmla="*/ 68 h 1062"/>
                <a:gd name="T58" fmla="*/ 11 w 168"/>
                <a:gd name="T59" fmla="*/ 58 h 1062"/>
                <a:gd name="T60" fmla="*/ 10 w 168"/>
                <a:gd name="T61" fmla="*/ 47 h 1062"/>
                <a:gd name="T62" fmla="*/ 7 w 168"/>
                <a:gd name="T63" fmla="*/ 36 h 1062"/>
                <a:gd name="T64" fmla="*/ 5 w 168"/>
                <a:gd name="T65" fmla="*/ 25 h 1062"/>
                <a:gd name="T66" fmla="*/ 3 w 168"/>
                <a:gd name="T67" fmla="*/ 15 h 1062"/>
                <a:gd name="T68" fmla="*/ 1 w 168"/>
                <a:gd name="T69" fmla="*/ 7 h 1062"/>
                <a:gd name="T70" fmla="*/ 1 w 168"/>
                <a:gd name="T71" fmla="*/ 2 h 1062"/>
                <a:gd name="T72" fmla="*/ 0 w 168"/>
                <a:gd name="T73" fmla="*/ 0 h 10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8"/>
                <a:gd name="T112" fmla="*/ 0 h 1062"/>
                <a:gd name="T113" fmla="*/ 168 w 168"/>
                <a:gd name="T114" fmla="*/ 1062 h 106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8" h="1062">
                  <a:moveTo>
                    <a:pt x="0" y="0"/>
                  </a:moveTo>
                  <a:lnTo>
                    <a:pt x="17" y="68"/>
                  </a:lnTo>
                  <a:lnTo>
                    <a:pt x="36" y="135"/>
                  </a:lnTo>
                  <a:lnTo>
                    <a:pt x="57" y="201"/>
                  </a:lnTo>
                  <a:lnTo>
                    <a:pt x="79" y="267"/>
                  </a:lnTo>
                  <a:lnTo>
                    <a:pt x="100" y="333"/>
                  </a:lnTo>
                  <a:lnTo>
                    <a:pt x="121" y="400"/>
                  </a:lnTo>
                  <a:lnTo>
                    <a:pt x="139" y="468"/>
                  </a:lnTo>
                  <a:lnTo>
                    <a:pt x="154" y="537"/>
                  </a:lnTo>
                  <a:lnTo>
                    <a:pt x="163" y="599"/>
                  </a:lnTo>
                  <a:lnTo>
                    <a:pt x="168" y="662"/>
                  </a:lnTo>
                  <a:lnTo>
                    <a:pt x="167" y="726"/>
                  </a:lnTo>
                  <a:lnTo>
                    <a:pt x="160" y="788"/>
                  </a:lnTo>
                  <a:lnTo>
                    <a:pt x="156" y="810"/>
                  </a:lnTo>
                  <a:lnTo>
                    <a:pt x="149" y="842"/>
                  </a:lnTo>
                  <a:lnTo>
                    <a:pt x="141" y="881"/>
                  </a:lnTo>
                  <a:lnTo>
                    <a:pt x="132" y="924"/>
                  </a:lnTo>
                  <a:lnTo>
                    <a:pt x="122" y="967"/>
                  </a:lnTo>
                  <a:lnTo>
                    <a:pt x="112" y="1007"/>
                  </a:lnTo>
                  <a:lnTo>
                    <a:pt x="103" y="1039"/>
                  </a:lnTo>
                  <a:lnTo>
                    <a:pt x="95" y="1062"/>
                  </a:lnTo>
                  <a:lnTo>
                    <a:pt x="95" y="1032"/>
                  </a:lnTo>
                  <a:lnTo>
                    <a:pt x="97" y="957"/>
                  </a:lnTo>
                  <a:lnTo>
                    <a:pt x="101" y="862"/>
                  </a:lnTo>
                  <a:lnTo>
                    <a:pt x="106" y="769"/>
                  </a:lnTo>
                  <a:lnTo>
                    <a:pt x="111" y="690"/>
                  </a:lnTo>
                  <a:lnTo>
                    <a:pt x="112" y="632"/>
                  </a:lnTo>
                  <a:lnTo>
                    <a:pt x="111" y="587"/>
                  </a:lnTo>
                  <a:lnTo>
                    <a:pt x="106" y="546"/>
                  </a:lnTo>
                  <a:lnTo>
                    <a:pt x="91" y="469"/>
                  </a:lnTo>
                  <a:lnTo>
                    <a:pt x="74" y="381"/>
                  </a:lnTo>
                  <a:lnTo>
                    <a:pt x="56" y="290"/>
                  </a:lnTo>
                  <a:lnTo>
                    <a:pt x="39" y="203"/>
                  </a:lnTo>
                  <a:lnTo>
                    <a:pt x="24" y="123"/>
                  </a:lnTo>
                  <a:lnTo>
                    <a:pt x="11" y="59"/>
                  </a:lnTo>
                  <a:lnTo>
                    <a:pt x="3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5" name="Freeform 170"/>
            <p:cNvSpPr>
              <a:spLocks/>
            </p:cNvSpPr>
            <p:nvPr/>
          </p:nvSpPr>
          <p:spPr bwMode="auto">
            <a:xfrm>
              <a:off x="3253" y="3275"/>
              <a:ext cx="130" cy="116"/>
            </a:xfrm>
            <a:custGeom>
              <a:avLst/>
              <a:gdLst>
                <a:gd name="T0" fmla="*/ 31 w 261"/>
                <a:gd name="T1" fmla="*/ 10 h 232"/>
                <a:gd name="T2" fmla="*/ 29 w 261"/>
                <a:gd name="T3" fmla="*/ 7 h 232"/>
                <a:gd name="T4" fmla="*/ 25 w 261"/>
                <a:gd name="T5" fmla="*/ 4 h 232"/>
                <a:gd name="T6" fmla="*/ 22 w 261"/>
                <a:gd name="T7" fmla="*/ 2 h 232"/>
                <a:gd name="T8" fmla="*/ 17 w 261"/>
                <a:gd name="T9" fmla="*/ 0 h 232"/>
                <a:gd name="T10" fmla="*/ 12 w 261"/>
                <a:gd name="T11" fmla="*/ 1 h 232"/>
                <a:gd name="T12" fmla="*/ 7 w 261"/>
                <a:gd name="T13" fmla="*/ 3 h 232"/>
                <a:gd name="T14" fmla="*/ 2 w 261"/>
                <a:gd name="T15" fmla="*/ 7 h 232"/>
                <a:gd name="T16" fmla="*/ 0 w 261"/>
                <a:gd name="T17" fmla="*/ 13 h 232"/>
                <a:gd name="T18" fmla="*/ 2 w 261"/>
                <a:gd name="T19" fmla="*/ 21 h 232"/>
                <a:gd name="T20" fmla="*/ 7 w 261"/>
                <a:gd name="T21" fmla="*/ 26 h 232"/>
                <a:gd name="T22" fmla="*/ 12 w 261"/>
                <a:gd name="T23" fmla="*/ 29 h 232"/>
                <a:gd name="T24" fmla="*/ 11 w 261"/>
                <a:gd name="T25" fmla="*/ 27 h 232"/>
                <a:gd name="T26" fmla="*/ 8 w 261"/>
                <a:gd name="T27" fmla="*/ 22 h 232"/>
                <a:gd name="T28" fmla="*/ 6 w 261"/>
                <a:gd name="T29" fmla="*/ 18 h 232"/>
                <a:gd name="T30" fmla="*/ 5 w 261"/>
                <a:gd name="T31" fmla="*/ 15 h 232"/>
                <a:gd name="T32" fmla="*/ 7 w 261"/>
                <a:gd name="T33" fmla="*/ 11 h 232"/>
                <a:gd name="T34" fmla="*/ 10 w 261"/>
                <a:gd name="T35" fmla="*/ 7 h 232"/>
                <a:gd name="T36" fmla="*/ 15 w 261"/>
                <a:gd name="T37" fmla="*/ 5 h 232"/>
                <a:gd name="T38" fmla="*/ 19 w 261"/>
                <a:gd name="T39" fmla="*/ 5 h 232"/>
                <a:gd name="T40" fmla="*/ 23 w 261"/>
                <a:gd name="T41" fmla="*/ 5 h 232"/>
                <a:gd name="T42" fmla="*/ 24 w 261"/>
                <a:gd name="T43" fmla="*/ 6 h 232"/>
                <a:gd name="T44" fmla="*/ 26 w 261"/>
                <a:gd name="T45" fmla="*/ 7 h 232"/>
                <a:gd name="T46" fmla="*/ 27 w 261"/>
                <a:gd name="T47" fmla="*/ 9 h 232"/>
                <a:gd name="T48" fmla="*/ 29 w 261"/>
                <a:gd name="T49" fmla="*/ 12 h 232"/>
                <a:gd name="T50" fmla="*/ 28 w 261"/>
                <a:gd name="T51" fmla="*/ 17 h 232"/>
                <a:gd name="T52" fmla="*/ 25 w 261"/>
                <a:gd name="T53" fmla="*/ 20 h 232"/>
                <a:gd name="T54" fmla="*/ 22 w 261"/>
                <a:gd name="T55" fmla="*/ 21 h 232"/>
                <a:gd name="T56" fmla="*/ 19 w 261"/>
                <a:gd name="T57" fmla="*/ 21 h 232"/>
                <a:gd name="T58" fmla="*/ 17 w 261"/>
                <a:gd name="T59" fmla="*/ 20 h 232"/>
                <a:gd name="T60" fmla="*/ 15 w 261"/>
                <a:gd name="T61" fmla="*/ 16 h 232"/>
                <a:gd name="T62" fmla="*/ 17 w 261"/>
                <a:gd name="T63" fmla="*/ 13 h 232"/>
                <a:gd name="T64" fmla="*/ 17 w 261"/>
                <a:gd name="T65" fmla="*/ 12 h 232"/>
                <a:gd name="T66" fmla="*/ 16 w 261"/>
                <a:gd name="T67" fmla="*/ 13 h 232"/>
                <a:gd name="T68" fmla="*/ 14 w 261"/>
                <a:gd name="T69" fmla="*/ 13 h 232"/>
                <a:gd name="T70" fmla="*/ 13 w 261"/>
                <a:gd name="T71" fmla="*/ 15 h 232"/>
                <a:gd name="T72" fmla="*/ 12 w 261"/>
                <a:gd name="T73" fmla="*/ 18 h 232"/>
                <a:gd name="T74" fmla="*/ 14 w 261"/>
                <a:gd name="T75" fmla="*/ 21 h 232"/>
                <a:gd name="T76" fmla="*/ 16 w 261"/>
                <a:gd name="T77" fmla="*/ 24 h 232"/>
                <a:gd name="T78" fmla="*/ 19 w 261"/>
                <a:gd name="T79" fmla="*/ 25 h 232"/>
                <a:gd name="T80" fmla="*/ 22 w 261"/>
                <a:gd name="T81" fmla="*/ 26 h 232"/>
                <a:gd name="T82" fmla="*/ 24 w 261"/>
                <a:gd name="T83" fmla="*/ 26 h 232"/>
                <a:gd name="T84" fmla="*/ 26 w 261"/>
                <a:gd name="T85" fmla="*/ 25 h 232"/>
                <a:gd name="T86" fmla="*/ 28 w 261"/>
                <a:gd name="T87" fmla="*/ 24 h 232"/>
                <a:gd name="T88" fmla="*/ 31 w 261"/>
                <a:gd name="T89" fmla="*/ 21 h 232"/>
                <a:gd name="T90" fmla="*/ 32 w 261"/>
                <a:gd name="T91" fmla="*/ 15 h 23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1"/>
                <a:gd name="T139" fmla="*/ 0 h 232"/>
                <a:gd name="T140" fmla="*/ 261 w 261"/>
                <a:gd name="T141" fmla="*/ 232 h 23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1" h="232">
                  <a:moveTo>
                    <a:pt x="256" y="95"/>
                  </a:moveTo>
                  <a:lnTo>
                    <a:pt x="249" y="79"/>
                  </a:lnTo>
                  <a:lnTo>
                    <a:pt x="241" y="63"/>
                  </a:lnTo>
                  <a:lnTo>
                    <a:pt x="232" y="49"/>
                  </a:lnTo>
                  <a:lnTo>
                    <a:pt x="221" y="38"/>
                  </a:lnTo>
                  <a:lnTo>
                    <a:pt x="207" y="26"/>
                  </a:lnTo>
                  <a:lnTo>
                    <a:pt x="193" y="17"/>
                  </a:lnTo>
                  <a:lnTo>
                    <a:pt x="178" y="10"/>
                  </a:lnTo>
                  <a:lnTo>
                    <a:pt x="161" y="4"/>
                  </a:lnTo>
                  <a:lnTo>
                    <a:pt x="139" y="0"/>
                  </a:lnTo>
                  <a:lnTo>
                    <a:pt x="117" y="0"/>
                  </a:lnTo>
                  <a:lnTo>
                    <a:pt x="96" y="3"/>
                  </a:lnTo>
                  <a:lnTo>
                    <a:pt x="75" y="10"/>
                  </a:lnTo>
                  <a:lnTo>
                    <a:pt x="56" y="22"/>
                  </a:lnTo>
                  <a:lnTo>
                    <a:pt x="37" y="35"/>
                  </a:lnTo>
                  <a:lnTo>
                    <a:pt x="22" y="53"/>
                  </a:lnTo>
                  <a:lnTo>
                    <a:pt x="10" y="72"/>
                  </a:lnTo>
                  <a:lnTo>
                    <a:pt x="0" y="104"/>
                  </a:lnTo>
                  <a:lnTo>
                    <a:pt x="5" y="136"/>
                  </a:lnTo>
                  <a:lnTo>
                    <a:pt x="19" y="162"/>
                  </a:lnTo>
                  <a:lnTo>
                    <a:pt x="40" y="186"/>
                  </a:lnTo>
                  <a:lnTo>
                    <a:pt x="62" y="206"/>
                  </a:lnTo>
                  <a:lnTo>
                    <a:pt x="82" y="220"/>
                  </a:lnTo>
                  <a:lnTo>
                    <a:pt x="98" y="229"/>
                  </a:lnTo>
                  <a:lnTo>
                    <a:pt x="104" y="232"/>
                  </a:lnTo>
                  <a:lnTo>
                    <a:pt x="88" y="213"/>
                  </a:lnTo>
                  <a:lnTo>
                    <a:pt x="74" y="193"/>
                  </a:lnTo>
                  <a:lnTo>
                    <a:pt x="64" y="175"/>
                  </a:lnTo>
                  <a:lnTo>
                    <a:pt x="55" y="156"/>
                  </a:lnTo>
                  <a:lnTo>
                    <a:pt x="49" y="140"/>
                  </a:lnTo>
                  <a:lnTo>
                    <a:pt x="45" y="125"/>
                  </a:lnTo>
                  <a:lnTo>
                    <a:pt x="44" y="114"/>
                  </a:lnTo>
                  <a:lnTo>
                    <a:pt x="47" y="103"/>
                  </a:lnTo>
                  <a:lnTo>
                    <a:pt x="57" y="84"/>
                  </a:lnTo>
                  <a:lnTo>
                    <a:pt x="71" y="68"/>
                  </a:lnTo>
                  <a:lnTo>
                    <a:pt x="85" y="54"/>
                  </a:lnTo>
                  <a:lnTo>
                    <a:pt x="102" y="43"/>
                  </a:lnTo>
                  <a:lnTo>
                    <a:pt x="120" y="37"/>
                  </a:lnTo>
                  <a:lnTo>
                    <a:pt x="139" y="33"/>
                  </a:lnTo>
                  <a:lnTo>
                    <a:pt x="159" y="33"/>
                  </a:lnTo>
                  <a:lnTo>
                    <a:pt x="180" y="38"/>
                  </a:lnTo>
                  <a:lnTo>
                    <a:pt x="187" y="40"/>
                  </a:lnTo>
                  <a:lnTo>
                    <a:pt x="193" y="42"/>
                  </a:lnTo>
                  <a:lnTo>
                    <a:pt x="199" y="45"/>
                  </a:lnTo>
                  <a:lnTo>
                    <a:pt x="204" y="48"/>
                  </a:lnTo>
                  <a:lnTo>
                    <a:pt x="210" y="53"/>
                  </a:lnTo>
                  <a:lnTo>
                    <a:pt x="216" y="58"/>
                  </a:lnTo>
                  <a:lnTo>
                    <a:pt x="222" y="65"/>
                  </a:lnTo>
                  <a:lnTo>
                    <a:pt x="227" y="73"/>
                  </a:lnTo>
                  <a:lnTo>
                    <a:pt x="232" y="94"/>
                  </a:lnTo>
                  <a:lnTo>
                    <a:pt x="233" y="114"/>
                  </a:lnTo>
                  <a:lnTo>
                    <a:pt x="229" y="131"/>
                  </a:lnTo>
                  <a:lnTo>
                    <a:pt x="217" y="147"/>
                  </a:lnTo>
                  <a:lnTo>
                    <a:pt x="207" y="155"/>
                  </a:lnTo>
                  <a:lnTo>
                    <a:pt x="195" y="162"/>
                  </a:lnTo>
                  <a:lnTo>
                    <a:pt x="183" y="166"/>
                  </a:lnTo>
                  <a:lnTo>
                    <a:pt x="170" y="168"/>
                  </a:lnTo>
                  <a:lnTo>
                    <a:pt x="158" y="168"/>
                  </a:lnTo>
                  <a:lnTo>
                    <a:pt x="147" y="164"/>
                  </a:lnTo>
                  <a:lnTo>
                    <a:pt x="136" y="157"/>
                  </a:lnTo>
                  <a:lnTo>
                    <a:pt x="128" y="148"/>
                  </a:lnTo>
                  <a:lnTo>
                    <a:pt x="125" y="128"/>
                  </a:lnTo>
                  <a:lnTo>
                    <a:pt x="132" y="111"/>
                  </a:lnTo>
                  <a:lnTo>
                    <a:pt x="142" y="101"/>
                  </a:lnTo>
                  <a:lnTo>
                    <a:pt x="147" y="96"/>
                  </a:lnTo>
                  <a:lnTo>
                    <a:pt x="141" y="96"/>
                  </a:lnTo>
                  <a:lnTo>
                    <a:pt x="134" y="96"/>
                  </a:lnTo>
                  <a:lnTo>
                    <a:pt x="128" y="99"/>
                  </a:lnTo>
                  <a:lnTo>
                    <a:pt x="121" y="101"/>
                  </a:lnTo>
                  <a:lnTo>
                    <a:pt x="116" y="104"/>
                  </a:lnTo>
                  <a:lnTo>
                    <a:pt x="111" y="109"/>
                  </a:lnTo>
                  <a:lnTo>
                    <a:pt x="108" y="114"/>
                  </a:lnTo>
                  <a:lnTo>
                    <a:pt x="105" y="121"/>
                  </a:lnTo>
                  <a:lnTo>
                    <a:pt x="103" y="137"/>
                  </a:lnTo>
                  <a:lnTo>
                    <a:pt x="105" y="152"/>
                  </a:lnTo>
                  <a:lnTo>
                    <a:pt x="112" y="164"/>
                  </a:lnTo>
                  <a:lnTo>
                    <a:pt x="121" y="176"/>
                  </a:lnTo>
                  <a:lnTo>
                    <a:pt x="132" y="185"/>
                  </a:lnTo>
                  <a:lnTo>
                    <a:pt x="144" y="193"/>
                  </a:lnTo>
                  <a:lnTo>
                    <a:pt x="158" y="199"/>
                  </a:lnTo>
                  <a:lnTo>
                    <a:pt x="172" y="202"/>
                  </a:lnTo>
                  <a:lnTo>
                    <a:pt x="179" y="204"/>
                  </a:lnTo>
                  <a:lnTo>
                    <a:pt x="187" y="202"/>
                  </a:lnTo>
                  <a:lnTo>
                    <a:pt x="196" y="201"/>
                  </a:lnTo>
                  <a:lnTo>
                    <a:pt x="204" y="198"/>
                  </a:lnTo>
                  <a:lnTo>
                    <a:pt x="214" y="196"/>
                  </a:lnTo>
                  <a:lnTo>
                    <a:pt x="222" y="191"/>
                  </a:lnTo>
                  <a:lnTo>
                    <a:pt x="230" y="186"/>
                  </a:lnTo>
                  <a:lnTo>
                    <a:pt x="237" y="181"/>
                  </a:lnTo>
                  <a:lnTo>
                    <a:pt x="250" y="162"/>
                  </a:lnTo>
                  <a:lnTo>
                    <a:pt x="259" y="140"/>
                  </a:lnTo>
                  <a:lnTo>
                    <a:pt x="261" y="117"/>
                  </a:lnTo>
                  <a:lnTo>
                    <a:pt x="256" y="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6" name="Freeform 171"/>
            <p:cNvSpPr>
              <a:spLocks/>
            </p:cNvSpPr>
            <p:nvPr/>
          </p:nvSpPr>
          <p:spPr bwMode="auto">
            <a:xfrm>
              <a:off x="3469" y="3369"/>
              <a:ext cx="130" cy="118"/>
            </a:xfrm>
            <a:custGeom>
              <a:avLst/>
              <a:gdLst>
                <a:gd name="T0" fmla="*/ 27 w 259"/>
                <a:gd name="T1" fmla="*/ 2 h 238"/>
                <a:gd name="T2" fmla="*/ 23 w 259"/>
                <a:gd name="T3" fmla="*/ 0 h 238"/>
                <a:gd name="T4" fmla="*/ 18 w 259"/>
                <a:gd name="T5" fmla="*/ 0 h 238"/>
                <a:gd name="T6" fmla="*/ 14 w 259"/>
                <a:gd name="T7" fmla="*/ 0 h 238"/>
                <a:gd name="T8" fmla="*/ 9 w 259"/>
                <a:gd name="T9" fmla="*/ 2 h 238"/>
                <a:gd name="T10" fmla="*/ 5 w 259"/>
                <a:gd name="T11" fmla="*/ 5 h 238"/>
                <a:gd name="T12" fmla="*/ 2 w 259"/>
                <a:gd name="T13" fmla="*/ 10 h 238"/>
                <a:gd name="T14" fmla="*/ 0 w 259"/>
                <a:gd name="T15" fmla="*/ 16 h 238"/>
                <a:gd name="T16" fmla="*/ 2 w 259"/>
                <a:gd name="T17" fmla="*/ 23 h 238"/>
                <a:gd name="T18" fmla="*/ 8 w 259"/>
                <a:gd name="T19" fmla="*/ 28 h 238"/>
                <a:gd name="T20" fmla="*/ 16 w 259"/>
                <a:gd name="T21" fmla="*/ 29 h 238"/>
                <a:gd name="T22" fmla="*/ 21 w 259"/>
                <a:gd name="T23" fmla="*/ 29 h 238"/>
                <a:gd name="T24" fmla="*/ 19 w 259"/>
                <a:gd name="T25" fmla="*/ 28 h 238"/>
                <a:gd name="T26" fmla="*/ 14 w 259"/>
                <a:gd name="T27" fmla="*/ 26 h 238"/>
                <a:gd name="T28" fmla="*/ 10 w 259"/>
                <a:gd name="T29" fmla="*/ 23 h 238"/>
                <a:gd name="T30" fmla="*/ 7 w 259"/>
                <a:gd name="T31" fmla="*/ 21 h 238"/>
                <a:gd name="T32" fmla="*/ 7 w 259"/>
                <a:gd name="T33" fmla="*/ 16 h 238"/>
                <a:gd name="T34" fmla="*/ 7 w 259"/>
                <a:gd name="T35" fmla="*/ 11 h 238"/>
                <a:gd name="T36" fmla="*/ 10 w 259"/>
                <a:gd name="T37" fmla="*/ 7 h 238"/>
                <a:gd name="T38" fmla="*/ 14 w 259"/>
                <a:gd name="T39" fmla="*/ 4 h 238"/>
                <a:gd name="T40" fmla="*/ 17 w 259"/>
                <a:gd name="T41" fmla="*/ 2 h 238"/>
                <a:gd name="T42" fmla="*/ 19 w 259"/>
                <a:gd name="T43" fmla="*/ 2 h 238"/>
                <a:gd name="T44" fmla="*/ 21 w 259"/>
                <a:gd name="T45" fmla="*/ 2 h 238"/>
                <a:gd name="T46" fmla="*/ 23 w 259"/>
                <a:gd name="T47" fmla="*/ 3 h 238"/>
                <a:gd name="T48" fmla="*/ 25 w 259"/>
                <a:gd name="T49" fmla="*/ 4 h 238"/>
                <a:gd name="T50" fmla="*/ 27 w 259"/>
                <a:gd name="T51" fmla="*/ 6 h 238"/>
                <a:gd name="T52" fmla="*/ 28 w 259"/>
                <a:gd name="T53" fmla="*/ 8 h 238"/>
                <a:gd name="T54" fmla="*/ 28 w 259"/>
                <a:gd name="T55" fmla="*/ 11 h 238"/>
                <a:gd name="T56" fmla="*/ 28 w 259"/>
                <a:gd name="T57" fmla="*/ 13 h 238"/>
                <a:gd name="T58" fmla="*/ 26 w 259"/>
                <a:gd name="T59" fmla="*/ 16 h 238"/>
                <a:gd name="T60" fmla="*/ 23 w 259"/>
                <a:gd name="T61" fmla="*/ 18 h 238"/>
                <a:gd name="T62" fmla="*/ 20 w 259"/>
                <a:gd name="T63" fmla="*/ 19 h 238"/>
                <a:gd name="T64" fmla="*/ 17 w 259"/>
                <a:gd name="T65" fmla="*/ 16 h 238"/>
                <a:gd name="T66" fmla="*/ 17 w 259"/>
                <a:gd name="T67" fmla="*/ 12 h 238"/>
                <a:gd name="T68" fmla="*/ 16 w 259"/>
                <a:gd name="T69" fmla="*/ 12 h 238"/>
                <a:gd name="T70" fmla="*/ 14 w 259"/>
                <a:gd name="T71" fmla="*/ 15 h 238"/>
                <a:gd name="T72" fmla="*/ 15 w 259"/>
                <a:gd name="T73" fmla="*/ 19 h 238"/>
                <a:gd name="T74" fmla="*/ 18 w 259"/>
                <a:gd name="T75" fmla="*/ 21 h 238"/>
                <a:gd name="T76" fmla="*/ 22 w 259"/>
                <a:gd name="T77" fmla="*/ 22 h 238"/>
                <a:gd name="T78" fmla="*/ 26 w 259"/>
                <a:gd name="T79" fmla="*/ 21 h 238"/>
                <a:gd name="T80" fmla="*/ 28 w 259"/>
                <a:gd name="T81" fmla="*/ 20 h 238"/>
                <a:gd name="T82" fmla="*/ 30 w 259"/>
                <a:gd name="T83" fmla="*/ 19 h 238"/>
                <a:gd name="T84" fmla="*/ 31 w 259"/>
                <a:gd name="T85" fmla="*/ 17 h 238"/>
                <a:gd name="T86" fmla="*/ 32 w 259"/>
                <a:gd name="T87" fmla="*/ 15 h 238"/>
                <a:gd name="T88" fmla="*/ 33 w 259"/>
                <a:gd name="T89" fmla="*/ 13 h 238"/>
                <a:gd name="T90" fmla="*/ 33 w 259"/>
                <a:gd name="T91" fmla="*/ 10 h 238"/>
                <a:gd name="T92" fmla="*/ 31 w 259"/>
                <a:gd name="T93" fmla="*/ 7 h 238"/>
                <a:gd name="T94" fmla="*/ 30 w 259"/>
                <a:gd name="T95" fmla="*/ 4 h 23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59"/>
                <a:gd name="T145" fmla="*/ 0 h 238"/>
                <a:gd name="T146" fmla="*/ 259 w 259"/>
                <a:gd name="T147" fmla="*/ 238 h 23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59" h="238">
                  <a:moveTo>
                    <a:pt x="226" y="32"/>
                  </a:moveTo>
                  <a:lnTo>
                    <a:pt x="211" y="21"/>
                  </a:lnTo>
                  <a:lnTo>
                    <a:pt x="194" y="13"/>
                  </a:lnTo>
                  <a:lnTo>
                    <a:pt x="178" y="6"/>
                  </a:lnTo>
                  <a:lnTo>
                    <a:pt x="161" y="3"/>
                  </a:lnTo>
                  <a:lnTo>
                    <a:pt x="144" y="0"/>
                  </a:lnTo>
                  <a:lnTo>
                    <a:pt x="126" y="2"/>
                  </a:lnTo>
                  <a:lnTo>
                    <a:pt x="108" y="4"/>
                  </a:lnTo>
                  <a:lnTo>
                    <a:pt x="91" y="9"/>
                  </a:lnTo>
                  <a:lnTo>
                    <a:pt x="70" y="18"/>
                  </a:lnTo>
                  <a:lnTo>
                    <a:pt x="52" y="30"/>
                  </a:lnTo>
                  <a:lnTo>
                    <a:pt x="35" y="45"/>
                  </a:lnTo>
                  <a:lnTo>
                    <a:pt x="22" y="64"/>
                  </a:lnTo>
                  <a:lnTo>
                    <a:pt x="11" y="85"/>
                  </a:lnTo>
                  <a:lnTo>
                    <a:pt x="3" y="106"/>
                  </a:lnTo>
                  <a:lnTo>
                    <a:pt x="0" y="129"/>
                  </a:lnTo>
                  <a:lnTo>
                    <a:pt x="1" y="154"/>
                  </a:lnTo>
                  <a:lnTo>
                    <a:pt x="12" y="187"/>
                  </a:lnTo>
                  <a:lnTo>
                    <a:pt x="33" y="210"/>
                  </a:lnTo>
                  <a:lnTo>
                    <a:pt x="62" y="225"/>
                  </a:lnTo>
                  <a:lnTo>
                    <a:pt x="93" y="234"/>
                  </a:lnTo>
                  <a:lnTo>
                    <a:pt x="123" y="238"/>
                  </a:lnTo>
                  <a:lnTo>
                    <a:pt x="149" y="238"/>
                  </a:lnTo>
                  <a:lnTo>
                    <a:pt x="168" y="237"/>
                  </a:lnTo>
                  <a:lnTo>
                    <a:pt x="175" y="235"/>
                  </a:lnTo>
                  <a:lnTo>
                    <a:pt x="149" y="227"/>
                  </a:lnTo>
                  <a:lnTo>
                    <a:pt x="126" y="219"/>
                  </a:lnTo>
                  <a:lnTo>
                    <a:pt x="107" y="209"/>
                  </a:lnTo>
                  <a:lnTo>
                    <a:pt x="88" y="200"/>
                  </a:lnTo>
                  <a:lnTo>
                    <a:pt x="73" y="189"/>
                  </a:lnTo>
                  <a:lnTo>
                    <a:pt x="63" y="179"/>
                  </a:lnTo>
                  <a:lnTo>
                    <a:pt x="55" y="169"/>
                  </a:lnTo>
                  <a:lnTo>
                    <a:pt x="52" y="159"/>
                  </a:lnTo>
                  <a:lnTo>
                    <a:pt x="49" y="136"/>
                  </a:lnTo>
                  <a:lnTo>
                    <a:pt x="50" y="115"/>
                  </a:lnTo>
                  <a:lnTo>
                    <a:pt x="55" y="95"/>
                  </a:lnTo>
                  <a:lnTo>
                    <a:pt x="63" y="76"/>
                  </a:lnTo>
                  <a:lnTo>
                    <a:pt x="75" y="59"/>
                  </a:lnTo>
                  <a:lnTo>
                    <a:pt x="88" y="45"/>
                  </a:lnTo>
                  <a:lnTo>
                    <a:pt x="106" y="34"/>
                  </a:lnTo>
                  <a:lnTo>
                    <a:pt x="126" y="26"/>
                  </a:lnTo>
                  <a:lnTo>
                    <a:pt x="133" y="23"/>
                  </a:lnTo>
                  <a:lnTo>
                    <a:pt x="141" y="22"/>
                  </a:lnTo>
                  <a:lnTo>
                    <a:pt x="147" y="21"/>
                  </a:lnTo>
                  <a:lnTo>
                    <a:pt x="154" y="21"/>
                  </a:lnTo>
                  <a:lnTo>
                    <a:pt x="161" y="21"/>
                  </a:lnTo>
                  <a:lnTo>
                    <a:pt x="169" y="23"/>
                  </a:lnTo>
                  <a:lnTo>
                    <a:pt x="178" y="26"/>
                  </a:lnTo>
                  <a:lnTo>
                    <a:pt x="187" y="30"/>
                  </a:lnTo>
                  <a:lnTo>
                    <a:pt x="196" y="37"/>
                  </a:lnTo>
                  <a:lnTo>
                    <a:pt x="204" y="44"/>
                  </a:lnTo>
                  <a:lnTo>
                    <a:pt x="209" y="52"/>
                  </a:lnTo>
                  <a:lnTo>
                    <a:pt x="215" y="60"/>
                  </a:lnTo>
                  <a:lnTo>
                    <a:pt x="220" y="68"/>
                  </a:lnTo>
                  <a:lnTo>
                    <a:pt x="223" y="78"/>
                  </a:lnTo>
                  <a:lnTo>
                    <a:pt x="223" y="88"/>
                  </a:lnTo>
                  <a:lnTo>
                    <a:pt x="222" y="98"/>
                  </a:lnTo>
                  <a:lnTo>
                    <a:pt x="217" y="111"/>
                  </a:lnTo>
                  <a:lnTo>
                    <a:pt x="212" y="124"/>
                  </a:lnTo>
                  <a:lnTo>
                    <a:pt x="204" y="134"/>
                  </a:lnTo>
                  <a:lnTo>
                    <a:pt x="194" y="143"/>
                  </a:lnTo>
                  <a:lnTo>
                    <a:pt x="183" y="150"/>
                  </a:lnTo>
                  <a:lnTo>
                    <a:pt x="171" y="154"/>
                  </a:lnTo>
                  <a:lnTo>
                    <a:pt x="160" y="154"/>
                  </a:lnTo>
                  <a:lnTo>
                    <a:pt x="147" y="150"/>
                  </a:lnTo>
                  <a:lnTo>
                    <a:pt x="132" y="135"/>
                  </a:lnTo>
                  <a:lnTo>
                    <a:pt x="129" y="118"/>
                  </a:lnTo>
                  <a:lnTo>
                    <a:pt x="130" y="103"/>
                  </a:lnTo>
                  <a:lnTo>
                    <a:pt x="132" y="96"/>
                  </a:lnTo>
                  <a:lnTo>
                    <a:pt x="122" y="103"/>
                  </a:lnTo>
                  <a:lnTo>
                    <a:pt x="114" y="115"/>
                  </a:lnTo>
                  <a:lnTo>
                    <a:pt x="109" y="127"/>
                  </a:lnTo>
                  <a:lnTo>
                    <a:pt x="110" y="140"/>
                  </a:lnTo>
                  <a:lnTo>
                    <a:pt x="118" y="155"/>
                  </a:lnTo>
                  <a:lnTo>
                    <a:pt x="129" y="166"/>
                  </a:lnTo>
                  <a:lnTo>
                    <a:pt x="141" y="174"/>
                  </a:lnTo>
                  <a:lnTo>
                    <a:pt x="156" y="178"/>
                  </a:lnTo>
                  <a:lnTo>
                    <a:pt x="171" y="180"/>
                  </a:lnTo>
                  <a:lnTo>
                    <a:pt x="186" y="179"/>
                  </a:lnTo>
                  <a:lnTo>
                    <a:pt x="201" y="176"/>
                  </a:lnTo>
                  <a:lnTo>
                    <a:pt x="215" y="171"/>
                  </a:lnTo>
                  <a:lnTo>
                    <a:pt x="222" y="168"/>
                  </a:lnTo>
                  <a:lnTo>
                    <a:pt x="228" y="163"/>
                  </a:lnTo>
                  <a:lnTo>
                    <a:pt x="235" y="156"/>
                  </a:lnTo>
                  <a:lnTo>
                    <a:pt x="240" y="149"/>
                  </a:lnTo>
                  <a:lnTo>
                    <a:pt x="245" y="141"/>
                  </a:lnTo>
                  <a:lnTo>
                    <a:pt x="250" y="133"/>
                  </a:lnTo>
                  <a:lnTo>
                    <a:pt x="254" y="124"/>
                  </a:lnTo>
                  <a:lnTo>
                    <a:pt x="257" y="116"/>
                  </a:lnTo>
                  <a:lnTo>
                    <a:pt x="259" y="104"/>
                  </a:lnTo>
                  <a:lnTo>
                    <a:pt x="259" y="91"/>
                  </a:lnTo>
                  <a:lnTo>
                    <a:pt x="257" y="80"/>
                  </a:lnTo>
                  <a:lnTo>
                    <a:pt x="253" y="68"/>
                  </a:lnTo>
                  <a:lnTo>
                    <a:pt x="247" y="58"/>
                  </a:lnTo>
                  <a:lnTo>
                    <a:pt x="242" y="48"/>
                  </a:lnTo>
                  <a:lnTo>
                    <a:pt x="234" y="38"/>
                  </a:lnTo>
                  <a:lnTo>
                    <a:pt x="226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7" name="Freeform 172"/>
            <p:cNvSpPr>
              <a:spLocks/>
            </p:cNvSpPr>
            <p:nvPr/>
          </p:nvSpPr>
          <p:spPr bwMode="auto">
            <a:xfrm>
              <a:off x="3695" y="3379"/>
              <a:ext cx="104" cy="108"/>
            </a:xfrm>
            <a:custGeom>
              <a:avLst/>
              <a:gdLst>
                <a:gd name="T0" fmla="*/ 17 w 210"/>
                <a:gd name="T1" fmla="*/ 0 h 218"/>
                <a:gd name="T2" fmla="*/ 13 w 210"/>
                <a:gd name="T3" fmla="*/ 0 h 218"/>
                <a:gd name="T4" fmla="*/ 9 w 210"/>
                <a:gd name="T5" fmla="*/ 1 h 218"/>
                <a:gd name="T6" fmla="*/ 6 w 210"/>
                <a:gd name="T7" fmla="*/ 2 h 218"/>
                <a:gd name="T8" fmla="*/ 3 w 210"/>
                <a:gd name="T9" fmla="*/ 5 h 218"/>
                <a:gd name="T10" fmla="*/ 0 w 210"/>
                <a:gd name="T11" fmla="*/ 10 h 218"/>
                <a:gd name="T12" fmla="*/ 0 w 210"/>
                <a:gd name="T13" fmla="*/ 15 h 218"/>
                <a:gd name="T14" fmla="*/ 0 w 210"/>
                <a:gd name="T15" fmla="*/ 20 h 218"/>
                <a:gd name="T16" fmla="*/ 4 w 210"/>
                <a:gd name="T17" fmla="*/ 25 h 218"/>
                <a:gd name="T18" fmla="*/ 11 w 210"/>
                <a:gd name="T19" fmla="*/ 27 h 218"/>
                <a:gd name="T20" fmla="*/ 17 w 210"/>
                <a:gd name="T21" fmla="*/ 25 h 218"/>
                <a:gd name="T22" fmla="*/ 22 w 210"/>
                <a:gd name="T23" fmla="*/ 23 h 218"/>
                <a:gd name="T24" fmla="*/ 20 w 210"/>
                <a:gd name="T25" fmla="*/ 23 h 218"/>
                <a:gd name="T26" fmla="*/ 14 w 210"/>
                <a:gd name="T27" fmla="*/ 23 h 218"/>
                <a:gd name="T28" fmla="*/ 10 w 210"/>
                <a:gd name="T29" fmla="*/ 22 h 218"/>
                <a:gd name="T30" fmla="*/ 8 w 210"/>
                <a:gd name="T31" fmla="*/ 21 h 218"/>
                <a:gd name="T32" fmla="*/ 6 w 210"/>
                <a:gd name="T33" fmla="*/ 18 h 218"/>
                <a:gd name="T34" fmla="*/ 4 w 210"/>
                <a:gd name="T35" fmla="*/ 14 h 218"/>
                <a:gd name="T36" fmla="*/ 5 w 210"/>
                <a:gd name="T37" fmla="*/ 10 h 218"/>
                <a:gd name="T38" fmla="*/ 7 w 210"/>
                <a:gd name="T39" fmla="*/ 6 h 218"/>
                <a:gd name="T40" fmla="*/ 9 w 210"/>
                <a:gd name="T41" fmla="*/ 3 h 218"/>
                <a:gd name="T42" fmla="*/ 11 w 210"/>
                <a:gd name="T43" fmla="*/ 2 h 218"/>
                <a:gd name="T44" fmla="*/ 12 w 210"/>
                <a:gd name="T45" fmla="*/ 2 h 218"/>
                <a:gd name="T46" fmla="*/ 14 w 210"/>
                <a:gd name="T47" fmla="*/ 2 h 218"/>
                <a:gd name="T48" fmla="*/ 16 w 210"/>
                <a:gd name="T49" fmla="*/ 2 h 218"/>
                <a:gd name="T50" fmla="*/ 18 w 210"/>
                <a:gd name="T51" fmla="*/ 3 h 218"/>
                <a:gd name="T52" fmla="*/ 20 w 210"/>
                <a:gd name="T53" fmla="*/ 4 h 218"/>
                <a:gd name="T54" fmla="*/ 21 w 210"/>
                <a:gd name="T55" fmla="*/ 6 h 218"/>
                <a:gd name="T56" fmla="*/ 21 w 210"/>
                <a:gd name="T57" fmla="*/ 8 h 218"/>
                <a:gd name="T58" fmla="*/ 21 w 210"/>
                <a:gd name="T59" fmla="*/ 12 h 218"/>
                <a:gd name="T60" fmla="*/ 19 w 210"/>
                <a:gd name="T61" fmla="*/ 14 h 218"/>
                <a:gd name="T62" fmla="*/ 17 w 210"/>
                <a:gd name="T63" fmla="*/ 15 h 218"/>
                <a:gd name="T64" fmla="*/ 14 w 210"/>
                <a:gd name="T65" fmla="*/ 15 h 218"/>
                <a:gd name="T66" fmla="*/ 12 w 210"/>
                <a:gd name="T67" fmla="*/ 11 h 218"/>
                <a:gd name="T68" fmla="*/ 11 w 210"/>
                <a:gd name="T69" fmla="*/ 12 h 218"/>
                <a:gd name="T70" fmla="*/ 11 w 210"/>
                <a:gd name="T71" fmla="*/ 15 h 218"/>
                <a:gd name="T72" fmla="*/ 13 w 210"/>
                <a:gd name="T73" fmla="*/ 17 h 218"/>
                <a:gd name="T74" fmla="*/ 16 w 210"/>
                <a:gd name="T75" fmla="*/ 18 h 218"/>
                <a:gd name="T76" fmla="*/ 20 w 210"/>
                <a:gd name="T77" fmla="*/ 17 h 218"/>
                <a:gd name="T78" fmla="*/ 23 w 210"/>
                <a:gd name="T79" fmla="*/ 16 h 218"/>
                <a:gd name="T80" fmla="*/ 25 w 210"/>
                <a:gd name="T81" fmla="*/ 13 h 218"/>
                <a:gd name="T82" fmla="*/ 26 w 210"/>
                <a:gd name="T83" fmla="*/ 9 h 218"/>
                <a:gd name="T84" fmla="*/ 25 w 210"/>
                <a:gd name="T85" fmla="*/ 6 h 218"/>
                <a:gd name="T86" fmla="*/ 24 w 210"/>
                <a:gd name="T87" fmla="*/ 4 h 218"/>
                <a:gd name="T88" fmla="*/ 22 w 210"/>
                <a:gd name="T89" fmla="*/ 2 h 218"/>
                <a:gd name="T90" fmla="*/ 20 w 210"/>
                <a:gd name="T91" fmla="*/ 1 h 21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10"/>
                <a:gd name="T139" fmla="*/ 0 h 218"/>
                <a:gd name="T140" fmla="*/ 210 w 210"/>
                <a:gd name="T141" fmla="*/ 218 h 21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10" h="218">
                  <a:moveTo>
                    <a:pt x="155" y="5"/>
                  </a:moveTo>
                  <a:lnTo>
                    <a:pt x="138" y="1"/>
                  </a:lnTo>
                  <a:lnTo>
                    <a:pt x="123" y="0"/>
                  </a:lnTo>
                  <a:lnTo>
                    <a:pt x="107" y="1"/>
                  </a:lnTo>
                  <a:lnTo>
                    <a:pt x="92" y="3"/>
                  </a:lnTo>
                  <a:lnTo>
                    <a:pt x="79" y="8"/>
                  </a:lnTo>
                  <a:lnTo>
                    <a:pt x="64" y="15"/>
                  </a:lnTo>
                  <a:lnTo>
                    <a:pt x="51" y="23"/>
                  </a:lnTo>
                  <a:lnTo>
                    <a:pt x="38" y="32"/>
                  </a:lnTo>
                  <a:lnTo>
                    <a:pt x="24" y="47"/>
                  </a:lnTo>
                  <a:lnTo>
                    <a:pt x="14" y="63"/>
                  </a:lnTo>
                  <a:lnTo>
                    <a:pt x="6" y="82"/>
                  </a:lnTo>
                  <a:lnTo>
                    <a:pt x="1" y="101"/>
                  </a:lnTo>
                  <a:lnTo>
                    <a:pt x="0" y="121"/>
                  </a:lnTo>
                  <a:lnTo>
                    <a:pt x="1" y="142"/>
                  </a:lnTo>
                  <a:lnTo>
                    <a:pt x="7" y="161"/>
                  </a:lnTo>
                  <a:lnTo>
                    <a:pt x="15" y="181"/>
                  </a:lnTo>
                  <a:lnTo>
                    <a:pt x="36" y="204"/>
                  </a:lnTo>
                  <a:lnTo>
                    <a:pt x="61" y="215"/>
                  </a:lnTo>
                  <a:lnTo>
                    <a:pt x="89" y="218"/>
                  </a:lnTo>
                  <a:lnTo>
                    <a:pt x="118" y="213"/>
                  </a:lnTo>
                  <a:lnTo>
                    <a:pt x="143" y="206"/>
                  </a:lnTo>
                  <a:lnTo>
                    <a:pt x="165" y="197"/>
                  </a:lnTo>
                  <a:lnTo>
                    <a:pt x="179" y="190"/>
                  </a:lnTo>
                  <a:lnTo>
                    <a:pt x="185" y="187"/>
                  </a:lnTo>
                  <a:lnTo>
                    <a:pt x="161" y="189"/>
                  </a:lnTo>
                  <a:lnTo>
                    <a:pt x="141" y="190"/>
                  </a:lnTo>
                  <a:lnTo>
                    <a:pt x="120" y="189"/>
                  </a:lnTo>
                  <a:lnTo>
                    <a:pt x="103" y="188"/>
                  </a:lnTo>
                  <a:lnTo>
                    <a:pt x="87" y="184"/>
                  </a:lnTo>
                  <a:lnTo>
                    <a:pt x="74" y="180"/>
                  </a:lnTo>
                  <a:lnTo>
                    <a:pt x="65" y="175"/>
                  </a:lnTo>
                  <a:lnTo>
                    <a:pt x="58" y="168"/>
                  </a:lnTo>
                  <a:lnTo>
                    <a:pt x="49" y="150"/>
                  </a:lnTo>
                  <a:lnTo>
                    <a:pt x="43" y="133"/>
                  </a:lnTo>
                  <a:lnTo>
                    <a:pt x="39" y="114"/>
                  </a:lnTo>
                  <a:lnTo>
                    <a:pt x="39" y="97"/>
                  </a:lnTo>
                  <a:lnTo>
                    <a:pt x="43" y="80"/>
                  </a:lnTo>
                  <a:lnTo>
                    <a:pt x="50" y="63"/>
                  </a:lnTo>
                  <a:lnTo>
                    <a:pt x="59" y="48"/>
                  </a:lnTo>
                  <a:lnTo>
                    <a:pt x="73" y="35"/>
                  </a:lnTo>
                  <a:lnTo>
                    <a:pt x="77" y="30"/>
                  </a:lnTo>
                  <a:lnTo>
                    <a:pt x="83" y="27"/>
                  </a:lnTo>
                  <a:lnTo>
                    <a:pt x="88" y="23"/>
                  </a:lnTo>
                  <a:lnTo>
                    <a:pt x="94" y="21"/>
                  </a:lnTo>
                  <a:lnTo>
                    <a:pt x="99" y="18"/>
                  </a:lnTo>
                  <a:lnTo>
                    <a:pt x="106" y="17"/>
                  </a:lnTo>
                  <a:lnTo>
                    <a:pt x="114" y="16"/>
                  </a:lnTo>
                  <a:lnTo>
                    <a:pt x="123" y="16"/>
                  </a:lnTo>
                  <a:lnTo>
                    <a:pt x="133" y="20"/>
                  </a:lnTo>
                  <a:lnTo>
                    <a:pt x="141" y="23"/>
                  </a:lnTo>
                  <a:lnTo>
                    <a:pt x="149" y="27"/>
                  </a:lnTo>
                  <a:lnTo>
                    <a:pt x="157" y="31"/>
                  </a:lnTo>
                  <a:lnTo>
                    <a:pt x="164" y="37"/>
                  </a:lnTo>
                  <a:lnTo>
                    <a:pt x="168" y="43"/>
                  </a:lnTo>
                  <a:lnTo>
                    <a:pt x="173" y="51"/>
                  </a:lnTo>
                  <a:lnTo>
                    <a:pt x="175" y="60"/>
                  </a:lnTo>
                  <a:lnTo>
                    <a:pt x="176" y="71"/>
                  </a:lnTo>
                  <a:lnTo>
                    <a:pt x="175" y="84"/>
                  </a:lnTo>
                  <a:lnTo>
                    <a:pt x="172" y="96"/>
                  </a:lnTo>
                  <a:lnTo>
                    <a:pt x="167" y="106"/>
                  </a:lnTo>
                  <a:lnTo>
                    <a:pt x="160" y="114"/>
                  </a:lnTo>
                  <a:lnTo>
                    <a:pt x="152" y="122"/>
                  </a:lnTo>
                  <a:lnTo>
                    <a:pt x="143" y="127"/>
                  </a:lnTo>
                  <a:lnTo>
                    <a:pt x="132" y="128"/>
                  </a:lnTo>
                  <a:lnTo>
                    <a:pt x="114" y="121"/>
                  </a:lnTo>
                  <a:lnTo>
                    <a:pt x="106" y="107"/>
                  </a:lnTo>
                  <a:lnTo>
                    <a:pt x="103" y="95"/>
                  </a:lnTo>
                  <a:lnTo>
                    <a:pt x="102" y="89"/>
                  </a:lnTo>
                  <a:lnTo>
                    <a:pt x="95" y="99"/>
                  </a:lnTo>
                  <a:lnTo>
                    <a:pt x="92" y="109"/>
                  </a:lnTo>
                  <a:lnTo>
                    <a:pt x="94" y="121"/>
                  </a:lnTo>
                  <a:lnTo>
                    <a:pt x="99" y="131"/>
                  </a:lnTo>
                  <a:lnTo>
                    <a:pt x="111" y="141"/>
                  </a:lnTo>
                  <a:lnTo>
                    <a:pt x="123" y="146"/>
                  </a:lnTo>
                  <a:lnTo>
                    <a:pt x="136" y="148"/>
                  </a:lnTo>
                  <a:lnTo>
                    <a:pt x="149" y="146"/>
                  </a:lnTo>
                  <a:lnTo>
                    <a:pt x="161" y="143"/>
                  </a:lnTo>
                  <a:lnTo>
                    <a:pt x="174" y="137"/>
                  </a:lnTo>
                  <a:lnTo>
                    <a:pt x="185" y="129"/>
                  </a:lnTo>
                  <a:lnTo>
                    <a:pt x="194" y="121"/>
                  </a:lnTo>
                  <a:lnTo>
                    <a:pt x="202" y="109"/>
                  </a:lnTo>
                  <a:lnTo>
                    <a:pt x="206" y="95"/>
                  </a:lnTo>
                  <a:lnTo>
                    <a:pt x="210" y="77"/>
                  </a:lnTo>
                  <a:lnTo>
                    <a:pt x="209" y="61"/>
                  </a:lnTo>
                  <a:lnTo>
                    <a:pt x="206" y="51"/>
                  </a:lnTo>
                  <a:lnTo>
                    <a:pt x="202" y="42"/>
                  </a:lnTo>
                  <a:lnTo>
                    <a:pt x="196" y="33"/>
                  </a:lnTo>
                  <a:lnTo>
                    <a:pt x="189" y="25"/>
                  </a:lnTo>
                  <a:lnTo>
                    <a:pt x="181" y="18"/>
                  </a:lnTo>
                  <a:lnTo>
                    <a:pt x="173" y="13"/>
                  </a:lnTo>
                  <a:lnTo>
                    <a:pt x="164" y="8"/>
                  </a:lnTo>
                  <a:lnTo>
                    <a:pt x="155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8" name="Freeform 173"/>
            <p:cNvSpPr>
              <a:spLocks/>
            </p:cNvSpPr>
            <p:nvPr/>
          </p:nvSpPr>
          <p:spPr bwMode="auto">
            <a:xfrm>
              <a:off x="3285" y="3096"/>
              <a:ext cx="271" cy="439"/>
            </a:xfrm>
            <a:custGeom>
              <a:avLst/>
              <a:gdLst>
                <a:gd name="T0" fmla="*/ 43 w 543"/>
                <a:gd name="T1" fmla="*/ 62 h 878"/>
                <a:gd name="T2" fmla="*/ 47 w 543"/>
                <a:gd name="T3" fmla="*/ 54 h 878"/>
                <a:gd name="T4" fmla="*/ 50 w 543"/>
                <a:gd name="T5" fmla="*/ 46 h 878"/>
                <a:gd name="T6" fmla="*/ 53 w 543"/>
                <a:gd name="T7" fmla="*/ 38 h 878"/>
                <a:gd name="T8" fmla="*/ 56 w 543"/>
                <a:gd name="T9" fmla="*/ 28 h 878"/>
                <a:gd name="T10" fmla="*/ 59 w 543"/>
                <a:gd name="T11" fmla="*/ 21 h 878"/>
                <a:gd name="T12" fmla="*/ 62 w 543"/>
                <a:gd name="T13" fmla="*/ 13 h 878"/>
                <a:gd name="T14" fmla="*/ 66 w 543"/>
                <a:gd name="T15" fmla="*/ 5 h 878"/>
                <a:gd name="T16" fmla="*/ 67 w 543"/>
                <a:gd name="T17" fmla="*/ 1 h 878"/>
                <a:gd name="T18" fmla="*/ 65 w 543"/>
                <a:gd name="T19" fmla="*/ 3 h 878"/>
                <a:gd name="T20" fmla="*/ 62 w 543"/>
                <a:gd name="T21" fmla="*/ 10 h 878"/>
                <a:gd name="T22" fmla="*/ 58 w 543"/>
                <a:gd name="T23" fmla="*/ 18 h 878"/>
                <a:gd name="T24" fmla="*/ 53 w 543"/>
                <a:gd name="T25" fmla="*/ 27 h 878"/>
                <a:gd name="T26" fmla="*/ 48 w 543"/>
                <a:gd name="T27" fmla="*/ 38 h 878"/>
                <a:gd name="T28" fmla="*/ 43 w 543"/>
                <a:gd name="T29" fmla="*/ 48 h 878"/>
                <a:gd name="T30" fmla="*/ 38 w 543"/>
                <a:gd name="T31" fmla="*/ 57 h 878"/>
                <a:gd name="T32" fmla="*/ 35 w 543"/>
                <a:gd name="T33" fmla="*/ 63 h 878"/>
                <a:gd name="T34" fmla="*/ 33 w 543"/>
                <a:gd name="T35" fmla="*/ 68 h 878"/>
                <a:gd name="T36" fmla="*/ 30 w 543"/>
                <a:gd name="T37" fmla="*/ 72 h 878"/>
                <a:gd name="T38" fmla="*/ 26 w 543"/>
                <a:gd name="T39" fmla="*/ 77 h 878"/>
                <a:gd name="T40" fmla="*/ 22 w 543"/>
                <a:gd name="T41" fmla="*/ 83 h 878"/>
                <a:gd name="T42" fmla="*/ 18 w 543"/>
                <a:gd name="T43" fmla="*/ 88 h 878"/>
                <a:gd name="T44" fmla="*/ 14 w 543"/>
                <a:gd name="T45" fmla="*/ 93 h 878"/>
                <a:gd name="T46" fmla="*/ 10 w 543"/>
                <a:gd name="T47" fmla="*/ 97 h 878"/>
                <a:gd name="T48" fmla="*/ 7 w 543"/>
                <a:gd name="T49" fmla="*/ 102 h 878"/>
                <a:gd name="T50" fmla="*/ 3 w 543"/>
                <a:gd name="T51" fmla="*/ 106 h 878"/>
                <a:gd name="T52" fmla="*/ 1 w 543"/>
                <a:gd name="T53" fmla="*/ 109 h 878"/>
                <a:gd name="T54" fmla="*/ 0 w 543"/>
                <a:gd name="T55" fmla="*/ 110 h 878"/>
                <a:gd name="T56" fmla="*/ 0 w 543"/>
                <a:gd name="T57" fmla="*/ 110 h 878"/>
                <a:gd name="T58" fmla="*/ 5 w 543"/>
                <a:gd name="T59" fmla="*/ 106 h 878"/>
                <a:gd name="T60" fmla="*/ 11 w 543"/>
                <a:gd name="T61" fmla="*/ 102 h 878"/>
                <a:gd name="T62" fmla="*/ 16 w 543"/>
                <a:gd name="T63" fmla="*/ 98 h 878"/>
                <a:gd name="T64" fmla="*/ 19 w 543"/>
                <a:gd name="T65" fmla="*/ 95 h 878"/>
                <a:gd name="T66" fmla="*/ 23 w 543"/>
                <a:gd name="T67" fmla="*/ 91 h 878"/>
                <a:gd name="T68" fmla="*/ 26 w 543"/>
                <a:gd name="T69" fmla="*/ 88 h 878"/>
                <a:gd name="T70" fmla="*/ 29 w 543"/>
                <a:gd name="T71" fmla="*/ 84 h 878"/>
                <a:gd name="T72" fmla="*/ 32 w 543"/>
                <a:gd name="T73" fmla="*/ 81 h 878"/>
                <a:gd name="T74" fmla="*/ 35 w 543"/>
                <a:gd name="T75" fmla="*/ 77 h 878"/>
                <a:gd name="T76" fmla="*/ 38 w 543"/>
                <a:gd name="T77" fmla="*/ 73 h 878"/>
                <a:gd name="T78" fmla="*/ 40 w 543"/>
                <a:gd name="T79" fmla="*/ 69 h 87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43"/>
                <a:gd name="T121" fmla="*/ 0 h 878"/>
                <a:gd name="T122" fmla="*/ 543 w 543"/>
                <a:gd name="T123" fmla="*/ 878 h 87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43" h="878">
                  <a:moveTo>
                    <a:pt x="332" y="528"/>
                  </a:moveTo>
                  <a:lnTo>
                    <a:pt x="347" y="496"/>
                  </a:lnTo>
                  <a:lnTo>
                    <a:pt x="362" y="464"/>
                  </a:lnTo>
                  <a:lnTo>
                    <a:pt x="376" y="430"/>
                  </a:lnTo>
                  <a:lnTo>
                    <a:pt x="388" y="397"/>
                  </a:lnTo>
                  <a:lnTo>
                    <a:pt x="402" y="365"/>
                  </a:lnTo>
                  <a:lnTo>
                    <a:pt x="415" y="331"/>
                  </a:lnTo>
                  <a:lnTo>
                    <a:pt x="427" y="298"/>
                  </a:lnTo>
                  <a:lnTo>
                    <a:pt x="440" y="264"/>
                  </a:lnTo>
                  <a:lnTo>
                    <a:pt x="453" y="231"/>
                  </a:lnTo>
                  <a:lnTo>
                    <a:pt x="464" y="197"/>
                  </a:lnTo>
                  <a:lnTo>
                    <a:pt x="477" y="164"/>
                  </a:lnTo>
                  <a:lnTo>
                    <a:pt x="490" y="131"/>
                  </a:lnTo>
                  <a:lnTo>
                    <a:pt x="502" y="97"/>
                  </a:lnTo>
                  <a:lnTo>
                    <a:pt x="515" y="65"/>
                  </a:lnTo>
                  <a:lnTo>
                    <a:pt x="529" y="33"/>
                  </a:lnTo>
                  <a:lnTo>
                    <a:pt x="543" y="0"/>
                  </a:lnTo>
                  <a:lnTo>
                    <a:pt x="540" y="4"/>
                  </a:lnTo>
                  <a:lnTo>
                    <a:pt x="536" y="14"/>
                  </a:lnTo>
                  <a:lnTo>
                    <a:pt x="527" y="30"/>
                  </a:lnTo>
                  <a:lnTo>
                    <a:pt x="515" y="52"/>
                  </a:lnTo>
                  <a:lnTo>
                    <a:pt x="501" y="79"/>
                  </a:lnTo>
                  <a:lnTo>
                    <a:pt x="485" y="110"/>
                  </a:lnTo>
                  <a:lnTo>
                    <a:pt x="468" y="143"/>
                  </a:lnTo>
                  <a:lnTo>
                    <a:pt x="449" y="180"/>
                  </a:lnTo>
                  <a:lnTo>
                    <a:pt x="429" y="219"/>
                  </a:lnTo>
                  <a:lnTo>
                    <a:pt x="408" y="260"/>
                  </a:lnTo>
                  <a:lnTo>
                    <a:pt x="387" y="300"/>
                  </a:lnTo>
                  <a:lnTo>
                    <a:pt x="366" y="340"/>
                  </a:lnTo>
                  <a:lnTo>
                    <a:pt x="347" y="381"/>
                  </a:lnTo>
                  <a:lnTo>
                    <a:pt x="327" y="420"/>
                  </a:lnTo>
                  <a:lnTo>
                    <a:pt x="309" y="457"/>
                  </a:lnTo>
                  <a:lnTo>
                    <a:pt x="293" y="490"/>
                  </a:lnTo>
                  <a:lnTo>
                    <a:pt x="285" y="505"/>
                  </a:lnTo>
                  <a:lnTo>
                    <a:pt x="275" y="521"/>
                  </a:lnTo>
                  <a:lnTo>
                    <a:pt x="265" y="539"/>
                  </a:lnTo>
                  <a:lnTo>
                    <a:pt x="253" y="557"/>
                  </a:lnTo>
                  <a:lnTo>
                    <a:pt x="241" y="575"/>
                  </a:lnTo>
                  <a:lnTo>
                    <a:pt x="227" y="595"/>
                  </a:lnTo>
                  <a:lnTo>
                    <a:pt x="212" y="616"/>
                  </a:lnTo>
                  <a:lnTo>
                    <a:pt x="197" y="636"/>
                  </a:lnTo>
                  <a:lnTo>
                    <a:pt x="181" y="657"/>
                  </a:lnTo>
                  <a:lnTo>
                    <a:pt x="165" y="678"/>
                  </a:lnTo>
                  <a:lnTo>
                    <a:pt x="149" y="699"/>
                  </a:lnTo>
                  <a:lnTo>
                    <a:pt x="132" y="719"/>
                  </a:lnTo>
                  <a:lnTo>
                    <a:pt x="116" y="739"/>
                  </a:lnTo>
                  <a:lnTo>
                    <a:pt x="101" y="757"/>
                  </a:lnTo>
                  <a:lnTo>
                    <a:pt x="86" y="776"/>
                  </a:lnTo>
                  <a:lnTo>
                    <a:pt x="73" y="793"/>
                  </a:lnTo>
                  <a:lnTo>
                    <a:pt x="58" y="812"/>
                  </a:lnTo>
                  <a:lnTo>
                    <a:pt x="43" y="829"/>
                  </a:lnTo>
                  <a:lnTo>
                    <a:pt x="30" y="844"/>
                  </a:lnTo>
                  <a:lnTo>
                    <a:pt x="18" y="857"/>
                  </a:lnTo>
                  <a:lnTo>
                    <a:pt x="9" y="867"/>
                  </a:lnTo>
                  <a:lnTo>
                    <a:pt x="3" y="874"/>
                  </a:lnTo>
                  <a:lnTo>
                    <a:pt x="0" y="878"/>
                  </a:lnTo>
                  <a:lnTo>
                    <a:pt x="6" y="874"/>
                  </a:lnTo>
                  <a:lnTo>
                    <a:pt x="21" y="863"/>
                  </a:lnTo>
                  <a:lnTo>
                    <a:pt x="43" y="847"/>
                  </a:lnTo>
                  <a:lnTo>
                    <a:pt x="68" y="829"/>
                  </a:lnTo>
                  <a:lnTo>
                    <a:pt x="93" y="809"/>
                  </a:lnTo>
                  <a:lnTo>
                    <a:pt x="116" y="791"/>
                  </a:lnTo>
                  <a:lnTo>
                    <a:pt x="135" y="777"/>
                  </a:lnTo>
                  <a:lnTo>
                    <a:pt x="144" y="769"/>
                  </a:lnTo>
                  <a:lnTo>
                    <a:pt x="158" y="755"/>
                  </a:lnTo>
                  <a:lnTo>
                    <a:pt x="171" y="741"/>
                  </a:lnTo>
                  <a:lnTo>
                    <a:pt x="184" y="727"/>
                  </a:lnTo>
                  <a:lnTo>
                    <a:pt x="197" y="714"/>
                  </a:lnTo>
                  <a:lnTo>
                    <a:pt x="210" y="700"/>
                  </a:lnTo>
                  <a:lnTo>
                    <a:pt x="224" y="686"/>
                  </a:lnTo>
                  <a:lnTo>
                    <a:pt x="235" y="672"/>
                  </a:lnTo>
                  <a:lnTo>
                    <a:pt x="248" y="657"/>
                  </a:lnTo>
                  <a:lnTo>
                    <a:pt x="260" y="642"/>
                  </a:lnTo>
                  <a:lnTo>
                    <a:pt x="272" y="627"/>
                  </a:lnTo>
                  <a:lnTo>
                    <a:pt x="282" y="612"/>
                  </a:lnTo>
                  <a:lnTo>
                    <a:pt x="294" y="596"/>
                  </a:lnTo>
                  <a:lnTo>
                    <a:pt x="304" y="580"/>
                  </a:lnTo>
                  <a:lnTo>
                    <a:pt x="313" y="563"/>
                  </a:lnTo>
                  <a:lnTo>
                    <a:pt x="323" y="545"/>
                  </a:lnTo>
                  <a:lnTo>
                    <a:pt x="332" y="5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9" name="Freeform 174"/>
            <p:cNvSpPr>
              <a:spLocks/>
            </p:cNvSpPr>
            <p:nvPr/>
          </p:nvSpPr>
          <p:spPr bwMode="auto">
            <a:xfrm>
              <a:off x="3242" y="3535"/>
              <a:ext cx="83" cy="138"/>
            </a:xfrm>
            <a:custGeom>
              <a:avLst/>
              <a:gdLst>
                <a:gd name="T0" fmla="*/ 3 w 166"/>
                <a:gd name="T1" fmla="*/ 34 h 277"/>
                <a:gd name="T2" fmla="*/ 21 w 166"/>
                <a:gd name="T3" fmla="*/ 0 h 277"/>
                <a:gd name="T4" fmla="*/ 19 w 166"/>
                <a:gd name="T5" fmla="*/ 0 h 277"/>
                <a:gd name="T6" fmla="*/ 0 w 166"/>
                <a:gd name="T7" fmla="*/ 34 h 277"/>
                <a:gd name="T8" fmla="*/ 3 w 166"/>
                <a:gd name="T9" fmla="*/ 34 h 2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6"/>
                <a:gd name="T16" fmla="*/ 0 h 277"/>
                <a:gd name="T17" fmla="*/ 166 w 166"/>
                <a:gd name="T18" fmla="*/ 277 h 2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6" h="277">
                  <a:moveTo>
                    <a:pt x="25" y="272"/>
                  </a:moveTo>
                  <a:lnTo>
                    <a:pt x="166" y="4"/>
                  </a:lnTo>
                  <a:lnTo>
                    <a:pt x="148" y="0"/>
                  </a:lnTo>
                  <a:lnTo>
                    <a:pt x="0" y="277"/>
                  </a:lnTo>
                  <a:lnTo>
                    <a:pt x="25" y="2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0" name="Freeform 175"/>
            <p:cNvSpPr>
              <a:spLocks/>
            </p:cNvSpPr>
            <p:nvPr/>
          </p:nvSpPr>
          <p:spPr bwMode="auto">
            <a:xfrm>
              <a:off x="3279" y="3511"/>
              <a:ext cx="340" cy="157"/>
            </a:xfrm>
            <a:custGeom>
              <a:avLst/>
              <a:gdLst>
                <a:gd name="T0" fmla="*/ 22 w 680"/>
                <a:gd name="T1" fmla="*/ 5 h 313"/>
                <a:gd name="T2" fmla="*/ 26 w 680"/>
                <a:gd name="T3" fmla="*/ 5 h 313"/>
                <a:gd name="T4" fmla="*/ 30 w 680"/>
                <a:gd name="T5" fmla="*/ 5 h 313"/>
                <a:gd name="T6" fmla="*/ 35 w 680"/>
                <a:gd name="T7" fmla="*/ 6 h 313"/>
                <a:gd name="T8" fmla="*/ 39 w 680"/>
                <a:gd name="T9" fmla="*/ 6 h 313"/>
                <a:gd name="T10" fmla="*/ 43 w 680"/>
                <a:gd name="T11" fmla="*/ 6 h 313"/>
                <a:gd name="T12" fmla="*/ 45 w 680"/>
                <a:gd name="T13" fmla="*/ 7 h 313"/>
                <a:gd name="T14" fmla="*/ 47 w 680"/>
                <a:gd name="T15" fmla="*/ 7 h 313"/>
                <a:gd name="T16" fmla="*/ 48 w 680"/>
                <a:gd name="T17" fmla="*/ 7 h 313"/>
                <a:gd name="T18" fmla="*/ 53 w 680"/>
                <a:gd name="T19" fmla="*/ 9 h 313"/>
                <a:gd name="T20" fmla="*/ 58 w 680"/>
                <a:gd name="T21" fmla="*/ 10 h 313"/>
                <a:gd name="T22" fmla="*/ 63 w 680"/>
                <a:gd name="T23" fmla="*/ 12 h 313"/>
                <a:gd name="T24" fmla="*/ 68 w 680"/>
                <a:gd name="T25" fmla="*/ 15 h 313"/>
                <a:gd name="T26" fmla="*/ 73 w 680"/>
                <a:gd name="T27" fmla="*/ 18 h 313"/>
                <a:gd name="T28" fmla="*/ 77 w 680"/>
                <a:gd name="T29" fmla="*/ 21 h 313"/>
                <a:gd name="T30" fmla="*/ 82 w 680"/>
                <a:gd name="T31" fmla="*/ 24 h 313"/>
                <a:gd name="T32" fmla="*/ 85 w 680"/>
                <a:gd name="T33" fmla="*/ 28 h 313"/>
                <a:gd name="T34" fmla="*/ 85 w 680"/>
                <a:gd name="T35" fmla="*/ 27 h 313"/>
                <a:gd name="T36" fmla="*/ 83 w 680"/>
                <a:gd name="T37" fmla="*/ 24 h 313"/>
                <a:gd name="T38" fmla="*/ 80 w 680"/>
                <a:gd name="T39" fmla="*/ 20 h 313"/>
                <a:gd name="T40" fmla="*/ 76 w 680"/>
                <a:gd name="T41" fmla="*/ 16 h 313"/>
                <a:gd name="T42" fmla="*/ 71 w 680"/>
                <a:gd name="T43" fmla="*/ 12 h 313"/>
                <a:gd name="T44" fmla="*/ 66 w 680"/>
                <a:gd name="T45" fmla="*/ 8 h 313"/>
                <a:gd name="T46" fmla="*/ 58 w 680"/>
                <a:gd name="T47" fmla="*/ 4 h 313"/>
                <a:gd name="T48" fmla="*/ 51 w 680"/>
                <a:gd name="T49" fmla="*/ 2 h 313"/>
                <a:gd name="T50" fmla="*/ 43 w 680"/>
                <a:gd name="T51" fmla="*/ 1 h 313"/>
                <a:gd name="T52" fmla="*/ 35 w 680"/>
                <a:gd name="T53" fmla="*/ 0 h 313"/>
                <a:gd name="T54" fmla="*/ 27 w 680"/>
                <a:gd name="T55" fmla="*/ 1 h 313"/>
                <a:gd name="T56" fmla="*/ 21 w 680"/>
                <a:gd name="T57" fmla="*/ 1 h 313"/>
                <a:gd name="T58" fmla="*/ 17 w 680"/>
                <a:gd name="T59" fmla="*/ 2 h 313"/>
                <a:gd name="T60" fmla="*/ 12 w 680"/>
                <a:gd name="T61" fmla="*/ 3 h 313"/>
                <a:gd name="T62" fmla="*/ 11 w 680"/>
                <a:gd name="T63" fmla="*/ 3 h 313"/>
                <a:gd name="T64" fmla="*/ 10 w 680"/>
                <a:gd name="T65" fmla="*/ 3 h 313"/>
                <a:gd name="T66" fmla="*/ 10 w 680"/>
                <a:gd name="T67" fmla="*/ 3 h 313"/>
                <a:gd name="T68" fmla="*/ 11 w 680"/>
                <a:gd name="T69" fmla="*/ 4 h 313"/>
                <a:gd name="T70" fmla="*/ 15 w 680"/>
                <a:gd name="T71" fmla="*/ 4 h 313"/>
                <a:gd name="T72" fmla="*/ 19 w 680"/>
                <a:gd name="T73" fmla="*/ 4 h 313"/>
                <a:gd name="T74" fmla="*/ 5 w 680"/>
                <a:gd name="T75" fmla="*/ 39 h 31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80"/>
                <a:gd name="T115" fmla="*/ 0 h 313"/>
                <a:gd name="T116" fmla="*/ 680 w 680"/>
                <a:gd name="T117" fmla="*/ 313 h 31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80" h="313">
                  <a:moveTo>
                    <a:pt x="33" y="307"/>
                  </a:moveTo>
                  <a:lnTo>
                    <a:pt x="181" y="33"/>
                  </a:lnTo>
                  <a:lnTo>
                    <a:pt x="197" y="35"/>
                  </a:lnTo>
                  <a:lnTo>
                    <a:pt x="213" y="36"/>
                  </a:lnTo>
                  <a:lnTo>
                    <a:pt x="230" y="38"/>
                  </a:lnTo>
                  <a:lnTo>
                    <a:pt x="247" y="39"/>
                  </a:lnTo>
                  <a:lnTo>
                    <a:pt x="263" y="40"/>
                  </a:lnTo>
                  <a:lnTo>
                    <a:pt x="279" y="42"/>
                  </a:lnTo>
                  <a:lnTo>
                    <a:pt x="295" y="44"/>
                  </a:lnTo>
                  <a:lnTo>
                    <a:pt x="310" y="45"/>
                  </a:lnTo>
                  <a:lnTo>
                    <a:pt x="324" y="46"/>
                  </a:lnTo>
                  <a:lnTo>
                    <a:pt x="338" y="47"/>
                  </a:lnTo>
                  <a:lnTo>
                    <a:pt x="351" y="50"/>
                  </a:lnTo>
                  <a:lnTo>
                    <a:pt x="361" y="51"/>
                  </a:lnTo>
                  <a:lnTo>
                    <a:pt x="371" y="52"/>
                  </a:lnTo>
                  <a:lnTo>
                    <a:pt x="379" y="53"/>
                  </a:lnTo>
                  <a:lnTo>
                    <a:pt x="385" y="54"/>
                  </a:lnTo>
                  <a:lnTo>
                    <a:pt x="390" y="55"/>
                  </a:lnTo>
                  <a:lnTo>
                    <a:pt x="408" y="60"/>
                  </a:lnTo>
                  <a:lnTo>
                    <a:pt x="427" y="65"/>
                  </a:lnTo>
                  <a:lnTo>
                    <a:pt x="446" y="71"/>
                  </a:lnTo>
                  <a:lnTo>
                    <a:pt x="465" y="78"/>
                  </a:lnTo>
                  <a:lnTo>
                    <a:pt x="484" y="86"/>
                  </a:lnTo>
                  <a:lnTo>
                    <a:pt x="504" y="95"/>
                  </a:lnTo>
                  <a:lnTo>
                    <a:pt x="523" y="104"/>
                  </a:lnTo>
                  <a:lnTo>
                    <a:pt x="542" y="114"/>
                  </a:lnTo>
                  <a:lnTo>
                    <a:pt x="561" y="126"/>
                  </a:lnTo>
                  <a:lnTo>
                    <a:pt x="580" y="137"/>
                  </a:lnTo>
                  <a:lnTo>
                    <a:pt x="598" y="149"/>
                  </a:lnTo>
                  <a:lnTo>
                    <a:pt x="616" y="161"/>
                  </a:lnTo>
                  <a:lnTo>
                    <a:pt x="633" y="174"/>
                  </a:lnTo>
                  <a:lnTo>
                    <a:pt x="649" y="188"/>
                  </a:lnTo>
                  <a:lnTo>
                    <a:pt x="665" y="202"/>
                  </a:lnTo>
                  <a:lnTo>
                    <a:pt x="680" y="217"/>
                  </a:lnTo>
                  <a:lnTo>
                    <a:pt x="679" y="214"/>
                  </a:lnTo>
                  <a:lnTo>
                    <a:pt x="675" y="209"/>
                  </a:lnTo>
                  <a:lnTo>
                    <a:pt x="670" y="201"/>
                  </a:lnTo>
                  <a:lnTo>
                    <a:pt x="661" y="189"/>
                  </a:lnTo>
                  <a:lnTo>
                    <a:pt x="650" y="175"/>
                  </a:lnTo>
                  <a:lnTo>
                    <a:pt x="637" y="160"/>
                  </a:lnTo>
                  <a:lnTo>
                    <a:pt x="624" y="143"/>
                  </a:lnTo>
                  <a:lnTo>
                    <a:pt x="606" y="126"/>
                  </a:lnTo>
                  <a:lnTo>
                    <a:pt x="588" y="107"/>
                  </a:lnTo>
                  <a:lnTo>
                    <a:pt x="567" y="90"/>
                  </a:lnTo>
                  <a:lnTo>
                    <a:pt x="545" y="73"/>
                  </a:lnTo>
                  <a:lnTo>
                    <a:pt x="522" y="57"/>
                  </a:lnTo>
                  <a:lnTo>
                    <a:pt x="497" y="43"/>
                  </a:lnTo>
                  <a:lnTo>
                    <a:pt x="470" y="30"/>
                  </a:lnTo>
                  <a:lnTo>
                    <a:pt x="443" y="20"/>
                  </a:lnTo>
                  <a:lnTo>
                    <a:pt x="413" y="13"/>
                  </a:lnTo>
                  <a:lnTo>
                    <a:pt x="377" y="7"/>
                  </a:lnTo>
                  <a:lnTo>
                    <a:pt x="341" y="4"/>
                  </a:lnTo>
                  <a:lnTo>
                    <a:pt x="309" y="1"/>
                  </a:lnTo>
                  <a:lnTo>
                    <a:pt x="278" y="0"/>
                  </a:lnTo>
                  <a:lnTo>
                    <a:pt x="248" y="0"/>
                  </a:lnTo>
                  <a:lnTo>
                    <a:pt x="220" y="1"/>
                  </a:lnTo>
                  <a:lnTo>
                    <a:pt x="195" y="4"/>
                  </a:lnTo>
                  <a:lnTo>
                    <a:pt x="172" y="6"/>
                  </a:lnTo>
                  <a:lnTo>
                    <a:pt x="150" y="9"/>
                  </a:lnTo>
                  <a:lnTo>
                    <a:pt x="132" y="12"/>
                  </a:lnTo>
                  <a:lnTo>
                    <a:pt x="116" y="15"/>
                  </a:lnTo>
                  <a:lnTo>
                    <a:pt x="102" y="18"/>
                  </a:lnTo>
                  <a:lnTo>
                    <a:pt x="90" y="21"/>
                  </a:lnTo>
                  <a:lnTo>
                    <a:pt x="81" y="23"/>
                  </a:lnTo>
                  <a:lnTo>
                    <a:pt x="75" y="24"/>
                  </a:lnTo>
                  <a:lnTo>
                    <a:pt x="73" y="24"/>
                  </a:lnTo>
                  <a:lnTo>
                    <a:pt x="74" y="24"/>
                  </a:lnTo>
                  <a:lnTo>
                    <a:pt x="79" y="24"/>
                  </a:lnTo>
                  <a:lnTo>
                    <a:pt x="86" y="25"/>
                  </a:lnTo>
                  <a:lnTo>
                    <a:pt x="95" y="25"/>
                  </a:lnTo>
                  <a:lnTo>
                    <a:pt x="106" y="27"/>
                  </a:lnTo>
                  <a:lnTo>
                    <a:pt x="120" y="28"/>
                  </a:lnTo>
                  <a:lnTo>
                    <a:pt x="135" y="29"/>
                  </a:lnTo>
                  <a:lnTo>
                    <a:pt x="151" y="30"/>
                  </a:lnTo>
                  <a:lnTo>
                    <a:pt x="0" y="313"/>
                  </a:lnTo>
                  <a:lnTo>
                    <a:pt x="33" y="30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1" name="Freeform 176"/>
            <p:cNvSpPr>
              <a:spLocks/>
            </p:cNvSpPr>
            <p:nvPr/>
          </p:nvSpPr>
          <p:spPr bwMode="auto">
            <a:xfrm>
              <a:off x="2977" y="3664"/>
              <a:ext cx="318" cy="406"/>
            </a:xfrm>
            <a:custGeom>
              <a:avLst/>
              <a:gdLst>
                <a:gd name="T0" fmla="*/ 21 w 636"/>
                <a:gd name="T1" fmla="*/ 93 h 812"/>
                <a:gd name="T2" fmla="*/ 30 w 636"/>
                <a:gd name="T3" fmla="*/ 85 h 812"/>
                <a:gd name="T4" fmla="*/ 25 w 636"/>
                <a:gd name="T5" fmla="*/ 94 h 812"/>
                <a:gd name="T6" fmla="*/ 17 w 636"/>
                <a:gd name="T7" fmla="*/ 99 h 812"/>
                <a:gd name="T8" fmla="*/ 10 w 636"/>
                <a:gd name="T9" fmla="*/ 97 h 812"/>
                <a:gd name="T10" fmla="*/ 8 w 636"/>
                <a:gd name="T11" fmla="*/ 95 h 812"/>
                <a:gd name="T12" fmla="*/ 6 w 636"/>
                <a:gd name="T13" fmla="*/ 93 h 812"/>
                <a:gd name="T14" fmla="*/ 4 w 636"/>
                <a:gd name="T15" fmla="*/ 85 h 812"/>
                <a:gd name="T16" fmla="*/ 6 w 636"/>
                <a:gd name="T17" fmla="*/ 78 h 812"/>
                <a:gd name="T18" fmla="*/ 10 w 636"/>
                <a:gd name="T19" fmla="*/ 74 h 812"/>
                <a:gd name="T20" fmla="*/ 12 w 636"/>
                <a:gd name="T21" fmla="*/ 74 h 812"/>
                <a:gd name="T22" fmla="*/ 15 w 636"/>
                <a:gd name="T23" fmla="*/ 76 h 812"/>
                <a:gd name="T24" fmla="*/ 14 w 636"/>
                <a:gd name="T25" fmla="*/ 78 h 812"/>
                <a:gd name="T26" fmla="*/ 12 w 636"/>
                <a:gd name="T27" fmla="*/ 81 h 812"/>
                <a:gd name="T28" fmla="*/ 11 w 636"/>
                <a:gd name="T29" fmla="*/ 85 h 812"/>
                <a:gd name="T30" fmla="*/ 11 w 636"/>
                <a:gd name="T31" fmla="*/ 89 h 812"/>
                <a:gd name="T32" fmla="*/ 12 w 636"/>
                <a:gd name="T33" fmla="*/ 91 h 812"/>
                <a:gd name="T34" fmla="*/ 14 w 636"/>
                <a:gd name="T35" fmla="*/ 92 h 812"/>
                <a:gd name="T36" fmla="*/ 17 w 636"/>
                <a:gd name="T37" fmla="*/ 93 h 812"/>
                <a:gd name="T38" fmla="*/ 14 w 636"/>
                <a:gd name="T39" fmla="*/ 90 h 812"/>
                <a:gd name="T40" fmla="*/ 13 w 636"/>
                <a:gd name="T41" fmla="*/ 85 h 812"/>
                <a:gd name="T42" fmla="*/ 18 w 636"/>
                <a:gd name="T43" fmla="*/ 78 h 812"/>
                <a:gd name="T44" fmla="*/ 20 w 636"/>
                <a:gd name="T45" fmla="*/ 74 h 812"/>
                <a:gd name="T46" fmla="*/ 19 w 636"/>
                <a:gd name="T47" fmla="*/ 72 h 812"/>
                <a:gd name="T48" fmla="*/ 15 w 636"/>
                <a:gd name="T49" fmla="*/ 70 h 812"/>
                <a:gd name="T50" fmla="*/ 11 w 636"/>
                <a:gd name="T51" fmla="*/ 69 h 812"/>
                <a:gd name="T52" fmla="*/ 7 w 636"/>
                <a:gd name="T53" fmla="*/ 71 h 812"/>
                <a:gd name="T54" fmla="*/ 5 w 636"/>
                <a:gd name="T55" fmla="*/ 74 h 812"/>
                <a:gd name="T56" fmla="*/ 1 w 636"/>
                <a:gd name="T57" fmla="*/ 82 h 812"/>
                <a:gd name="T58" fmla="*/ 1 w 636"/>
                <a:gd name="T59" fmla="*/ 88 h 812"/>
                <a:gd name="T60" fmla="*/ 4 w 636"/>
                <a:gd name="T61" fmla="*/ 97 h 812"/>
                <a:gd name="T62" fmla="*/ 6 w 636"/>
                <a:gd name="T63" fmla="*/ 99 h 812"/>
                <a:gd name="T64" fmla="*/ 9 w 636"/>
                <a:gd name="T65" fmla="*/ 100 h 812"/>
                <a:gd name="T66" fmla="*/ 11 w 636"/>
                <a:gd name="T67" fmla="*/ 101 h 812"/>
                <a:gd name="T68" fmla="*/ 13 w 636"/>
                <a:gd name="T69" fmla="*/ 102 h 812"/>
                <a:gd name="T70" fmla="*/ 15 w 636"/>
                <a:gd name="T71" fmla="*/ 102 h 812"/>
                <a:gd name="T72" fmla="*/ 18 w 636"/>
                <a:gd name="T73" fmla="*/ 102 h 812"/>
                <a:gd name="T74" fmla="*/ 20 w 636"/>
                <a:gd name="T75" fmla="*/ 102 h 812"/>
                <a:gd name="T76" fmla="*/ 21 w 636"/>
                <a:gd name="T77" fmla="*/ 101 h 812"/>
                <a:gd name="T78" fmla="*/ 27 w 636"/>
                <a:gd name="T79" fmla="*/ 97 h 812"/>
                <a:gd name="T80" fmla="*/ 33 w 636"/>
                <a:gd name="T81" fmla="*/ 89 h 812"/>
                <a:gd name="T82" fmla="*/ 35 w 636"/>
                <a:gd name="T83" fmla="*/ 83 h 812"/>
                <a:gd name="T84" fmla="*/ 35 w 636"/>
                <a:gd name="T85" fmla="*/ 77 h 812"/>
                <a:gd name="T86" fmla="*/ 67 w 636"/>
                <a:gd name="T87" fmla="*/ 3 h 8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36"/>
                <a:gd name="T133" fmla="*/ 0 h 812"/>
                <a:gd name="T134" fmla="*/ 636 w 636"/>
                <a:gd name="T135" fmla="*/ 812 h 81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36" h="812">
                  <a:moveTo>
                    <a:pt x="531" y="18"/>
                  </a:moveTo>
                  <a:lnTo>
                    <a:pt x="151" y="727"/>
                  </a:lnTo>
                  <a:lnTo>
                    <a:pt x="168" y="740"/>
                  </a:lnTo>
                  <a:lnTo>
                    <a:pt x="230" y="634"/>
                  </a:lnTo>
                  <a:lnTo>
                    <a:pt x="257" y="653"/>
                  </a:lnTo>
                  <a:lnTo>
                    <a:pt x="245" y="679"/>
                  </a:lnTo>
                  <a:lnTo>
                    <a:pt x="231" y="706"/>
                  </a:lnTo>
                  <a:lnTo>
                    <a:pt x="217" y="731"/>
                  </a:lnTo>
                  <a:lnTo>
                    <a:pt x="200" y="752"/>
                  </a:lnTo>
                  <a:lnTo>
                    <a:pt x="182" y="769"/>
                  </a:lnTo>
                  <a:lnTo>
                    <a:pt x="160" y="781"/>
                  </a:lnTo>
                  <a:lnTo>
                    <a:pt x="134" y="785"/>
                  </a:lnTo>
                  <a:lnTo>
                    <a:pt x="107" y="782"/>
                  </a:lnTo>
                  <a:lnTo>
                    <a:pt x="96" y="778"/>
                  </a:lnTo>
                  <a:lnTo>
                    <a:pt x="87" y="775"/>
                  </a:lnTo>
                  <a:lnTo>
                    <a:pt x="79" y="770"/>
                  </a:lnTo>
                  <a:lnTo>
                    <a:pt x="71" y="766"/>
                  </a:lnTo>
                  <a:lnTo>
                    <a:pt x="64" y="760"/>
                  </a:lnTo>
                  <a:lnTo>
                    <a:pt x="58" y="754"/>
                  </a:lnTo>
                  <a:lnTo>
                    <a:pt x="53" y="748"/>
                  </a:lnTo>
                  <a:lnTo>
                    <a:pt x="48" y="742"/>
                  </a:lnTo>
                  <a:lnTo>
                    <a:pt x="39" y="722"/>
                  </a:lnTo>
                  <a:lnTo>
                    <a:pt x="33" y="702"/>
                  </a:lnTo>
                  <a:lnTo>
                    <a:pt x="32" y="680"/>
                  </a:lnTo>
                  <a:lnTo>
                    <a:pt x="34" y="660"/>
                  </a:lnTo>
                  <a:lnTo>
                    <a:pt x="40" y="640"/>
                  </a:lnTo>
                  <a:lnTo>
                    <a:pt x="48" y="623"/>
                  </a:lnTo>
                  <a:lnTo>
                    <a:pt x="58" y="607"/>
                  </a:lnTo>
                  <a:lnTo>
                    <a:pt x="71" y="595"/>
                  </a:lnTo>
                  <a:lnTo>
                    <a:pt x="79" y="591"/>
                  </a:lnTo>
                  <a:lnTo>
                    <a:pt x="87" y="588"/>
                  </a:lnTo>
                  <a:lnTo>
                    <a:pt x="95" y="586"/>
                  </a:lnTo>
                  <a:lnTo>
                    <a:pt x="103" y="586"/>
                  </a:lnTo>
                  <a:lnTo>
                    <a:pt x="111" y="588"/>
                  </a:lnTo>
                  <a:lnTo>
                    <a:pt x="118" y="594"/>
                  </a:lnTo>
                  <a:lnTo>
                    <a:pt x="123" y="602"/>
                  </a:lnTo>
                  <a:lnTo>
                    <a:pt x="126" y="611"/>
                  </a:lnTo>
                  <a:lnTo>
                    <a:pt x="121" y="617"/>
                  </a:lnTo>
                  <a:lnTo>
                    <a:pt x="116" y="623"/>
                  </a:lnTo>
                  <a:lnTo>
                    <a:pt x="110" y="630"/>
                  </a:lnTo>
                  <a:lnTo>
                    <a:pt x="106" y="638"/>
                  </a:lnTo>
                  <a:lnTo>
                    <a:pt x="100" y="647"/>
                  </a:lnTo>
                  <a:lnTo>
                    <a:pt x="96" y="657"/>
                  </a:lnTo>
                  <a:lnTo>
                    <a:pt x="93" y="667"/>
                  </a:lnTo>
                  <a:lnTo>
                    <a:pt x="91" y="678"/>
                  </a:lnTo>
                  <a:lnTo>
                    <a:pt x="88" y="686"/>
                  </a:lnTo>
                  <a:lnTo>
                    <a:pt x="87" y="695"/>
                  </a:lnTo>
                  <a:lnTo>
                    <a:pt x="88" y="705"/>
                  </a:lnTo>
                  <a:lnTo>
                    <a:pt x="93" y="715"/>
                  </a:lnTo>
                  <a:lnTo>
                    <a:pt x="98" y="721"/>
                  </a:lnTo>
                  <a:lnTo>
                    <a:pt x="102" y="725"/>
                  </a:lnTo>
                  <a:lnTo>
                    <a:pt x="108" y="729"/>
                  </a:lnTo>
                  <a:lnTo>
                    <a:pt x="115" y="732"/>
                  </a:lnTo>
                  <a:lnTo>
                    <a:pt x="119" y="735"/>
                  </a:lnTo>
                  <a:lnTo>
                    <a:pt x="124" y="737"/>
                  </a:lnTo>
                  <a:lnTo>
                    <a:pt x="127" y="738"/>
                  </a:lnTo>
                  <a:lnTo>
                    <a:pt x="129" y="738"/>
                  </a:lnTo>
                  <a:lnTo>
                    <a:pt x="127" y="735"/>
                  </a:lnTo>
                  <a:lnTo>
                    <a:pt x="124" y="728"/>
                  </a:lnTo>
                  <a:lnTo>
                    <a:pt x="118" y="717"/>
                  </a:lnTo>
                  <a:lnTo>
                    <a:pt x="110" y="707"/>
                  </a:lnTo>
                  <a:lnTo>
                    <a:pt x="106" y="694"/>
                  </a:lnTo>
                  <a:lnTo>
                    <a:pt x="108" y="678"/>
                  </a:lnTo>
                  <a:lnTo>
                    <a:pt x="116" y="660"/>
                  </a:lnTo>
                  <a:lnTo>
                    <a:pt x="126" y="641"/>
                  </a:lnTo>
                  <a:lnTo>
                    <a:pt x="138" y="624"/>
                  </a:lnTo>
                  <a:lnTo>
                    <a:pt x="148" y="609"/>
                  </a:lnTo>
                  <a:lnTo>
                    <a:pt x="155" y="598"/>
                  </a:lnTo>
                  <a:lnTo>
                    <a:pt x="157" y="591"/>
                  </a:lnTo>
                  <a:lnTo>
                    <a:pt x="155" y="585"/>
                  </a:lnTo>
                  <a:lnTo>
                    <a:pt x="152" y="578"/>
                  </a:lnTo>
                  <a:lnTo>
                    <a:pt x="148" y="572"/>
                  </a:lnTo>
                  <a:lnTo>
                    <a:pt x="142" y="566"/>
                  </a:lnTo>
                  <a:lnTo>
                    <a:pt x="134" y="561"/>
                  </a:lnTo>
                  <a:lnTo>
                    <a:pt x="125" y="556"/>
                  </a:lnTo>
                  <a:lnTo>
                    <a:pt x="114" y="551"/>
                  </a:lnTo>
                  <a:lnTo>
                    <a:pt x="100" y="548"/>
                  </a:lnTo>
                  <a:lnTo>
                    <a:pt x="91" y="548"/>
                  </a:lnTo>
                  <a:lnTo>
                    <a:pt x="81" y="551"/>
                  </a:lnTo>
                  <a:lnTo>
                    <a:pt x="71" y="556"/>
                  </a:lnTo>
                  <a:lnTo>
                    <a:pt x="61" y="563"/>
                  </a:lnTo>
                  <a:lnTo>
                    <a:pt x="51" y="572"/>
                  </a:lnTo>
                  <a:lnTo>
                    <a:pt x="43" y="580"/>
                  </a:lnTo>
                  <a:lnTo>
                    <a:pt x="35" y="588"/>
                  </a:lnTo>
                  <a:lnTo>
                    <a:pt x="31" y="596"/>
                  </a:lnTo>
                  <a:lnTo>
                    <a:pt x="17" y="625"/>
                  </a:lnTo>
                  <a:lnTo>
                    <a:pt x="6" y="653"/>
                  </a:lnTo>
                  <a:lnTo>
                    <a:pt x="2" y="674"/>
                  </a:lnTo>
                  <a:lnTo>
                    <a:pt x="0" y="682"/>
                  </a:lnTo>
                  <a:lnTo>
                    <a:pt x="1" y="702"/>
                  </a:lnTo>
                  <a:lnTo>
                    <a:pt x="5" y="724"/>
                  </a:lnTo>
                  <a:lnTo>
                    <a:pt x="16" y="748"/>
                  </a:lnTo>
                  <a:lnTo>
                    <a:pt x="32" y="772"/>
                  </a:lnTo>
                  <a:lnTo>
                    <a:pt x="36" y="777"/>
                  </a:lnTo>
                  <a:lnTo>
                    <a:pt x="42" y="782"/>
                  </a:lnTo>
                  <a:lnTo>
                    <a:pt x="49" y="788"/>
                  </a:lnTo>
                  <a:lnTo>
                    <a:pt x="56" y="792"/>
                  </a:lnTo>
                  <a:lnTo>
                    <a:pt x="63" y="796"/>
                  </a:lnTo>
                  <a:lnTo>
                    <a:pt x="71" y="800"/>
                  </a:lnTo>
                  <a:lnTo>
                    <a:pt x="80" y="804"/>
                  </a:lnTo>
                  <a:lnTo>
                    <a:pt x="89" y="806"/>
                  </a:lnTo>
                  <a:lnTo>
                    <a:pt x="94" y="807"/>
                  </a:lnTo>
                  <a:lnTo>
                    <a:pt x="99" y="808"/>
                  </a:lnTo>
                  <a:lnTo>
                    <a:pt x="104" y="810"/>
                  </a:lnTo>
                  <a:lnTo>
                    <a:pt x="109" y="811"/>
                  </a:lnTo>
                  <a:lnTo>
                    <a:pt x="115" y="811"/>
                  </a:lnTo>
                  <a:lnTo>
                    <a:pt x="121" y="812"/>
                  </a:lnTo>
                  <a:lnTo>
                    <a:pt x="126" y="812"/>
                  </a:lnTo>
                  <a:lnTo>
                    <a:pt x="132" y="812"/>
                  </a:lnTo>
                  <a:lnTo>
                    <a:pt x="137" y="812"/>
                  </a:lnTo>
                  <a:lnTo>
                    <a:pt x="141" y="812"/>
                  </a:lnTo>
                  <a:lnTo>
                    <a:pt x="146" y="812"/>
                  </a:lnTo>
                  <a:lnTo>
                    <a:pt x="151" y="811"/>
                  </a:lnTo>
                  <a:lnTo>
                    <a:pt x="155" y="811"/>
                  </a:lnTo>
                  <a:lnTo>
                    <a:pt x="160" y="810"/>
                  </a:lnTo>
                  <a:lnTo>
                    <a:pt x="164" y="808"/>
                  </a:lnTo>
                  <a:lnTo>
                    <a:pt x="168" y="807"/>
                  </a:lnTo>
                  <a:lnTo>
                    <a:pt x="186" y="798"/>
                  </a:lnTo>
                  <a:lnTo>
                    <a:pt x="204" y="785"/>
                  </a:lnTo>
                  <a:lnTo>
                    <a:pt x="218" y="769"/>
                  </a:lnTo>
                  <a:lnTo>
                    <a:pt x="232" y="751"/>
                  </a:lnTo>
                  <a:lnTo>
                    <a:pt x="245" y="730"/>
                  </a:lnTo>
                  <a:lnTo>
                    <a:pt x="257" y="708"/>
                  </a:lnTo>
                  <a:lnTo>
                    <a:pt x="267" y="686"/>
                  </a:lnTo>
                  <a:lnTo>
                    <a:pt x="276" y="663"/>
                  </a:lnTo>
                  <a:lnTo>
                    <a:pt x="277" y="664"/>
                  </a:lnTo>
                  <a:lnTo>
                    <a:pt x="636" y="0"/>
                  </a:lnTo>
                  <a:lnTo>
                    <a:pt x="603" y="6"/>
                  </a:lnTo>
                  <a:lnTo>
                    <a:pt x="277" y="616"/>
                  </a:lnTo>
                  <a:lnTo>
                    <a:pt x="250" y="593"/>
                  </a:lnTo>
                  <a:lnTo>
                    <a:pt x="556" y="13"/>
                  </a:lnTo>
                  <a:lnTo>
                    <a:pt x="531" y="18"/>
                  </a:lnTo>
                  <a:close/>
                </a:path>
              </a:pathLst>
            </a:custGeom>
            <a:solidFill>
              <a:srgbClr val="FF99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2" name="Freeform 177"/>
            <p:cNvSpPr>
              <a:spLocks/>
            </p:cNvSpPr>
            <p:nvPr/>
          </p:nvSpPr>
          <p:spPr bwMode="auto">
            <a:xfrm>
              <a:off x="2965" y="3019"/>
              <a:ext cx="950" cy="602"/>
            </a:xfrm>
            <a:custGeom>
              <a:avLst/>
              <a:gdLst>
                <a:gd name="T0" fmla="*/ 204 w 1898"/>
                <a:gd name="T1" fmla="*/ 65 h 1204"/>
                <a:gd name="T2" fmla="*/ 184 w 1898"/>
                <a:gd name="T3" fmla="*/ 39 h 1204"/>
                <a:gd name="T4" fmla="*/ 162 w 1898"/>
                <a:gd name="T5" fmla="*/ 19 h 1204"/>
                <a:gd name="T6" fmla="*/ 151 w 1898"/>
                <a:gd name="T7" fmla="*/ 10 h 1204"/>
                <a:gd name="T8" fmla="*/ 158 w 1898"/>
                <a:gd name="T9" fmla="*/ 12 h 1204"/>
                <a:gd name="T10" fmla="*/ 152 w 1898"/>
                <a:gd name="T11" fmla="*/ 6 h 1204"/>
                <a:gd name="T12" fmla="*/ 139 w 1898"/>
                <a:gd name="T13" fmla="*/ 9 h 1204"/>
                <a:gd name="T14" fmla="*/ 127 w 1898"/>
                <a:gd name="T15" fmla="*/ 9 h 1204"/>
                <a:gd name="T16" fmla="*/ 107 w 1898"/>
                <a:gd name="T17" fmla="*/ 9 h 1204"/>
                <a:gd name="T18" fmla="*/ 77 w 1898"/>
                <a:gd name="T19" fmla="*/ 12 h 1204"/>
                <a:gd name="T20" fmla="*/ 40 w 1898"/>
                <a:gd name="T21" fmla="*/ 20 h 1204"/>
                <a:gd name="T22" fmla="*/ 11 w 1898"/>
                <a:gd name="T23" fmla="*/ 41 h 1204"/>
                <a:gd name="T24" fmla="*/ 2 w 1898"/>
                <a:gd name="T25" fmla="*/ 48 h 1204"/>
                <a:gd name="T26" fmla="*/ 18 w 1898"/>
                <a:gd name="T27" fmla="*/ 52 h 1204"/>
                <a:gd name="T28" fmla="*/ 28 w 1898"/>
                <a:gd name="T29" fmla="*/ 67 h 1204"/>
                <a:gd name="T30" fmla="*/ 32 w 1898"/>
                <a:gd name="T31" fmla="*/ 81 h 1204"/>
                <a:gd name="T32" fmla="*/ 31 w 1898"/>
                <a:gd name="T33" fmla="*/ 90 h 1204"/>
                <a:gd name="T34" fmla="*/ 54 w 1898"/>
                <a:gd name="T35" fmla="*/ 90 h 1204"/>
                <a:gd name="T36" fmla="*/ 78 w 1898"/>
                <a:gd name="T37" fmla="*/ 117 h 1204"/>
                <a:gd name="T38" fmla="*/ 74 w 1898"/>
                <a:gd name="T39" fmla="*/ 100 h 1204"/>
                <a:gd name="T40" fmla="*/ 53 w 1898"/>
                <a:gd name="T41" fmla="*/ 87 h 1204"/>
                <a:gd name="T42" fmla="*/ 41 w 1898"/>
                <a:gd name="T43" fmla="*/ 86 h 1204"/>
                <a:gd name="T44" fmla="*/ 61 w 1898"/>
                <a:gd name="T45" fmla="*/ 67 h 1204"/>
                <a:gd name="T46" fmla="*/ 88 w 1898"/>
                <a:gd name="T47" fmla="*/ 48 h 1204"/>
                <a:gd name="T48" fmla="*/ 130 w 1898"/>
                <a:gd name="T49" fmla="*/ 23 h 1204"/>
                <a:gd name="T50" fmla="*/ 123 w 1898"/>
                <a:gd name="T51" fmla="*/ 24 h 1204"/>
                <a:gd name="T52" fmla="*/ 87 w 1898"/>
                <a:gd name="T53" fmla="*/ 38 h 1204"/>
                <a:gd name="T54" fmla="*/ 61 w 1898"/>
                <a:gd name="T55" fmla="*/ 55 h 1204"/>
                <a:gd name="T56" fmla="*/ 38 w 1898"/>
                <a:gd name="T57" fmla="*/ 77 h 1204"/>
                <a:gd name="T58" fmla="*/ 31 w 1898"/>
                <a:gd name="T59" fmla="*/ 62 h 1204"/>
                <a:gd name="T60" fmla="*/ 23 w 1898"/>
                <a:gd name="T61" fmla="*/ 49 h 1204"/>
                <a:gd name="T62" fmla="*/ 32 w 1898"/>
                <a:gd name="T63" fmla="*/ 48 h 1204"/>
                <a:gd name="T64" fmla="*/ 38 w 1898"/>
                <a:gd name="T65" fmla="*/ 51 h 1204"/>
                <a:gd name="T66" fmla="*/ 43 w 1898"/>
                <a:gd name="T67" fmla="*/ 37 h 1204"/>
                <a:gd name="T68" fmla="*/ 55 w 1898"/>
                <a:gd name="T69" fmla="*/ 38 h 1204"/>
                <a:gd name="T70" fmla="*/ 53 w 1898"/>
                <a:gd name="T71" fmla="*/ 50 h 1204"/>
                <a:gd name="T72" fmla="*/ 47 w 1898"/>
                <a:gd name="T73" fmla="*/ 43 h 1204"/>
                <a:gd name="T74" fmla="*/ 43 w 1898"/>
                <a:gd name="T75" fmla="*/ 45 h 1204"/>
                <a:gd name="T76" fmla="*/ 52 w 1898"/>
                <a:gd name="T77" fmla="*/ 54 h 1204"/>
                <a:gd name="T78" fmla="*/ 60 w 1898"/>
                <a:gd name="T79" fmla="*/ 47 h 1204"/>
                <a:gd name="T80" fmla="*/ 51 w 1898"/>
                <a:gd name="T81" fmla="*/ 33 h 1204"/>
                <a:gd name="T82" fmla="*/ 51 w 1898"/>
                <a:gd name="T83" fmla="*/ 30 h 1204"/>
                <a:gd name="T84" fmla="*/ 73 w 1898"/>
                <a:gd name="T85" fmla="*/ 23 h 1204"/>
                <a:gd name="T86" fmla="*/ 105 w 1898"/>
                <a:gd name="T87" fmla="*/ 17 h 1204"/>
                <a:gd name="T88" fmla="*/ 137 w 1898"/>
                <a:gd name="T89" fmla="*/ 13 h 1204"/>
                <a:gd name="T90" fmla="*/ 159 w 1898"/>
                <a:gd name="T91" fmla="*/ 21 h 1204"/>
                <a:gd name="T92" fmla="*/ 199 w 1898"/>
                <a:gd name="T93" fmla="*/ 73 h 1204"/>
                <a:gd name="T94" fmla="*/ 220 w 1898"/>
                <a:gd name="T95" fmla="*/ 108 h 1204"/>
                <a:gd name="T96" fmla="*/ 220 w 1898"/>
                <a:gd name="T97" fmla="*/ 126 h 1204"/>
                <a:gd name="T98" fmla="*/ 203 w 1898"/>
                <a:gd name="T99" fmla="*/ 126 h 1204"/>
                <a:gd name="T100" fmla="*/ 181 w 1898"/>
                <a:gd name="T101" fmla="*/ 138 h 1204"/>
                <a:gd name="T102" fmla="*/ 169 w 1898"/>
                <a:gd name="T103" fmla="*/ 150 h 1204"/>
                <a:gd name="T104" fmla="*/ 180 w 1898"/>
                <a:gd name="T105" fmla="*/ 143 h 1204"/>
                <a:gd name="T106" fmla="*/ 200 w 1898"/>
                <a:gd name="T107" fmla="*/ 134 h 1204"/>
                <a:gd name="T108" fmla="*/ 214 w 1898"/>
                <a:gd name="T109" fmla="*/ 130 h 1204"/>
                <a:gd name="T110" fmla="*/ 228 w 1898"/>
                <a:gd name="T111" fmla="*/ 132 h 1204"/>
                <a:gd name="T112" fmla="*/ 235 w 1898"/>
                <a:gd name="T113" fmla="*/ 126 h 120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898"/>
                <a:gd name="T172" fmla="*/ 0 h 1204"/>
                <a:gd name="T173" fmla="*/ 1898 w 1898"/>
                <a:gd name="T174" fmla="*/ 1204 h 120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898" h="1204">
                  <a:moveTo>
                    <a:pt x="1782" y="756"/>
                  </a:moveTo>
                  <a:lnTo>
                    <a:pt x="1760" y="722"/>
                  </a:lnTo>
                  <a:lnTo>
                    <a:pt x="1739" y="690"/>
                  </a:lnTo>
                  <a:lnTo>
                    <a:pt x="1719" y="659"/>
                  </a:lnTo>
                  <a:lnTo>
                    <a:pt x="1699" y="629"/>
                  </a:lnTo>
                  <a:lnTo>
                    <a:pt x="1681" y="599"/>
                  </a:lnTo>
                  <a:lnTo>
                    <a:pt x="1662" y="572"/>
                  </a:lnTo>
                  <a:lnTo>
                    <a:pt x="1644" y="545"/>
                  </a:lnTo>
                  <a:lnTo>
                    <a:pt x="1626" y="519"/>
                  </a:lnTo>
                  <a:lnTo>
                    <a:pt x="1609" y="494"/>
                  </a:lnTo>
                  <a:lnTo>
                    <a:pt x="1593" y="470"/>
                  </a:lnTo>
                  <a:lnTo>
                    <a:pt x="1576" y="448"/>
                  </a:lnTo>
                  <a:lnTo>
                    <a:pt x="1560" y="426"/>
                  </a:lnTo>
                  <a:lnTo>
                    <a:pt x="1545" y="406"/>
                  </a:lnTo>
                  <a:lnTo>
                    <a:pt x="1528" y="385"/>
                  </a:lnTo>
                  <a:lnTo>
                    <a:pt x="1513" y="366"/>
                  </a:lnTo>
                  <a:lnTo>
                    <a:pt x="1497" y="348"/>
                  </a:lnTo>
                  <a:lnTo>
                    <a:pt x="1470" y="317"/>
                  </a:lnTo>
                  <a:lnTo>
                    <a:pt x="1444" y="288"/>
                  </a:lnTo>
                  <a:lnTo>
                    <a:pt x="1419" y="262"/>
                  </a:lnTo>
                  <a:lnTo>
                    <a:pt x="1396" y="239"/>
                  </a:lnTo>
                  <a:lnTo>
                    <a:pt x="1373" y="218"/>
                  </a:lnTo>
                  <a:lnTo>
                    <a:pt x="1352" y="199"/>
                  </a:lnTo>
                  <a:lnTo>
                    <a:pt x="1333" y="182"/>
                  </a:lnTo>
                  <a:lnTo>
                    <a:pt x="1314" y="168"/>
                  </a:lnTo>
                  <a:lnTo>
                    <a:pt x="1304" y="160"/>
                  </a:lnTo>
                  <a:lnTo>
                    <a:pt x="1292" y="152"/>
                  </a:lnTo>
                  <a:lnTo>
                    <a:pt x="1278" y="143"/>
                  </a:lnTo>
                  <a:lnTo>
                    <a:pt x="1262" y="133"/>
                  </a:lnTo>
                  <a:lnTo>
                    <a:pt x="1244" y="123"/>
                  </a:lnTo>
                  <a:lnTo>
                    <a:pt x="1225" y="113"/>
                  </a:lnTo>
                  <a:lnTo>
                    <a:pt x="1205" y="104"/>
                  </a:lnTo>
                  <a:lnTo>
                    <a:pt x="1184" y="96"/>
                  </a:lnTo>
                  <a:lnTo>
                    <a:pt x="1191" y="92"/>
                  </a:lnTo>
                  <a:lnTo>
                    <a:pt x="1197" y="88"/>
                  </a:lnTo>
                  <a:lnTo>
                    <a:pt x="1204" y="83"/>
                  </a:lnTo>
                  <a:lnTo>
                    <a:pt x="1209" y="78"/>
                  </a:lnTo>
                  <a:lnTo>
                    <a:pt x="1214" y="74"/>
                  </a:lnTo>
                  <a:lnTo>
                    <a:pt x="1219" y="69"/>
                  </a:lnTo>
                  <a:lnTo>
                    <a:pt x="1223" y="66"/>
                  </a:lnTo>
                  <a:lnTo>
                    <a:pt x="1227" y="62"/>
                  </a:lnTo>
                  <a:lnTo>
                    <a:pt x="1239" y="51"/>
                  </a:lnTo>
                  <a:lnTo>
                    <a:pt x="1244" y="75"/>
                  </a:lnTo>
                  <a:lnTo>
                    <a:pt x="1252" y="92"/>
                  </a:lnTo>
                  <a:lnTo>
                    <a:pt x="1259" y="103"/>
                  </a:lnTo>
                  <a:lnTo>
                    <a:pt x="1262" y="106"/>
                  </a:lnTo>
                  <a:lnTo>
                    <a:pt x="1260" y="80"/>
                  </a:lnTo>
                  <a:lnTo>
                    <a:pt x="1259" y="54"/>
                  </a:lnTo>
                  <a:lnTo>
                    <a:pt x="1259" y="29"/>
                  </a:lnTo>
                  <a:lnTo>
                    <a:pt x="1260" y="0"/>
                  </a:lnTo>
                  <a:lnTo>
                    <a:pt x="1248" y="12"/>
                  </a:lnTo>
                  <a:lnTo>
                    <a:pt x="1236" y="25"/>
                  </a:lnTo>
                  <a:lnTo>
                    <a:pt x="1223" y="38"/>
                  </a:lnTo>
                  <a:lnTo>
                    <a:pt x="1209" y="51"/>
                  </a:lnTo>
                  <a:lnTo>
                    <a:pt x="1195" y="62"/>
                  </a:lnTo>
                  <a:lnTo>
                    <a:pt x="1181" y="73"/>
                  </a:lnTo>
                  <a:lnTo>
                    <a:pt x="1166" y="80"/>
                  </a:lnTo>
                  <a:lnTo>
                    <a:pt x="1148" y="84"/>
                  </a:lnTo>
                  <a:lnTo>
                    <a:pt x="1141" y="82"/>
                  </a:lnTo>
                  <a:lnTo>
                    <a:pt x="1133" y="80"/>
                  </a:lnTo>
                  <a:lnTo>
                    <a:pt x="1126" y="78"/>
                  </a:lnTo>
                  <a:lnTo>
                    <a:pt x="1119" y="76"/>
                  </a:lnTo>
                  <a:lnTo>
                    <a:pt x="1111" y="75"/>
                  </a:lnTo>
                  <a:lnTo>
                    <a:pt x="1104" y="74"/>
                  </a:lnTo>
                  <a:lnTo>
                    <a:pt x="1096" y="73"/>
                  </a:lnTo>
                  <a:lnTo>
                    <a:pt x="1089" y="71"/>
                  </a:lnTo>
                  <a:lnTo>
                    <a:pt x="1078" y="70"/>
                  </a:lnTo>
                  <a:lnTo>
                    <a:pt x="1066" y="69"/>
                  </a:lnTo>
                  <a:lnTo>
                    <a:pt x="1054" y="68"/>
                  </a:lnTo>
                  <a:lnTo>
                    <a:pt x="1040" y="68"/>
                  </a:lnTo>
                  <a:lnTo>
                    <a:pt x="1026" y="67"/>
                  </a:lnTo>
                  <a:lnTo>
                    <a:pt x="1012" y="67"/>
                  </a:lnTo>
                  <a:lnTo>
                    <a:pt x="997" y="66"/>
                  </a:lnTo>
                  <a:lnTo>
                    <a:pt x="982" y="66"/>
                  </a:lnTo>
                  <a:lnTo>
                    <a:pt x="966" y="67"/>
                  </a:lnTo>
                  <a:lnTo>
                    <a:pt x="949" y="67"/>
                  </a:lnTo>
                  <a:lnTo>
                    <a:pt x="932" y="67"/>
                  </a:lnTo>
                  <a:lnTo>
                    <a:pt x="913" y="68"/>
                  </a:lnTo>
                  <a:lnTo>
                    <a:pt x="895" y="69"/>
                  </a:lnTo>
                  <a:lnTo>
                    <a:pt x="875" y="70"/>
                  </a:lnTo>
                  <a:lnTo>
                    <a:pt x="854" y="71"/>
                  </a:lnTo>
                  <a:lnTo>
                    <a:pt x="834" y="74"/>
                  </a:lnTo>
                  <a:lnTo>
                    <a:pt x="810" y="76"/>
                  </a:lnTo>
                  <a:lnTo>
                    <a:pt x="785" y="78"/>
                  </a:lnTo>
                  <a:lnTo>
                    <a:pt x="759" y="81"/>
                  </a:lnTo>
                  <a:lnTo>
                    <a:pt x="732" y="84"/>
                  </a:lnTo>
                  <a:lnTo>
                    <a:pt x="705" y="88"/>
                  </a:lnTo>
                  <a:lnTo>
                    <a:pt x="676" y="92"/>
                  </a:lnTo>
                  <a:lnTo>
                    <a:pt x="647" y="97"/>
                  </a:lnTo>
                  <a:lnTo>
                    <a:pt x="616" y="101"/>
                  </a:lnTo>
                  <a:lnTo>
                    <a:pt x="585" y="107"/>
                  </a:lnTo>
                  <a:lnTo>
                    <a:pt x="551" y="113"/>
                  </a:lnTo>
                  <a:lnTo>
                    <a:pt x="518" y="119"/>
                  </a:lnTo>
                  <a:lnTo>
                    <a:pt x="483" y="126"/>
                  </a:lnTo>
                  <a:lnTo>
                    <a:pt x="448" y="133"/>
                  </a:lnTo>
                  <a:lnTo>
                    <a:pt x="411" y="141"/>
                  </a:lnTo>
                  <a:lnTo>
                    <a:pt x="373" y="149"/>
                  </a:lnTo>
                  <a:lnTo>
                    <a:pt x="334" y="158"/>
                  </a:lnTo>
                  <a:lnTo>
                    <a:pt x="315" y="167"/>
                  </a:lnTo>
                  <a:lnTo>
                    <a:pt x="294" y="180"/>
                  </a:lnTo>
                  <a:lnTo>
                    <a:pt x="270" y="195"/>
                  </a:lnTo>
                  <a:lnTo>
                    <a:pt x="245" y="212"/>
                  </a:lnTo>
                  <a:lnTo>
                    <a:pt x="218" y="230"/>
                  </a:lnTo>
                  <a:lnTo>
                    <a:pt x="191" y="250"/>
                  </a:lnTo>
                  <a:lnTo>
                    <a:pt x="162" y="271"/>
                  </a:lnTo>
                  <a:lnTo>
                    <a:pt x="134" y="290"/>
                  </a:lnTo>
                  <a:lnTo>
                    <a:pt x="108" y="311"/>
                  </a:lnTo>
                  <a:lnTo>
                    <a:pt x="82" y="330"/>
                  </a:lnTo>
                  <a:lnTo>
                    <a:pt x="61" y="347"/>
                  </a:lnTo>
                  <a:lnTo>
                    <a:pt x="40" y="362"/>
                  </a:lnTo>
                  <a:lnTo>
                    <a:pt x="24" y="375"/>
                  </a:lnTo>
                  <a:lnTo>
                    <a:pt x="11" y="385"/>
                  </a:lnTo>
                  <a:lnTo>
                    <a:pt x="3" y="391"/>
                  </a:lnTo>
                  <a:lnTo>
                    <a:pt x="0" y="393"/>
                  </a:lnTo>
                  <a:lnTo>
                    <a:pt x="2" y="392"/>
                  </a:lnTo>
                  <a:lnTo>
                    <a:pt x="8" y="391"/>
                  </a:lnTo>
                  <a:lnTo>
                    <a:pt x="16" y="388"/>
                  </a:lnTo>
                  <a:lnTo>
                    <a:pt x="27" y="386"/>
                  </a:lnTo>
                  <a:lnTo>
                    <a:pt x="39" y="384"/>
                  </a:lnTo>
                  <a:lnTo>
                    <a:pt x="51" y="383"/>
                  </a:lnTo>
                  <a:lnTo>
                    <a:pt x="63" y="384"/>
                  </a:lnTo>
                  <a:lnTo>
                    <a:pt x="73" y="386"/>
                  </a:lnTo>
                  <a:lnTo>
                    <a:pt x="92" y="394"/>
                  </a:lnTo>
                  <a:lnTo>
                    <a:pt x="109" y="402"/>
                  </a:lnTo>
                  <a:lnTo>
                    <a:pt x="124" y="411"/>
                  </a:lnTo>
                  <a:lnTo>
                    <a:pt x="137" y="421"/>
                  </a:lnTo>
                  <a:lnTo>
                    <a:pt x="149" y="431"/>
                  </a:lnTo>
                  <a:lnTo>
                    <a:pt x="161" y="441"/>
                  </a:lnTo>
                  <a:lnTo>
                    <a:pt x="171" y="452"/>
                  </a:lnTo>
                  <a:lnTo>
                    <a:pt x="182" y="462"/>
                  </a:lnTo>
                  <a:lnTo>
                    <a:pt x="191" y="474"/>
                  </a:lnTo>
                  <a:lnTo>
                    <a:pt x="200" y="486"/>
                  </a:lnTo>
                  <a:lnTo>
                    <a:pt x="208" y="500"/>
                  </a:lnTo>
                  <a:lnTo>
                    <a:pt x="216" y="515"/>
                  </a:lnTo>
                  <a:lnTo>
                    <a:pt x="223" y="531"/>
                  </a:lnTo>
                  <a:lnTo>
                    <a:pt x="230" y="549"/>
                  </a:lnTo>
                  <a:lnTo>
                    <a:pt x="236" y="565"/>
                  </a:lnTo>
                  <a:lnTo>
                    <a:pt x="241" y="580"/>
                  </a:lnTo>
                  <a:lnTo>
                    <a:pt x="245" y="590"/>
                  </a:lnTo>
                  <a:lnTo>
                    <a:pt x="248" y="602"/>
                  </a:lnTo>
                  <a:lnTo>
                    <a:pt x="252" y="615"/>
                  </a:lnTo>
                  <a:lnTo>
                    <a:pt x="254" y="629"/>
                  </a:lnTo>
                  <a:lnTo>
                    <a:pt x="256" y="642"/>
                  </a:lnTo>
                  <a:lnTo>
                    <a:pt x="256" y="653"/>
                  </a:lnTo>
                  <a:lnTo>
                    <a:pt x="254" y="666"/>
                  </a:lnTo>
                  <a:lnTo>
                    <a:pt x="252" y="679"/>
                  </a:lnTo>
                  <a:lnTo>
                    <a:pt x="246" y="691"/>
                  </a:lnTo>
                  <a:lnTo>
                    <a:pt x="240" y="705"/>
                  </a:lnTo>
                  <a:lnTo>
                    <a:pt x="233" y="719"/>
                  </a:lnTo>
                  <a:lnTo>
                    <a:pt x="224" y="734"/>
                  </a:lnTo>
                  <a:lnTo>
                    <a:pt x="227" y="733"/>
                  </a:lnTo>
                  <a:lnTo>
                    <a:pt x="232" y="731"/>
                  </a:lnTo>
                  <a:lnTo>
                    <a:pt x="241" y="726"/>
                  </a:lnTo>
                  <a:lnTo>
                    <a:pt x="253" y="722"/>
                  </a:lnTo>
                  <a:lnTo>
                    <a:pt x="268" y="718"/>
                  </a:lnTo>
                  <a:lnTo>
                    <a:pt x="283" y="714"/>
                  </a:lnTo>
                  <a:lnTo>
                    <a:pt x="300" y="712"/>
                  </a:lnTo>
                  <a:lnTo>
                    <a:pt x="318" y="712"/>
                  </a:lnTo>
                  <a:lnTo>
                    <a:pt x="351" y="714"/>
                  </a:lnTo>
                  <a:lnTo>
                    <a:pt x="380" y="718"/>
                  </a:lnTo>
                  <a:lnTo>
                    <a:pt x="405" y="722"/>
                  </a:lnTo>
                  <a:lnTo>
                    <a:pt x="428" y="727"/>
                  </a:lnTo>
                  <a:lnTo>
                    <a:pt x="448" y="733"/>
                  </a:lnTo>
                  <a:lnTo>
                    <a:pt x="466" y="740"/>
                  </a:lnTo>
                  <a:lnTo>
                    <a:pt x="481" y="748"/>
                  </a:lnTo>
                  <a:lnTo>
                    <a:pt x="496" y="757"/>
                  </a:lnTo>
                  <a:lnTo>
                    <a:pt x="533" y="789"/>
                  </a:lnTo>
                  <a:lnTo>
                    <a:pt x="563" y="826"/>
                  </a:lnTo>
                  <a:lnTo>
                    <a:pt x="588" y="867"/>
                  </a:lnTo>
                  <a:lnTo>
                    <a:pt x="607" y="907"/>
                  </a:lnTo>
                  <a:lnTo>
                    <a:pt x="622" y="943"/>
                  </a:lnTo>
                  <a:lnTo>
                    <a:pt x="631" y="973"/>
                  </a:lnTo>
                  <a:lnTo>
                    <a:pt x="637" y="993"/>
                  </a:lnTo>
                  <a:lnTo>
                    <a:pt x="638" y="1000"/>
                  </a:lnTo>
                  <a:lnTo>
                    <a:pt x="639" y="978"/>
                  </a:lnTo>
                  <a:lnTo>
                    <a:pt x="636" y="948"/>
                  </a:lnTo>
                  <a:lnTo>
                    <a:pt x="629" y="914"/>
                  </a:lnTo>
                  <a:lnTo>
                    <a:pt x="618" y="875"/>
                  </a:lnTo>
                  <a:lnTo>
                    <a:pt x="604" y="837"/>
                  </a:lnTo>
                  <a:lnTo>
                    <a:pt x="585" y="800"/>
                  </a:lnTo>
                  <a:lnTo>
                    <a:pt x="563" y="767"/>
                  </a:lnTo>
                  <a:lnTo>
                    <a:pt x="535" y="743"/>
                  </a:lnTo>
                  <a:lnTo>
                    <a:pt x="516" y="734"/>
                  </a:lnTo>
                  <a:lnTo>
                    <a:pt x="496" y="725"/>
                  </a:lnTo>
                  <a:lnTo>
                    <a:pt x="479" y="718"/>
                  </a:lnTo>
                  <a:lnTo>
                    <a:pt x="463" y="712"/>
                  </a:lnTo>
                  <a:lnTo>
                    <a:pt x="447" y="706"/>
                  </a:lnTo>
                  <a:lnTo>
                    <a:pt x="433" y="702"/>
                  </a:lnTo>
                  <a:lnTo>
                    <a:pt x="419" y="698"/>
                  </a:lnTo>
                  <a:lnTo>
                    <a:pt x="406" y="695"/>
                  </a:lnTo>
                  <a:lnTo>
                    <a:pt x="394" y="693"/>
                  </a:lnTo>
                  <a:lnTo>
                    <a:pt x="382" y="691"/>
                  </a:lnTo>
                  <a:lnTo>
                    <a:pt x="372" y="690"/>
                  </a:lnTo>
                  <a:lnTo>
                    <a:pt x="361" y="689"/>
                  </a:lnTo>
                  <a:lnTo>
                    <a:pt x="351" y="688"/>
                  </a:lnTo>
                  <a:lnTo>
                    <a:pt x="342" y="688"/>
                  </a:lnTo>
                  <a:lnTo>
                    <a:pt x="333" y="688"/>
                  </a:lnTo>
                  <a:lnTo>
                    <a:pt x="323" y="688"/>
                  </a:lnTo>
                  <a:lnTo>
                    <a:pt x="336" y="676"/>
                  </a:lnTo>
                  <a:lnTo>
                    <a:pt x="351" y="663"/>
                  </a:lnTo>
                  <a:lnTo>
                    <a:pt x="367" y="646"/>
                  </a:lnTo>
                  <a:lnTo>
                    <a:pt x="384" y="630"/>
                  </a:lnTo>
                  <a:lnTo>
                    <a:pt x="403" y="612"/>
                  </a:lnTo>
                  <a:lnTo>
                    <a:pt x="422" y="593"/>
                  </a:lnTo>
                  <a:lnTo>
                    <a:pt x="443" y="575"/>
                  </a:lnTo>
                  <a:lnTo>
                    <a:pt x="464" y="555"/>
                  </a:lnTo>
                  <a:lnTo>
                    <a:pt x="485" y="536"/>
                  </a:lnTo>
                  <a:lnTo>
                    <a:pt x="506" y="517"/>
                  </a:lnTo>
                  <a:lnTo>
                    <a:pt x="528" y="499"/>
                  </a:lnTo>
                  <a:lnTo>
                    <a:pt x="550" y="481"/>
                  </a:lnTo>
                  <a:lnTo>
                    <a:pt x="572" y="464"/>
                  </a:lnTo>
                  <a:lnTo>
                    <a:pt x="593" y="449"/>
                  </a:lnTo>
                  <a:lnTo>
                    <a:pt x="614" y="436"/>
                  </a:lnTo>
                  <a:lnTo>
                    <a:pt x="633" y="424"/>
                  </a:lnTo>
                  <a:lnTo>
                    <a:pt x="667" y="406"/>
                  </a:lnTo>
                  <a:lnTo>
                    <a:pt x="702" y="386"/>
                  </a:lnTo>
                  <a:lnTo>
                    <a:pt x="739" y="364"/>
                  </a:lnTo>
                  <a:lnTo>
                    <a:pt x="778" y="341"/>
                  </a:lnTo>
                  <a:lnTo>
                    <a:pt x="818" y="317"/>
                  </a:lnTo>
                  <a:lnTo>
                    <a:pt x="858" y="293"/>
                  </a:lnTo>
                  <a:lnTo>
                    <a:pt x="897" y="270"/>
                  </a:lnTo>
                  <a:lnTo>
                    <a:pt x="934" y="247"/>
                  </a:lnTo>
                  <a:lnTo>
                    <a:pt x="970" y="225"/>
                  </a:lnTo>
                  <a:lnTo>
                    <a:pt x="1003" y="204"/>
                  </a:lnTo>
                  <a:lnTo>
                    <a:pt x="1033" y="186"/>
                  </a:lnTo>
                  <a:lnTo>
                    <a:pt x="1058" y="169"/>
                  </a:lnTo>
                  <a:lnTo>
                    <a:pt x="1079" y="156"/>
                  </a:lnTo>
                  <a:lnTo>
                    <a:pt x="1095" y="145"/>
                  </a:lnTo>
                  <a:lnTo>
                    <a:pt x="1106" y="139"/>
                  </a:lnTo>
                  <a:lnTo>
                    <a:pt x="1109" y="137"/>
                  </a:lnTo>
                  <a:lnTo>
                    <a:pt x="1078" y="152"/>
                  </a:lnTo>
                  <a:lnTo>
                    <a:pt x="1046" y="167"/>
                  </a:lnTo>
                  <a:lnTo>
                    <a:pt x="1015" y="181"/>
                  </a:lnTo>
                  <a:lnTo>
                    <a:pt x="982" y="194"/>
                  </a:lnTo>
                  <a:lnTo>
                    <a:pt x="950" y="207"/>
                  </a:lnTo>
                  <a:lnTo>
                    <a:pt x="918" y="220"/>
                  </a:lnTo>
                  <a:lnTo>
                    <a:pt x="886" y="233"/>
                  </a:lnTo>
                  <a:lnTo>
                    <a:pt x="853" y="245"/>
                  </a:lnTo>
                  <a:lnTo>
                    <a:pt x="820" y="258"/>
                  </a:lnTo>
                  <a:lnTo>
                    <a:pt x="788" y="271"/>
                  </a:lnTo>
                  <a:lnTo>
                    <a:pt x="755" y="283"/>
                  </a:lnTo>
                  <a:lnTo>
                    <a:pt x="723" y="297"/>
                  </a:lnTo>
                  <a:lnTo>
                    <a:pt x="691" y="311"/>
                  </a:lnTo>
                  <a:lnTo>
                    <a:pt x="660" y="326"/>
                  </a:lnTo>
                  <a:lnTo>
                    <a:pt x="627" y="342"/>
                  </a:lnTo>
                  <a:lnTo>
                    <a:pt x="596" y="358"/>
                  </a:lnTo>
                  <a:lnTo>
                    <a:pt x="577" y="370"/>
                  </a:lnTo>
                  <a:lnTo>
                    <a:pt x="557" y="381"/>
                  </a:lnTo>
                  <a:lnTo>
                    <a:pt x="539" y="395"/>
                  </a:lnTo>
                  <a:lnTo>
                    <a:pt x="520" y="409"/>
                  </a:lnTo>
                  <a:lnTo>
                    <a:pt x="502" y="424"/>
                  </a:lnTo>
                  <a:lnTo>
                    <a:pt x="485" y="440"/>
                  </a:lnTo>
                  <a:lnTo>
                    <a:pt x="466" y="457"/>
                  </a:lnTo>
                  <a:lnTo>
                    <a:pt x="448" y="475"/>
                  </a:lnTo>
                  <a:lnTo>
                    <a:pt x="429" y="493"/>
                  </a:lnTo>
                  <a:lnTo>
                    <a:pt x="410" y="513"/>
                  </a:lnTo>
                  <a:lnTo>
                    <a:pt x="390" y="532"/>
                  </a:lnTo>
                  <a:lnTo>
                    <a:pt x="369" y="553"/>
                  </a:lnTo>
                  <a:lnTo>
                    <a:pt x="347" y="575"/>
                  </a:lnTo>
                  <a:lnTo>
                    <a:pt x="326" y="597"/>
                  </a:lnTo>
                  <a:lnTo>
                    <a:pt x="301" y="620"/>
                  </a:lnTo>
                  <a:lnTo>
                    <a:pt x="276" y="643"/>
                  </a:lnTo>
                  <a:lnTo>
                    <a:pt x="277" y="621"/>
                  </a:lnTo>
                  <a:lnTo>
                    <a:pt x="275" y="597"/>
                  </a:lnTo>
                  <a:lnTo>
                    <a:pt x="271" y="573"/>
                  </a:lnTo>
                  <a:lnTo>
                    <a:pt x="266" y="550"/>
                  </a:lnTo>
                  <a:lnTo>
                    <a:pt x="259" y="530"/>
                  </a:lnTo>
                  <a:lnTo>
                    <a:pt x="253" y="514"/>
                  </a:lnTo>
                  <a:lnTo>
                    <a:pt x="248" y="502"/>
                  </a:lnTo>
                  <a:lnTo>
                    <a:pt x="247" y="499"/>
                  </a:lnTo>
                  <a:lnTo>
                    <a:pt x="237" y="478"/>
                  </a:lnTo>
                  <a:lnTo>
                    <a:pt x="225" y="460"/>
                  </a:lnTo>
                  <a:lnTo>
                    <a:pt x="216" y="445"/>
                  </a:lnTo>
                  <a:lnTo>
                    <a:pt x="206" y="431"/>
                  </a:lnTo>
                  <a:lnTo>
                    <a:pt x="198" y="421"/>
                  </a:lnTo>
                  <a:lnTo>
                    <a:pt x="190" y="411"/>
                  </a:lnTo>
                  <a:lnTo>
                    <a:pt x="183" y="406"/>
                  </a:lnTo>
                  <a:lnTo>
                    <a:pt x="177" y="402"/>
                  </a:lnTo>
                  <a:lnTo>
                    <a:pt x="184" y="396"/>
                  </a:lnTo>
                  <a:lnTo>
                    <a:pt x="191" y="391"/>
                  </a:lnTo>
                  <a:lnTo>
                    <a:pt x="198" y="383"/>
                  </a:lnTo>
                  <a:lnTo>
                    <a:pt x="207" y="375"/>
                  </a:lnTo>
                  <a:lnTo>
                    <a:pt x="216" y="366"/>
                  </a:lnTo>
                  <a:lnTo>
                    <a:pt x="225" y="357"/>
                  </a:lnTo>
                  <a:lnTo>
                    <a:pt x="236" y="348"/>
                  </a:lnTo>
                  <a:lnTo>
                    <a:pt x="247" y="338"/>
                  </a:lnTo>
                  <a:lnTo>
                    <a:pt x="246" y="364"/>
                  </a:lnTo>
                  <a:lnTo>
                    <a:pt x="254" y="390"/>
                  </a:lnTo>
                  <a:lnTo>
                    <a:pt x="269" y="411"/>
                  </a:lnTo>
                  <a:lnTo>
                    <a:pt x="288" y="430"/>
                  </a:lnTo>
                  <a:lnTo>
                    <a:pt x="306" y="445"/>
                  </a:lnTo>
                  <a:lnTo>
                    <a:pt x="323" y="456"/>
                  </a:lnTo>
                  <a:lnTo>
                    <a:pt x="336" y="463"/>
                  </a:lnTo>
                  <a:lnTo>
                    <a:pt x="341" y="466"/>
                  </a:lnTo>
                  <a:lnTo>
                    <a:pt x="327" y="448"/>
                  </a:lnTo>
                  <a:lnTo>
                    <a:pt x="314" y="430"/>
                  </a:lnTo>
                  <a:lnTo>
                    <a:pt x="304" y="414"/>
                  </a:lnTo>
                  <a:lnTo>
                    <a:pt x="296" y="398"/>
                  </a:lnTo>
                  <a:lnTo>
                    <a:pt x="290" y="383"/>
                  </a:lnTo>
                  <a:lnTo>
                    <a:pt x="286" y="370"/>
                  </a:lnTo>
                  <a:lnTo>
                    <a:pt x="285" y="358"/>
                  </a:lnTo>
                  <a:lnTo>
                    <a:pt x="288" y="350"/>
                  </a:lnTo>
                  <a:lnTo>
                    <a:pt x="297" y="333"/>
                  </a:lnTo>
                  <a:lnTo>
                    <a:pt x="308" y="317"/>
                  </a:lnTo>
                  <a:lnTo>
                    <a:pt x="322" y="304"/>
                  </a:lnTo>
                  <a:lnTo>
                    <a:pt x="337" y="295"/>
                  </a:lnTo>
                  <a:lnTo>
                    <a:pt x="353" y="288"/>
                  </a:lnTo>
                  <a:lnTo>
                    <a:pt x="371" y="286"/>
                  </a:lnTo>
                  <a:lnTo>
                    <a:pt x="388" y="286"/>
                  </a:lnTo>
                  <a:lnTo>
                    <a:pt x="407" y="289"/>
                  </a:lnTo>
                  <a:lnTo>
                    <a:pt x="414" y="292"/>
                  </a:lnTo>
                  <a:lnTo>
                    <a:pt x="420" y="293"/>
                  </a:lnTo>
                  <a:lnTo>
                    <a:pt x="425" y="295"/>
                  </a:lnTo>
                  <a:lnTo>
                    <a:pt x="430" y="298"/>
                  </a:lnTo>
                  <a:lnTo>
                    <a:pt x="435" y="302"/>
                  </a:lnTo>
                  <a:lnTo>
                    <a:pt x="440" y="308"/>
                  </a:lnTo>
                  <a:lnTo>
                    <a:pt x="444" y="313"/>
                  </a:lnTo>
                  <a:lnTo>
                    <a:pt x="450" y="322"/>
                  </a:lnTo>
                  <a:lnTo>
                    <a:pt x="455" y="340"/>
                  </a:lnTo>
                  <a:lnTo>
                    <a:pt x="456" y="357"/>
                  </a:lnTo>
                  <a:lnTo>
                    <a:pt x="452" y="373"/>
                  </a:lnTo>
                  <a:lnTo>
                    <a:pt x="442" y="388"/>
                  </a:lnTo>
                  <a:lnTo>
                    <a:pt x="433" y="395"/>
                  </a:lnTo>
                  <a:lnTo>
                    <a:pt x="422" y="401"/>
                  </a:lnTo>
                  <a:lnTo>
                    <a:pt x="411" y="406"/>
                  </a:lnTo>
                  <a:lnTo>
                    <a:pt x="400" y="407"/>
                  </a:lnTo>
                  <a:lnTo>
                    <a:pt x="389" y="407"/>
                  </a:lnTo>
                  <a:lnTo>
                    <a:pt x="379" y="403"/>
                  </a:lnTo>
                  <a:lnTo>
                    <a:pt x="369" y="398"/>
                  </a:lnTo>
                  <a:lnTo>
                    <a:pt x="361" y="390"/>
                  </a:lnTo>
                  <a:lnTo>
                    <a:pt x="358" y="371"/>
                  </a:lnTo>
                  <a:lnTo>
                    <a:pt x="365" y="356"/>
                  </a:lnTo>
                  <a:lnTo>
                    <a:pt x="373" y="346"/>
                  </a:lnTo>
                  <a:lnTo>
                    <a:pt x="377" y="342"/>
                  </a:lnTo>
                  <a:lnTo>
                    <a:pt x="372" y="342"/>
                  </a:lnTo>
                  <a:lnTo>
                    <a:pt x="366" y="342"/>
                  </a:lnTo>
                  <a:lnTo>
                    <a:pt x="360" y="343"/>
                  </a:lnTo>
                  <a:lnTo>
                    <a:pt x="354" y="346"/>
                  </a:lnTo>
                  <a:lnTo>
                    <a:pt x="350" y="349"/>
                  </a:lnTo>
                  <a:lnTo>
                    <a:pt x="345" y="354"/>
                  </a:lnTo>
                  <a:lnTo>
                    <a:pt x="343" y="358"/>
                  </a:lnTo>
                  <a:lnTo>
                    <a:pt x="341" y="364"/>
                  </a:lnTo>
                  <a:lnTo>
                    <a:pt x="339" y="379"/>
                  </a:lnTo>
                  <a:lnTo>
                    <a:pt x="342" y="392"/>
                  </a:lnTo>
                  <a:lnTo>
                    <a:pt x="346" y="404"/>
                  </a:lnTo>
                  <a:lnTo>
                    <a:pt x="356" y="415"/>
                  </a:lnTo>
                  <a:lnTo>
                    <a:pt x="366" y="423"/>
                  </a:lnTo>
                  <a:lnTo>
                    <a:pt x="377" y="430"/>
                  </a:lnTo>
                  <a:lnTo>
                    <a:pt x="389" y="434"/>
                  </a:lnTo>
                  <a:lnTo>
                    <a:pt x="402" y="438"/>
                  </a:lnTo>
                  <a:lnTo>
                    <a:pt x="409" y="438"/>
                  </a:lnTo>
                  <a:lnTo>
                    <a:pt x="415" y="438"/>
                  </a:lnTo>
                  <a:lnTo>
                    <a:pt x="424" y="436"/>
                  </a:lnTo>
                  <a:lnTo>
                    <a:pt x="430" y="433"/>
                  </a:lnTo>
                  <a:lnTo>
                    <a:pt x="439" y="430"/>
                  </a:lnTo>
                  <a:lnTo>
                    <a:pt x="447" y="426"/>
                  </a:lnTo>
                  <a:lnTo>
                    <a:pt x="453" y="422"/>
                  </a:lnTo>
                  <a:lnTo>
                    <a:pt x="459" y="417"/>
                  </a:lnTo>
                  <a:lnTo>
                    <a:pt x="472" y="401"/>
                  </a:lnTo>
                  <a:lnTo>
                    <a:pt x="479" y="380"/>
                  </a:lnTo>
                  <a:lnTo>
                    <a:pt x="480" y="360"/>
                  </a:lnTo>
                  <a:lnTo>
                    <a:pt x="477" y="340"/>
                  </a:lnTo>
                  <a:lnTo>
                    <a:pt x="471" y="325"/>
                  </a:lnTo>
                  <a:lnTo>
                    <a:pt x="463" y="312"/>
                  </a:lnTo>
                  <a:lnTo>
                    <a:pt x="453" y="300"/>
                  </a:lnTo>
                  <a:lnTo>
                    <a:pt x="443" y="288"/>
                  </a:lnTo>
                  <a:lnTo>
                    <a:pt x="432" y="279"/>
                  </a:lnTo>
                  <a:lnTo>
                    <a:pt x="419" y="271"/>
                  </a:lnTo>
                  <a:lnTo>
                    <a:pt x="405" y="264"/>
                  </a:lnTo>
                  <a:lnTo>
                    <a:pt x="390" y="259"/>
                  </a:lnTo>
                  <a:lnTo>
                    <a:pt x="383" y="258"/>
                  </a:lnTo>
                  <a:lnTo>
                    <a:pt x="376" y="257"/>
                  </a:lnTo>
                  <a:lnTo>
                    <a:pt x="369" y="256"/>
                  </a:lnTo>
                  <a:lnTo>
                    <a:pt x="362" y="256"/>
                  </a:lnTo>
                  <a:lnTo>
                    <a:pt x="369" y="252"/>
                  </a:lnTo>
                  <a:lnTo>
                    <a:pt x="379" y="249"/>
                  </a:lnTo>
                  <a:lnTo>
                    <a:pt x="389" y="244"/>
                  </a:lnTo>
                  <a:lnTo>
                    <a:pt x="402" y="240"/>
                  </a:lnTo>
                  <a:lnTo>
                    <a:pt x="417" y="235"/>
                  </a:lnTo>
                  <a:lnTo>
                    <a:pt x="433" y="229"/>
                  </a:lnTo>
                  <a:lnTo>
                    <a:pt x="450" y="225"/>
                  </a:lnTo>
                  <a:lnTo>
                    <a:pt x="468" y="219"/>
                  </a:lnTo>
                  <a:lnTo>
                    <a:pt x="489" y="213"/>
                  </a:lnTo>
                  <a:lnTo>
                    <a:pt x="511" y="207"/>
                  </a:lnTo>
                  <a:lnTo>
                    <a:pt x="534" y="201"/>
                  </a:lnTo>
                  <a:lnTo>
                    <a:pt x="557" y="195"/>
                  </a:lnTo>
                  <a:lnTo>
                    <a:pt x="583" y="189"/>
                  </a:lnTo>
                  <a:lnTo>
                    <a:pt x="608" y="182"/>
                  </a:lnTo>
                  <a:lnTo>
                    <a:pt x="634" y="176"/>
                  </a:lnTo>
                  <a:lnTo>
                    <a:pt x="662" y="169"/>
                  </a:lnTo>
                  <a:lnTo>
                    <a:pt x="690" y="164"/>
                  </a:lnTo>
                  <a:lnTo>
                    <a:pt x="718" y="158"/>
                  </a:lnTo>
                  <a:lnTo>
                    <a:pt x="747" y="152"/>
                  </a:lnTo>
                  <a:lnTo>
                    <a:pt x="777" y="146"/>
                  </a:lnTo>
                  <a:lnTo>
                    <a:pt x="806" y="141"/>
                  </a:lnTo>
                  <a:lnTo>
                    <a:pt x="836" y="136"/>
                  </a:lnTo>
                  <a:lnTo>
                    <a:pt x="866" y="131"/>
                  </a:lnTo>
                  <a:lnTo>
                    <a:pt x="896" y="127"/>
                  </a:lnTo>
                  <a:lnTo>
                    <a:pt x="925" y="122"/>
                  </a:lnTo>
                  <a:lnTo>
                    <a:pt x="955" y="119"/>
                  </a:lnTo>
                  <a:lnTo>
                    <a:pt x="983" y="115"/>
                  </a:lnTo>
                  <a:lnTo>
                    <a:pt x="1012" y="113"/>
                  </a:lnTo>
                  <a:lnTo>
                    <a:pt x="1041" y="111"/>
                  </a:lnTo>
                  <a:lnTo>
                    <a:pt x="1069" y="108"/>
                  </a:lnTo>
                  <a:lnTo>
                    <a:pt x="1095" y="107"/>
                  </a:lnTo>
                  <a:lnTo>
                    <a:pt x="1122" y="107"/>
                  </a:lnTo>
                  <a:lnTo>
                    <a:pt x="1132" y="110"/>
                  </a:lnTo>
                  <a:lnTo>
                    <a:pt x="1149" y="115"/>
                  </a:lnTo>
                  <a:lnTo>
                    <a:pt x="1171" y="123"/>
                  </a:lnTo>
                  <a:lnTo>
                    <a:pt x="1195" y="134"/>
                  </a:lnTo>
                  <a:lnTo>
                    <a:pt x="1220" y="145"/>
                  </a:lnTo>
                  <a:lnTo>
                    <a:pt x="1242" y="156"/>
                  </a:lnTo>
                  <a:lnTo>
                    <a:pt x="1258" y="165"/>
                  </a:lnTo>
                  <a:lnTo>
                    <a:pt x="1268" y="172"/>
                  </a:lnTo>
                  <a:lnTo>
                    <a:pt x="1306" y="211"/>
                  </a:lnTo>
                  <a:lnTo>
                    <a:pt x="1343" y="252"/>
                  </a:lnTo>
                  <a:lnTo>
                    <a:pt x="1381" y="297"/>
                  </a:lnTo>
                  <a:lnTo>
                    <a:pt x="1419" y="343"/>
                  </a:lnTo>
                  <a:lnTo>
                    <a:pt x="1456" y="392"/>
                  </a:lnTo>
                  <a:lnTo>
                    <a:pt x="1492" y="440"/>
                  </a:lnTo>
                  <a:lnTo>
                    <a:pt x="1526" y="489"/>
                  </a:lnTo>
                  <a:lnTo>
                    <a:pt x="1558" y="535"/>
                  </a:lnTo>
                  <a:lnTo>
                    <a:pt x="1590" y="581"/>
                  </a:lnTo>
                  <a:lnTo>
                    <a:pt x="1618" y="623"/>
                  </a:lnTo>
                  <a:lnTo>
                    <a:pt x="1644" y="664"/>
                  </a:lnTo>
                  <a:lnTo>
                    <a:pt x="1667" y="701"/>
                  </a:lnTo>
                  <a:lnTo>
                    <a:pt x="1686" y="733"/>
                  </a:lnTo>
                  <a:lnTo>
                    <a:pt x="1702" y="759"/>
                  </a:lnTo>
                  <a:lnTo>
                    <a:pt x="1714" y="780"/>
                  </a:lnTo>
                  <a:lnTo>
                    <a:pt x="1721" y="795"/>
                  </a:lnTo>
                  <a:lnTo>
                    <a:pt x="1738" y="833"/>
                  </a:lnTo>
                  <a:lnTo>
                    <a:pt x="1754" y="868"/>
                  </a:lnTo>
                  <a:lnTo>
                    <a:pt x="1768" y="900"/>
                  </a:lnTo>
                  <a:lnTo>
                    <a:pt x="1782" y="930"/>
                  </a:lnTo>
                  <a:lnTo>
                    <a:pt x="1793" y="956"/>
                  </a:lnTo>
                  <a:lnTo>
                    <a:pt x="1803" y="979"/>
                  </a:lnTo>
                  <a:lnTo>
                    <a:pt x="1808" y="1000"/>
                  </a:lnTo>
                  <a:lnTo>
                    <a:pt x="1813" y="1019"/>
                  </a:lnTo>
                  <a:lnTo>
                    <a:pt x="1793" y="1015"/>
                  </a:lnTo>
                  <a:lnTo>
                    <a:pt x="1774" y="1012"/>
                  </a:lnTo>
                  <a:lnTo>
                    <a:pt x="1757" y="1009"/>
                  </a:lnTo>
                  <a:lnTo>
                    <a:pt x="1739" y="1008"/>
                  </a:lnTo>
                  <a:lnTo>
                    <a:pt x="1722" y="1007"/>
                  </a:lnTo>
                  <a:lnTo>
                    <a:pt x="1706" y="1006"/>
                  </a:lnTo>
                  <a:lnTo>
                    <a:pt x="1691" y="1006"/>
                  </a:lnTo>
                  <a:lnTo>
                    <a:pt x="1676" y="1007"/>
                  </a:lnTo>
                  <a:lnTo>
                    <a:pt x="1661" y="1008"/>
                  </a:lnTo>
                  <a:lnTo>
                    <a:pt x="1647" y="1009"/>
                  </a:lnTo>
                  <a:lnTo>
                    <a:pt x="1634" y="1012"/>
                  </a:lnTo>
                  <a:lnTo>
                    <a:pt x="1622" y="1014"/>
                  </a:lnTo>
                  <a:lnTo>
                    <a:pt x="1609" y="1017"/>
                  </a:lnTo>
                  <a:lnTo>
                    <a:pt x="1598" y="1020"/>
                  </a:lnTo>
                  <a:lnTo>
                    <a:pt x="1586" y="1024"/>
                  </a:lnTo>
                  <a:lnTo>
                    <a:pt x="1575" y="1028"/>
                  </a:lnTo>
                  <a:lnTo>
                    <a:pt x="1541" y="1041"/>
                  </a:lnTo>
                  <a:lnTo>
                    <a:pt x="1511" y="1054"/>
                  </a:lnTo>
                  <a:lnTo>
                    <a:pt x="1485" y="1068"/>
                  </a:lnTo>
                  <a:lnTo>
                    <a:pt x="1460" y="1083"/>
                  </a:lnTo>
                  <a:lnTo>
                    <a:pt x="1440" y="1098"/>
                  </a:lnTo>
                  <a:lnTo>
                    <a:pt x="1421" y="1112"/>
                  </a:lnTo>
                  <a:lnTo>
                    <a:pt x="1405" y="1127"/>
                  </a:lnTo>
                  <a:lnTo>
                    <a:pt x="1393" y="1141"/>
                  </a:lnTo>
                  <a:lnTo>
                    <a:pt x="1381" y="1153"/>
                  </a:lnTo>
                  <a:lnTo>
                    <a:pt x="1372" y="1166"/>
                  </a:lnTo>
                  <a:lnTo>
                    <a:pt x="1364" y="1176"/>
                  </a:lnTo>
                  <a:lnTo>
                    <a:pt x="1358" y="1186"/>
                  </a:lnTo>
                  <a:lnTo>
                    <a:pt x="1353" y="1194"/>
                  </a:lnTo>
                  <a:lnTo>
                    <a:pt x="1351" y="1200"/>
                  </a:lnTo>
                  <a:lnTo>
                    <a:pt x="1349" y="1203"/>
                  </a:lnTo>
                  <a:lnTo>
                    <a:pt x="1349" y="1204"/>
                  </a:lnTo>
                  <a:lnTo>
                    <a:pt x="1359" y="1195"/>
                  </a:lnTo>
                  <a:lnTo>
                    <a:pt x="1369" y="1186"/>
                  </a:lnTo>
                  <a:lnTo>
                    <a:pt x="1382" y="1176"/>
                  </a:lnTo>
                  <a:lnTo>
                    <a:pt x="1395" y="1167"/>
                  </a:lnTo>
                  <a:lnTo>
                    <a:pt x="1409" y="1157"/>
                  </a:lnTo>
                  <a:lnTo>
                    <a:pt x="1424" y="1148"/>
                  </a:lnTo>
                  <a:lnTo>
                    <a:pt x="1439" y="1138"/>
                  </a:lnTo>
                  <a:lnTo>
                    <a:pt x="1455" y="1129"/>
                  </a:lnTo>
                  <a:lnTo>
                    <a:pt x="1471" y="1120"/>
                  </a:lnTo>
                  <a:lnTo>
                    <a:pt x="1488" y="1112"/>
                  </a:lnTo>
                  <a:lnTo>
                    <a:pt x="1505" y="1103"/>
                  </a:lnTo>
                  <a:lnTo>
                    <a:pt x="1524" y="1095"/>
                  </a:lnTo>
                  <a:lnTo>
                    <a:pt x="1542" y="1087"/>
                  </a:lnTo>
                  <a:lnTo>
                    <a:pt x="1561" y="1080"/>
                  </a:lnTo>
                  <a:lnTo>
                    <a:pt x="1579" y="1073"/>
                  </a:lnTo>
                  <a:lnTo>
                    <a:pt x="1598" y="1066"/>
                  </a:lnTo>
                  <a:lnTo>
                    <a:pt x="1610" y="1062"/>
                  </a:lnTo>
                  <a:lnTo>
                    <a:pt x="1623" y="1058"/>
                  </a:lnTo>
                  <a:lnTo>
                    <a:pt x="1636" y="1054"/>
                  </a:lnTo>
                  <a:lnTo>
                    <a:pt x="1648" y="1051"/>
                  </a:lnTo>
                  <a:lnTo>
                    <a:pt x="1660" y="1046"/>
                  </a:lnTo>
                  <a:lnTo>
                    <a:pt x="1672" y="1044"/>
                  </a:lnTo>
                  <a:lnTo>
                    <a:pt x="1684" y="1042"/>
                  </a:lnTo>
                  <a:lnTo>
                    <a:pt x="1694" y="1039"/>
                  </a:lnTo>
                  <a:lnTo>
                    <a:pt x="1708" y="1038"/>
                  </a:lnTo>
                  <a:lnTo>
                    <a:pt x="1722" y="1037"/>
                  </a:lnTo>
                  <a:lnTo>
                    <a:pt x="1735" y="1037"/>
                  </a:lnTo>
                  <a:lnTo>
                    <a:pt x="1747" y="1037"/>
                  </a:lnTo>
                  <a:lnTo>
                    <a:pt x="1760" y="1037"/>
                  </a:lnTo>
                  <a:lnTo>
                    <a:pt x="1772" y="1039"/>
                  </a:lnTo>
                  <a:lnTo>
                    <a:pt x="1783" y="1042"/>
                  </a:lnTo>
                  <a:lnTo>
                    <a:pt x="1795" y="1044"/>
                  </a:lnTo>
                  <a:lnTo>
                    <a:pt x="1807" y="1047"/>
                  </a:lnTo>
                  <a:lnTo>
                    <a:pt x="1819" y="1052"/>
                  </a:lnTo>
                  <a:lnTo>
                    <a:pt x="1830" y="1058"/>
                  </a:lnTo>
                  <a:lnTo>
                    <a:pt x="1843" y="1064"/>
                  </a:lnTo>
                  <a:lnTo>
                    <a:pt x="1856" y="1070"/>
                  </a:lnTo>
                  <a:lnTo>
                    <a:pt x="1870" y="1079"/>
                  </a:lnTo>
                  <a:lnTo>
                    <a:pt x="1883" y="1087"/>
                  </a:lnTo>
                  <a:lnTo>
                    <a:pt x="1898" y="1097"/>
                  </a:lnTo>
                  <a:lnTo>
                    <a:pt x="1896" y="1087"/>
                  </a:lnTo>
                  <a:lnTo>
                    <a:pt x="1888" y="1058"/>
                  </a:lnTo>
                  <a:lnTo>
                    <a:pt x="1875" y="1015"/>
                  </a:lnTo>
                  <a:lnTo>
                    <a:pt x="1860" y="964"/>
                  </a:lnTo>
                  <a:lnTo>
                    <a:pt x="1842" y="908"/>
                  </a:lnTo>
                  <a:lnTo>
                    <a:pt x="1822" y="852"/>
                  </a:lnTo>
                  <a:lnTo>
                    <a:pt x="1803" y="800"/>
                  </a:lnTo>
                  <a:lnTo>
                    <a:pt x="1782" y="7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How do you fix it, eh?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four ways to fix run-on sentences.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Use a comma and a coordinating conjunction.</a:t>
            </a:r>
          </a:p>
          <a:p>
            <a:pPr lvl="1" eaLnBrk="1" hangingPunct="1"/>
            <a:r>
              <a:rPr lang="en-US" dirty="0" smtClean="0"/>
              <a:t>Jake had a weasel on his head, and he carried a pink umbrella.</a:t>
            </a:r>
          </a:p>
          <a:p>
            <a:pPr lvl="1" eaLnBrk="1" hangingPunct="1"/>
            <a:r>
              <a:rPr lang="en-US" sz="2400" i="1" smtClean="0">
                <a:solidFill>
                  <a:schemeClr val="accent2"/>
                </a:solidFill>
              </a:rPr>
              <a:t>(Notice </a:t>
            </a:r>
            <a:r>
              <a:rPr lang="en-US" sz="2400" i="1" dirty="0" smtClean="0">
                <a:solidFill>
                  <a:schemeClr val="accent2"/>
                </a:solidFill>
              </a:rPr>
              <a:t>that this is now one sentence; don’t forget to observe punctuation and capitalization rules.)</a:t>
            </a:r>
          </a:p>
        </p:txBody>
      </p:sp>
      <p:grpSp>
        <p:nvGrpSpPr>
          <p:cNvPr id="9222" name="Group 5"/>
          <p:cNvGrpSpPr>
            <a:grpSpLocks noChangeAspect="1"/>
          </p:cNvGrpSpPr>
          <p:nvPr/>
        </p:nvGrpSpPr>
        <p:grpSpPr bwMode="auto">
          <a:xfrm>
            <a:off x="6477000" y="5257800"/>
            <a:ext cx="2362200" cy="1428750"/>
            <a:chOff x="144" y="3287"/>
            <a:chExt cx="1488" cy="900"/>
          </a:xfrm>
        </p:grpSpPr>
        <p:sp>
          <p:nvSpPr>
            <p:cNvPr id="9223" name="AutoShape 6"/>
            <p:cNvSpPr>
              <a:spLocks noChangeAspect="1" noChangeArrowheads="1" noTextEdit="1"/>
            </p:cNvSpPr>
            <p:nvPr/>
          </p:nvSpPr>
          <p:spPr bwMode="auto">
            <a:xfrm>
              <a:off x="144" y="3287"/>
              <a:ext cx="1488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7"/>
            <p:cNvSpPr>
              <a:spLocks/>
            </p:cNvSpPr>
            <p:nvPr/>
          </p:nvSpPr>
          <p:spPr bwMode="auto">
            <a:xfrm>
              <a:off x="189" y="3579"/>
              <a:ext cx="1443" cy="516"/>
            </a:xfrm>
            <a:custGeom>
              <a:avLst/>
              <a:gdLst>
                <a:gd name="T0" fmla="*/ 198 w 2887"/>
                <a:gd name="T1" fmla="*/ 7 h 1032"/>
                <a:gd name="T2" fmla="*/ 235 w 2887"/>
                <a:gd name="T3" fmla="*/ 21 h 1032"/>
                <a:gd name="T4" fmla="*/ 268 w 2887"/>
                <a:gd name="T5" fmla="*/ 19 h 1032"/>
                <a:gd name="T6" fmla="*/ 278 w 2887"/>
                <a:gd name="T7" fmla="*/ 6 h 1032"/>
                <a:gd name="T8" fmla="*/ 319 w 2887"/>
                <a:gd name="T9" fmla="*/ 6 h 1032"/>
                <a:gd name="T10" fmla="*/ 345 w 2887"/>
                <a:gd name="T11" fmla="*/ 10 h 1032"/>
                <a:gd name="T12" fmla="*/ 340 w 2887"/>
                <a:gd name="T13" fmla="*/ 25 h 1032"/>
                <a:gd name="T14" fmla="*/ 336 w 2887"/>
                <a:gd name="T15" fmla="*/ 30 h 1032"/>
                <a:gd name="T16" fmla="*/ 333 w 2887"/>
                <a:gd name="T17" fmla="*/ 32 h 1032"/>
                <a:gd name="T18" fmla="*/ 330 w 2887"/>
                <a:gd name="T19" fmla="*/ 34 h 1032"/>
                <a:gd name="T20" fmla="*/ 327 w 2887"/>
                <a:gd name="T21" fmla="*/ 35 h 1032"/>
                <a:gd name="T22" fmla="*/ 338 w 2887"/>
                <a:gd name="T23" fmla="*/ 38 h 1032"/>
                <a:gd name="T24" fmla="*/ 344 w 2887"/>
                <a:gd name="T25" fmla="*/ 42 h 1032"/>
                <a:gd name="T26" fmla="*/ 329 w 2887"/>
                <a:gd name="T27" fmla="*/ 43 h 1032"/>
                <a:gd name="T28" fmla="*/ 303 w 2887"/>
                <a:gd name="T29" fmla="*/ 49 h 1032"/>
                <a:gd name="T30" fmla="*/ 274 w 2887"/>
                <a:gd name="T31" fmla="*/ 61 h 1032"/>
                <a:gd name="T32" fmla="*/ 258 w 2887"/>
                <a:gd name="T33" fmla="*/ 75 h 1032"/>
                <a:gd name="T34" fmla="*/ 261 w 2887"/>
                <a:gd name="T35" fmla="*/ 83 h 1032"/>
                <a:gd name="T36" fmla="*/ 254 w 2887"/>
                <a:gd name="T37" fmla="*/ 86 h 1032"/>
                <a:gd name="T38" fmla="*/ 232 w 2887"/>
                <a:gd name="T39" fmla="*/ 84 h 1032"/>
                <a:gd name="T40" fmla="*/ 221 w 2887"/>
                <a:gd name="T41" fmla="*/ 80 h 1032"/>
                <a:gd name="T42" fmla="*/ 216 w 2887"/>
                <a:gd name="T43" fmla="*/ 76 h 1032"/>
                <a:gd name="T44" fmla="*/ 209 w 2887"/>
                <a:gd name="T45" fmla="*/ 72 h 1032"/>
                <a:gd name="T46" fmla="*/ 206 w 2887"/>
                <a:gd name="T47" fmla="*/ 67 h 1032"/>
                <a:gd name="T48" fmla="*/ 204 w 2887"/>
                <a:gd name="T49" fmla="*/ 62 h 1032"/>
                <a:gd name="T50" fmla="*/ 190 w 2887"/>
                <a:gd name="T51" fmla="*/ 63 h 1032"/>
                <a:gd name="T52" fmla="*/ 181 w 2887"/>
                <a:gd name="T53" fmla="*/ 61 h 1032"/>
                <a:gd name="T54" fmla="*/ 170 w 2887"/>
                <a:gd name="T55" fmla="*/ 59 h 1032"/>
                <a:gd name="T56" fmla="*/ 174 w 2887"/>
                <a:gd name="T57" fmla="*/ 69 h 1032"/>
                <a:gd name="T58" fmla="*/ 172 w 2887"/>
                <a:gd name="T59" fmla="*/ 74 h 1032"/>
                <a:gd name="T60" fmla="*/ 120 w 2887"/>
                <a:gd name="T61" fmla="*/ 75 h 1032"/>
                <a:gd name="T62" fmla="*/ 141 w 2887"/>
                <a:gd name="T63" fmla="*/ 83 h 1032"/>
                <a:gd name="T64" fmla="*/ 89 w 2887"/>
                <a:gd name="T65" fmla="*/ 78 h 1032"/>
                <a:gd name="T66" fmla="*/ 85 w 2887"/>
                <a:gd name="T67" fmla="*/ 74 h 1032"/>
                <a:gd name="T68" fmla="*/ 64 w 2887"/>
                <a:gd name="T69" fmla="*/ 67 h 1032"/>
                <a:gd name="T70" fmla="*/ 53 w 2887"/>
                <a:gd name="T71" fmla="*/ 76 h 1032"/>
                <a:gd name="T72" fmla="*/ 59 w 2887"/>
                <a:gd name="T73" fmla="*/ 86 h 1032"/>
                <a:gd name="T74" fmla="*/ 50 w 2887"/>
                <a:gd name="T75" fmla="*/ 104 h 1032"/>
                <a:gd name="T76" fmla="*/ 53 w 2887"/>
                <a:gd name="T77" fmla="*/ 110 h 1032"/>
                <a:gd name="T78" fmla="*/ 60 w 2887"/>
                <a:gd name="T79" fmla="*/ 111 h 1032"/>
                <a:gd name="T80" fmla="*/ 86 w 2887"/>
                <a:gd name="T81" fmla="*/ 111 h 1032"/>
                <a:gd name="T82" fmla="*/ 111 w 2887"/>
                <a:gd name="T83" fmla="*/ 109 h 1032"/>
                <a:gd name="T84" fmla="*/ 115 w 2887"/>
                <a:gd name="T85" fmla="*/ 110 h 1032"/>
                <a:gd name="T86" fmla="*/ 110 w 2887"/>
                <a:gd name="T87" fmla="*/ 117 h 1032"/>
                <a:gd name="T88" fmla="*/ 94 w 2887"/>
                <a:gd name="T89" fmla="*/ 124 h 1032"/>
                <a:gd name="T90" fmla="*/ 80 w 2887"/>
                <a:gd name="T91" fmla="*/ 128 h 1032"/>
                <a:gd name="T92" fmla="*/ 50 w 2887"/>
                <a:gd name="T93" fmla="*/ 127 h 1032"/>
                <a:gd name="T94" fmla="*/ 38 w 2887"/>
                <a:gd name="T95" fmla="*/ 111 h 1032"/>
                <a:gd name="T96" fmla="*/ 19 w 2887"/>
                <a:gd name="T97" fmla="*/ 106 h 1032"/>
                <a:gd name="T98" fmla="*/ 7 w 2887"/>
                <a:gd name="T99" fmla="*/ 99 h 1032"/>
                <a:gd name="T100" fmla="*/ 4 w 2887"/>
                <a:gd name="T101" fmla="*/ 90 h 1032"/>
                <a:gd name="T102" fmla="*/ 3 w 2887"/>
                <a:gd name="T103" fmla="*/ 79 h 1032"/>
                <a:gd name="T104" fmla="*/ 31 w 2887"/>
                <a:gd name="T105" fmla="*/ 65 h 1032"/>
                <a:gd name="T106" fmla="*/ 50 w 2887"/>
                <a:gd name="T107" fmla="*/ 58 h 1032"/>
                <a:gd name="T108" fmla="*/ 62 w 2887"/>
                <a:gd name="T109" fmla="*/ 50 h 1032"/>
                <a:gd name="T110" fmla="*/ 62 w 2887"/>
                <a:gd name="T111" fmla="*/ 42 h 1032"/>
                <a:gd name="T112" fmla="*/ 70 w 2887"/>
                <a:gd name="T113" fmla="*/ 32 h 1032"/>
                <a:gd name="T114" fmla="*/ 75 w 2887"/>
                <a:gd name="T115" fmla="*/ 25 h 1032"/>
                <a:gd name="T116" fmla="*/ 110 w 2887"/>
                <a:gd name="T117" fmla="*/ 7 h 1032"/>
                <a:gd name="T118" fmla="*/ 157 w 2887"/>
                <a:gd name="T119" fmla="*/ 1 h 103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887"/>
                <a:gd name="T181" fmla="*/ 0 h 1032"/>
                <a:gd name="T182" fmla="*/ 2887 w 2887"/>
                <a:gd name="T183" fmla="*/ 1032 h 103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887" h="1032">
                  <a:moveTo>
                    <a:pt x="1299" y="1"/>
                  </a:moveTo>
                  <a:lnTo>
                    <a:pt x="1373" y="10"/>
                  </a:lnTo>
                  <a:lnTo>
                    <a:pt x="1378" y="8"/>
                  </a:lnTo>
                  <a:lnTo>
                    <a:pt x="1533" y="32"/>
                  </a:lnTo>
                  <a:lnTo>
                    <a:pt x="1588" y="58"/>
                  </a:lnTo>
                  <a:lnTo>
                    <a:pt x="1616" y="64"/>
                  </a:lnTo>
                  <a:lnTo>
                    <a:pt x="1677" y="88"/>
                  </a:lnTo>
                  <a:lnTo>
                    <a:pt x="1690" y="88"/>
                  </a:lnTo>
                  <a:lnTo>
                    <a:pt x="1779" y="126"/>
                  </a:lnTo>
                  <a:lnTo>
                    <a:pt x="1883" y="174"/>
                  </a:lnTo>
                  <a:lnTo>
                    <a:pt x="1957" y="195"/>
                  </a:lnTo>
                  <a:lnTo>
                    <a:pt x="2019" y="204"/>
                  </a:lnTo>
                  <a:lnTo>
                    <a:pt x="2097" y="196"/>
                  </a:lnTo>
                  <a:lnTo>
                    <a:pt x="2144" y="184"/>
                  </a:lnTo>
                  <a:lnTo>
                    <a:pt x="2144" y="158"/>
                  </a:lnTo>
                  <a:lnTo>
                    <a:pt x="2118" y="126"/>
                  </a:lnTo>
                  <a:lnTo>
                    <a:pt x="2105" y="88"/>
                  </a:lnTo>
                  <a:lnTo>
                    <a:pt x="2133" y="59"/>
                  </a:lnTo>
                  <a:lnTo>
                    <a:pt x="2182" y="48"/>
                  </a:lnTo>
                  <a:lnTo>
                    <a:pt x="2229" y="48"/>
                  </a:lnTo>
                  <a:lnTo>
                    <a:pt x="2260" y="62"/>
                  </a:lnTo>
                  <a:lnTo>
                    <a:pt x="2308" y="44"/>
                  </a:lnTo>
                  <a:lnTo>
                    <a:pt x="2351" y="44"/>
                  </a:lnTo>
                  <a:lnTo>
                    <a:pt x="2506" y="45"/>
                  </a:lnTo>
                  <a:lnTo>
                    <a:pt x="2556" y="48"/>
                  </a:lnTo>
                  <a:lnTo>
                    <a:pt x="2599" y="58"/>
                  </a:lnTo>
                  <a:lnTo>
                    <a:pt x="2618" y="59"/>
                  </a:lnTo>
                  <a:lnTo>
                    <a:pt x="2677" y="48"/>
                  </a:lnTo>
                  <a:lnTo>
                    <a:pt x="2716" y="45"/>
                  </a:lnTo>
                  <a:lnTo>
                    <a:pt x="2762" y="80"/>
                  </a:lnTo>
                  <a:lnTo>
                    <a:pt x="2758" y="118"/>
                  </a:lnTo>
                  <a:lnTo>
                    <a:pt x="2731" y="152"/>
                  </a:lnTo>
                  <a:lnTo>
                    <a:pt x="2709" y="166"/>
                  </a:lnTo>
                  <a:lnTo>
                    <a:pt x="2711" y="199"/>
                  </a:lnTo>
                  <a:lnTo>
                    <a:pt x="2720" y="202"/>
                  </a:lnTo>
                  <a:lnTo>
                    <a:pt x="2716" y="223"/>
                  </a:lnTo>
                  <a:lnTo>
                    <a:pt x="2716" y="234"/>
                  </a:lnTo>
                  <a:lnTo>
                    <a:pt x="2688" y="239"/>
                  </a:lnTo>
                  <a:lnTo>
                    <a:pt x="2684" y="240"/>
                  </a:lnTo>
                  <a:lnTo>
                    <a:pt x="2692" y="244"/>
                  </a:lnTo>
                  <a:lnTo>
                    <a:pt x="2887" y="236"/>
                  </a:lnTo>
                  <a:lnTo>
                    <a:pt x="2847" y="243"/>
                  </a:lnTo>
                  <a:lnTo>
                    <a:pt x="2705" y="247"/>
                  </a:lnTo>
                  <a:lnTo>
                    <a:pt x="2665" y="256"/>
                  </a:lnTo>
                  <a:lnTo>
                    <a:pt x="2669" y="262"/>
                  </a:lnTo>
                  <a:lnTo>
                    <a:pt x="2669" y="265"/>
                  </a:lnTo>
                  <a:lnTo>
                    <a:pt x="2739" y="269"/>
                  </a:lnTo>
                  <a:lnTo>
                    <a:pt x="2646" y="269"/>
                  </a:lnTo>
                  <a:lnTo>
                    <a:pt x="2642" y="270"/>
                  </a:lnTo>
                  <a:lnTo>
                    <a:pt x="2642" y="274"/>
                  </a:lnTo>
                  <a:lnTo>
                    <a:pt x="2844" y="291"/>
                  </a:lnTo>
                  <a:lnTo>
                    <a:pt x="2847" y="292"/>
                  </a:lnTo>
                  <a:lnTo>
                    <a:pt x="2860" y="292"/>
                  </a:lnTo>
                  <a:lnTo>
                    <a:pt x="2798" y="291"/>
                  </a:lnTo>
                  <a:lnTo>
                    <a:pt x="2618" y="280"/>
                  </a:lnTo>
                  <a:lnTo>
                    <a:pt x="2610" y="285"/>
                  </a:lnTo>
                  <a:lnTo>
                    <a:pt x="2610" y="288"/>
                  </a:lnTo>
                  <a:lnTo>
                    <a:pt x="2751" y="313"/>
                  </a:lnTo>
                  <a:lnTo>
                    <a:pt x="2821" y="330"/>
                  </a:lnTo>
                  <a:lnTo>
                    <a:pt x="2709" y="307"/>
                  </a:lnTo>
                  <a:lnTo>
                    <a:pt x="2642" y="299"/>
                  </a:lnTo>
                  <a:lnTo>
                    <a:pt x="2635" y="295"/>
                  </a:lnTo>
                  <a:lnTo>
                    <a:pt x="2576" y="295"/>
                  </a:lnTo>
                  <a:lnTo>
                    <a:pt x="2572" y="296"/>
                  </a:lnTo>
                  <a:lnTo>
                    <a:pt x="2754" y="341"/>
                  </a:lnTo>
                  <a:lnTo>
                    <a:pt x="2758" y="343"/>
                  </a:lnTo>
                  <a:lnTo>
                    <a:pt x="2599" y="307"/>
                  </a:lnTo>
                  <a:lnTo>
                    <a:pt x="2548" y="308"/>
                  </a:lnTo>
                  <a:lnTo>
                    <a:pt x="2599" y="326"/>
                  </a:lnTo>
                  <a:lnTo>
                    <a:pt x="2635" y="351"/>
                  </a:lnTo>
                  <a:lnTo>
                    <a:pt x="2576" y="322"/>
                  </a:lnTo>
                  <a:lnTo>
                    <a:pt x="2541" y="313"/>
                  </a:lnTo>
                  <a:lnTo>
                    <a:pt x="2518" y="321"/>
                  </a:lnTo>
                  <a:lnTo>
                    <a:pt x="2478" y="351"/>
                  </a:lnTo>
                  <a:lnTo>
                    <a:pt x="2425" y="398"/>
                  </a:lnTo>
                  <a:lnTo>
                    <a:pt x="2400" y="403"/>
                  </a:lnTo>
                  <a:lnTo>
                    <a:pt x="2362" y="429"/>
                  </a:lnTo>
                  <a:lnTo>
                    <a:pt x="2351" y="429"/>
                  </a:lnTo>
                  <a:lnTo>
                    <a:pt x="2210" y="499"/>
                  </a:lnTo>
                  <a:lnTo>
                    <a:pt x="2194" y="495"/>
                  </a:lnTo>
                  <a:lnTo>
                    <a:pt x="2152" y="513"/>
                  </a:lnTo>
                  <a:lnTo>
                    <a:pt x="2093" y="524"/>
                  </a:lnTo>
                  <a:lnTo>
                    <a:pt x="2093" y="539"/>
                  </a:lnTo>
                  <a:lnTo>
                    <a:pt x="2063" y="589"/>
                  </a:lnTo>
                  <a:lnTo>
                    <a:pt x="2066" y="603"/>
                  </a:lnTo>
                  <a:lnTo>
                    <a:pt x="2105" y="616"/>
                  </a:lnTo>
                  <a:lnTo>
                    <a:pt x="2120" y="631"/>
                  </a:lnTo>
                  <a:lnTo>
                    <a:pt x="2118" y="646"/>
                  </a:lnTo>
                  <a:lnTo>
                    <a:pt x="2090" y="654"/>
                  </a:lnTo>
                  <a:lnTo>
                    <a:pt x="2090" y="668"/>
                  </a:lnTo>
                  <a:lnTo>
                    <a:pt x="2078" y="668"/>
                  </a:lnTo>
                  <a:lnTo>
                    <a:pt x="2074" y="677"/>
                  </a:lnTo>
                  <a:lnTo>
                    <a:pt x="2074" y="684"/>
                  </a:lnTo>
                  <a:lnTo>
                    <a:pt x="2055" y="684"/>
                  </a:lnTo>
                  <a:lnTo>
                    <a:pt x="2039" y="695"/>
                  </a:lnTo>
                  <a:lnTo>
                    <a:pt x="2016" y="692"/>
                  </a:lnTo>
                  <a:lnTo>
                    <a:pt x="1991" y="698"/>
                  </a:lnTo>
                  <a:lnTo>
                    <a:pt x="1957" y="687"/>
                  </a:lnTo>
                  <a:lnTo>
                    <a:pt x="1895" y="692"/>
                  </a:lnTo>
                  <a:lnTo>
                    <a:pt x="1856" y="677"/>
                  </a:lnTo>
                  <a:lnTo>
                    <a:pt x="1836" y="659"/>
                  </a:lnTo>
                  <a:lnTo>
                    <a:pt x="1826" y="664"/>
                  </a:lnTo>
                  <a:lnTo>
                    <a:pt x="1794" y="642"/>
                  </a:lnTo>
                  <a:lnTo>
                    <a:pt x="1786" y="650"/>
                  </a:lnTo>
                  <a:lnTo>
                    <a:pt x="1775" y="640"/>
                  </a:lnTo>
                  <a:lnTo>
                    <a:pt x="1775" y="631"/>
                  </a:lnTo>
                  <a:lnTo>
                    <a:pt x="1758" y="625"/>
                  </a:lnTo>
                  <a:lnTo>
                    <a:pt x="1747" y="609"/>
                  </a:lnTo>
                  <a:lnTo>
                    <a:pt x="1739" y="606"/>
                  </a:lnTo>
                  <a:lnTo>
                    <a:pt x="1732" y="609"/>
                  </a:lnTo>
                  <a:lnTo>
                    <a:pt x="1720" y="595"/>
                  </a:lnTo>
                  <a:lnTo>
                    <a:pt x="1705" y="603"/>
                  </a:lnTo>
                  <a:lnTo>
                    <a:pt x="1692" y="603"/>
                  </a:lnTo>
                  <a:lnTo>
                    <a:pt x="1690" y="580"/>
                  </a:lnTo>
                  <a:lnTo>
                    <a:pt x="1677" y="580"/>
                  </a:lnTo>
                  <a:lnTo>
                    <a:pt x="1677" y="559"/>
                  </a:lnTo>
                  <a:lnTo>
                    <a:pt x="1682" y="557"/>
                  </a:lnTo>
                  <a:lnTo>
                    <a:pt x="1682" y="552"/>
                  </a:lnTo>
                  <a:lnTo>
                    <a:pt x="1658" y="551"/>
                  </a:lnTo>
                  <a:lnTo>
                    <a:pt x="1650" y="543"/>
                  </a:lnTo>
                  <a:lnTo>
                    <a:pt x="1654" y="529"/>
                  </a:lnTo>
                  <a:lnTo>
                    <a:pt x="1631" y="528"/>
                  </a:lnTo>
                  <a:lnTo>
                    <a:pt x="1638" y="513"/>
                  </a:lnTo>
                  <a:lnTo>
                    <a:pt x="1646" y="509"/>
                  </a:lnTo>
                  <a:lnTo>
                    <a:pt x="1635" y="499"/>
                  </a:lnTo>
                  <a:lnTo>
                    <a:pt x="1616" y="500"/>
                  </a:lnTo>
                  <a:lnTo>
                    <a:pt x="1603" y="500"/>
                  </a:lnTo>
                  <a:lnTo>
                    <a:pt x="1595" y="495"/>
                  </a:lnTo>
                  <a:lnTo>
                    <a:pt x="1553" y="504"/>
                  </a:lnTo>
                  <a:lnTo>
                    <a:pt x="1521" y="509"/>
                  </a:lnTo>
                  <a:lnTo>
                    <a:pt x="1510" y="509"/>
                  </a:lnTo>
                  <a:lnTo>
                    <a:pt x="1510" y="499"/>
                  </a:lnTo>
                  <a:lnTo>
                    <a:pt x="1483" y="499"/>
                  </a:lnTo>
                  <a:lnTo>
                    <a:pt x="1483" y="494"/>
                  </a:lnTo>
                  <a:lnTo>
                    <a:pt x="1455" y="491"/>
                  </a:lnTo>
                  <a:lnTo>
                    <a:pt x="1455" y="483"/>
                  </a:lnTo>
                  <a:lnTo>
                    <a:pt x="1417" y="485"/>
                  </a:lnTo>
                  <a:lnTo>
                    <a:pt x="1394" y="483"/>
                  </a:lnTo>
                  <a:lnTo>
                    <a:pt x="1385" y="474"/>
                  </a:lnTo>
                  <a:lnTo>
                    <a:pt x="1366" y="474"/>
                  </a:lnTo>
                  <a:lnTo>
                    <a:pt x="1343" y="496"/>
                  </a:lnTo>
                  <a:lnTo>
                    <a:pt x="1336" y="517"/>
                  </a:lnTo>
                  <a:lnTo>
                    <a:pt x="1299" y="537"/>
                  </a:lnTo>
                  <a:lnTo>
                    <a:pt x="1362" y="546"/>
                  </a:lnTo>
                  <a:lnTo>
                    <a:pt x="1398" y="552"/>
                  </a:lnTo>
                  <a:lnTo>
                    <a:pt x="1404" y="559"/>
                  </a:lnTo>
                  <a:lnTo>
                    <a:pt x="1413" y="577"/>
                  </a:lnTo>
                  <a:lnTo>
                    <a:pt x="1394" y="584"/>
                  </a:lnTo>
                  <a:lnTo>
                    <a:pt x="1394" y="589"/>
                  </a:lnTo>
                  <a:lnTo>
                    <a:pt x="1381" y="595"/>
                  </a:lnTo>
                  <a:lnTo>
                    <a:pt x="1156" y="580"/>
                  </a:lnTo>
                  <a:lnTo>
                    <a:pt x="1145" y="574"/>
                  </a:lnTo>
                  <a:lnTo>
                    <a:pt x="1101" y="574"/>
                  </a:lnTo>
                  <a:lnTo>
                    <a:pt x="977" y="603"/>
                  </a:lnTo>
                  <a:lnTo>
                    <a:pt x="966" y="603"/>
                  </a:lnTo>
                  <a:lnTo>
                    <a:pt x="962" y="606"/>
                  </a:lnTo>
                  <a:lnTo>
                    <a:pt x="1152" y="628"/>
                  </a:lnTo>
                  <a:lnTo>
                    <a:pt x="1188" y="646"/>
                  </a:lnTo>
                  <a:lnTo>
                    <a:pt x="1136" y="662"/>
                  </a:lnTo>
                  <a:lnTo>
                    <a:pt x="1129" y="669"/>
                  </a:lnTo>
                  <a:lnTo>
                    <a:pt x="938" y="655"/>
                  </a:lnTo>
                  <a:lnTo>
                    <a:pt x="798" y="654"/>
                  </a:lnTo>
                  <a:lnTo>
                    <a:pt x="764" y="633"/>
                  </a:lnTo>
                  <a:lnTo>
                    <a:pt x="760" y="625"/>
                  </a:lnTo>
                  <a:lnTo>
                    <a:pt x="717" y="624"/>
                  </a:lnTo>
                  <a:lnTo>
                    <a:pt x="739" y="616"/>
                  </a:lnTo>
                  <a:lnTo>
                    <a:pt x="724" y="613"/>
                  </a:lnTo>
                  <a:lnTo>
                    <a:pt x="724" y="606"/>
                  </a:lnTo>
                  <a:lnTo>
                    <a:pt x="732" y="602"/>
                  </a:lnTo>
                  <a:lnTo>
                    <a:pt x="686" y="595"/>
                  </a:lnTo>
                  <a:lnTo>
                    <a:pt x="623" y="585"/>
                  </a:lnTo>
                  <a:lnTo>
                    <a:pt x="616" y="574"/>
                  </a:lnTo>
                  <a:lnTo>
                    <a:pt x="565" y="550"/>
                  </a:lnTo>
                  <a:lnTo>
                    <a:pt x="521" y="547"/>
                  </a:lnTo>
                  <a:lnTo>
                    <a:pt x="514" y="543"/>
                  </a:lnTo>
                  <a:lnTo>
                    <a:pt x="479" y="547"/>
                  </a:lnTo>
                  <a:lnTo>
                    <a:pt x="464" y="569"/>
                  </a:lnTo>
                  <a:lnTo>
                    <a:pt x="449" y="569"/>
                  </a:lnTo>
                  <a:lnTo>
                    <a:pt x="444" y="584"/>
                  </a:lnTo>
                  <a:lnTo>
                    <a:pt x="425" y="611"/>
                  </a:lnTo>
                  <a:lnTo>
                    <a:pt x="425" y="628"/>
                  </a:lnTo>
                  <a:lnTo>
                    <a:pt x="453" y="650"/>
                  </a:lnTo>
                  <a:lnTo>
                    <a:pt x="455" y="651"/>
                  </a:lnTo>
                  <a:lnTo>
                    <a:pt x="413" y="651"/>
                  </a:lnTo>
                  <a:lnTo>
                    <a:pt x="475" y="694"/>
                  </a:lnTo>
                  <a:lnTo>
                    <a:pt x="421" y="694"/>
                  </a:lnTo>
                  <a:lnTo>
                    <a:pt x="417" y="695"/>
                  </a:lnTo>
                  <a:lnTo>
                    <a:pt x="473" y="838"/>
                  </a:lnTo>
                  <a:lnTo>
                    <a:pt x="423" y="838"/>
                  </a:lnTo>
                  <a:lnTo>
                    <a:pt x="406" y="838"/>
                  </a:lnTo>
                  <a:lnTo>
                    <a:pt x="406" y="843"/>
                  </a:lnTo>
                  <a:lnTo>
                    <a:pt x="484" y="872"/>
                  </a:lnTo>
                  <a:lnTo>
                    <a:pt x="484" y="876"/>
                  </a:lnTo>
                  <a:lnTo>
                    <a:pt x="438" y="877"/>
                  </a:lnTo>
                  <a:lnTo>
                    <a:pt x="427" y="884"/>
                  </a:lnTo>
                  <a:lnTo>
                    <a:pt x="457" y="887"/>
                  </a:lnTo>
                  <a:lnTo>
                    <a:pt x="503" y="884"/>
                  </a:lnTo>
                  <a:lnTo>
                    <a:pt x="508" y="886"/>
                  </a:lnTo>
                  <a:lnTo>
                    <a:pt x="508" y="887"/>
                  </a:lnTo>
                  <a:lnTo>
                    <a:pt x="480" y="895"/>
                  </a:lnTo>
                  <a:lnTo>
                    <a:pt x="528" y="895"/>
                  </a:lnTo>
                  <a:lnTo>
                    <a:pt x="582" y="890"/>
                  </a:lnTo>
                  <a:lnTo>
                    <a:pt x="597" y="890"/>
                  </a:lnTo>
                  <a:lnTo>
                    <a:pt x="601" y="898"/>
                  </a:lnTo>
                  <a:lnTo>
                    <a:pt x="691" y="890"/>
                  </a:lnTo>
                  <a:lnTo>
                    <a:pt x="738" y="884"/>
                  </a:lnTo>
                  <a:lnTo>
                    <a:pt x="804" y="881"/>
                  </a:lnTo>
                  <a:lnTo>
                    <a:pt x="811" y="877"/>
                  </a:lnTo>
                  <a:lnTo>
                    <a:pt x="842" y="881"/>
                  </a:lnTo>
                  <a:lnTo>
                    <a:pt x="893" y="872"/>
                  </a:lnTo>
                  <a:lnTo>
                    <a:pt x="904" y="873"/>
                  </a:lnTo>
                  <a:lnTo>
                    <a:pt x="904" y="876"/>
                  </a:lnTo>
                  <a:lnTo>
                    <a:pt x="908" y="877"/>
                  </a:lnTo>
                  <a:lnTo>
                    <a:pt x="889" y="886"/>
                  </a:lnTo>
                  <a:lnTo>
                    <a:pt x="924" y="887"/>
                  </a:lnTo>
                  <a:lnTo>
                    <a:pt x="929" y="887"/>
                  </a:lnTo>
                  <a:lnTo>
                    <a:pt x="870" y="912"/>
                  </a:lnTo>
                  <a:lnTo>
                    <a:pt x="897" y="916"/>
                  </a:lnTo>
                  <a:lnTo>
                    <a:pt x="861" y="938"/>
                  </a:lnTo>
                  <a:lnTo>
                    <a:pt x="885" y="940"/>
                  </a:lnTo>
                  <a:lnTo>
                    <a:pt x="882" y="946"/>
                  </a:lnTo>
                  <a:lnTo>
                    <a:pt x="815" y="972"/>
                  </a:lnTo>
                  <a:lnTo>
                    <a:pt x="830" y="976"/>
                  </a:lnTo>
                  <a:lnTo>
                    <a:pt x="815" y="984"/>
                  </a:lnTo>
                  <a:lnTo>
                    <a:pt x="756" y="998"/>
                  </a:lnTo>
                  <a:lnTo>
                    <a:pt x="753" y="999"/>
                  </a:lnTo>
                  <a:lnTo>
                    <a:pt x="753" y="1004"/>
                  </a:lnTo>
                  <a:lnTo>
                    <a:pt x="694" y="1012"/>
                  </a:lnTo>
                  <a:lnTo>
                    <a:pt x="656" y="1014"/>
                  </a:lnTo>
                  <a:lnTo>
                    <a:pt x="647" y="1024"/>
                  </a:lnTo>
                  <a:lnTo>
                    <a:pt x="554" y="1024"/>
                  </a:lnTo>
                  <a:lnTo>
                    <a:pt x="539" y="1032"/>
                  </a:lnTo>
                  <a:lnTo>
                    <a:pt x="484" y="1025"/>
                  </a:lnTo>
                  <a:lnTo>
                    <a:pt x="457" y="1028"/>
                  </a:lnTo>
                  <a:lnTo>
                    <a:pt x="402" y="1021"/>
                  </a:lnTo>
                  <a:lnTo>
                    <a:pt x="368" y="1012"/>
                  </a:lnTo>
                  <a:lnTo>
                    <a:pt x="359" y="1012"/>
                  </a:lnTo>
                  <a:lnTo>
                    <a:pt x="355" y="1020"/>
                  </a:lnTo>
                  <a:lnTo>
                    <a:pt x="338" y="1019"/>
                  </a:lnTo>
                  <a:lnTo>
                    <a:pt x="309" y="890"/>
                  </a:lnTo>
                  <a:lnTo>
                    <a:pt x="226" y="875"/>
                  </a:lnTo>
                  <a:lnTo>
                    <a:pt x="222" y="890"/>
                  </a:lnTo>
                  <a:lnTo>
                    <a:pt x="188" y="876"/>
                  </a:lnTo>
                  <a:lnTo>
                    <a:pt x="163" y="858"/>
                  </a:lnTo>
                  <a:lnTo>
                    <a:pt x="152" y="851"/>
                  </a:lnTo>
                  <a:lnTo>
                    <a:pt x="141" y="854"/>
                  </a:lnTo>
                  <a:lnTo>
                    <a:pt x="93" y="818"/>
                  </a:lnTo>
                  <a:lnTo>
                    <a:pt x="87" y="824"/>
                  </a:lnTo>
                  <a:lnTo>
                    <a:pt x="78" y="824"/>
                  </a:lnTo>
                  <a:lnTo>
                    <a:pt x="59" y="794"/>
                  </a:lnTo>
                  <a:lnTo>
                    <a:pt x="59" y="784"/>
                  </a:lnTo>
                  <a:lnTo>
                    <a:pt x="51" y="780"/>
                  </a:lnTo>
                  <a:lnTo>
                    <a:pt x="44" y="786"/>
                  </a:lnTo>
                  <a:lnTo>
                    <a:pt x="32" y="777"/>
                  </a:lnTo>
                  <a:lnTo>
                    <a:pt x="32" y="724"/>
                  </a:lnTo>
                  <a:lnTo>
                    <a:pt x="4" y="728"/>
                  </a:lnTo>
                  <a:lnTo>
                    <a:pt x="12" y="702"/>
                  </a:lnTo>
                  <a:lnTo>
                    <a:pt x="40" y="669"/>
                  </a:lnTo>
                  <a:lnTo>
                    <a:pt x="0" y="676"/>
                  </a:lnTo>
                  <a:lnTo>
                    <a:pt x="25" y="637"/>
                  </a:lnTo>
                  <a:lnTo>
                    <a:pt x="36" y="625"/>
                  </a:lnTo>
                  <a:lnTo>
                    <a:pt x="25" y="620"/>
                  </a:lnTo>
                  <a:lnTo>
                    <a:pt x="91" y="581"/>
                  </a:lnTo>
                  <a:lnTo>
                    <a:pt x="254" y="518"/>
                  </a:lnTo>
                  <a:lnTo>
                    <a:pt x="254" y="517"/>
                  </a:lnTo>
                  <a:lnTo>
                    <a:pt x="250" y="507"/>
                  </a:lnTo>
                  <a:lnTo>
                    <a:pt x="327" y="485"/>
                  </a:lnTo>
                  <a:lnTo>
                    <a:pt x="332" y="483"/>
                  </a:lnTo>
                  <a:lnTo>
                    <a:pt x="332" y="478"/>
                  </a:lnTo>
                  <a:lnTo>
                    <a:pt x="405" y="467"/>
                  </a:lnTo>
                  <a:lnTo>
                    <a:pt x="428" y="457"/>
                  </a:lnTo>
                  <a:lnTo>
                    <a:pt x="444" y="448"/>
                  </a:lnTo>
                  <a:lnTo>
                    <a:pt x="428" y="444"/>
                  </a:lnTo>
                  <a:lnTo>
                    <a:pt x="460" y="437"/>
                  </a:lnTo>
                  <a:lnTo>
                    <a:pt x="502" y="403"/>
                  </a:lnTo>
                  <a:lnTo>
                    <a:pt x="510" y="388"/>
                  </a:lnTo>
                  <a:lnTo>
                    <a:pt x="499" y="385"/>
                  </a:lnTo>
                  <a:lnTo>
                    <a:pt x="499" y="373"/>
                  </a:lnTo>
                  <a:lnTo>
                    <a:pt x="519" y="347"/>
                  </a:lnTo>
                  <a:lnTo>
                    <a:pt x="502" y="343"/>
                  </a:lnTo>
                  <a:lnTo>
                    <a:pt x="538" y="304"/>
                  </a:lnTo>
                  <a:lnTo>
                    <a:pt x="521" y="304"/>
                  </a:lnTo>
                  <a:lnTo>
                    <a:pt x="510" y="308"/>
                  </a:lnTo>
                  <a:lnTo>
                    <a:pt x="510" y="296"/>
                  </a:lnTo>
                  <a:lnTo>
                    <a:pt x="565" y="258"/>
                  </a:lnTo>
                  <a:lnTo>
                    <a:pt x="576" y="252"/>
                  </a:lnTo>
                  <a:lnTo>
                    <a:pt x="557" y="251"/>
                  </a:lnTo>
                  <a:lnTo>
                    <a:pt x="565" y="234"/>
                  </a:lnTo>
                  <a:lnTo>
                    <a:pt x="601" y="212"/>
                  </a:lnTo>
                  <a:lnTo>
                    <a:pt x="601" y="202"/>
                  </a:lnTo>
                  <a:lnTo>
                    <a:pt x="686" y="149"/>
                  </a:lnTo>
                  <a:lnTo>
                    <a:pt x="686" y="140"/>
                  </a:lnTo>
                  <a:lnTo>
                    <a:pt x="782" y="100"/>
                  </a:lnTo>
                  <a:lnTo>
                    <a:pt x="782" y="93"/>
                  </a:lnTo>
                  <a:lnTo>
                    <a:pt x="881" y="58"/>
                  </a:lnTo>
                  <a:lnTo>
                    <a:pt x="883" y="48"/>
                  </a:lnTo>
                  <a:lnTo>
                    <a:pt x="997" y="23"/>
                  </a:lnTo>
                  <a:lnTo>
                    <a:pt x="1055" y="8"/>
                  </a:lnTo>
                  <a:lnTo>
                    <a:pt x="1133" y="0"/>
                  </a:lnTo>
                  <a:lnTo>
                    <a:pt x="1262" y="5"/>
                  </a:lnTo>
                  <a:lnTo>
                    <a:pt x="1299" y="1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Freeform 8"/>
            <p:cNvSpPr>
              <a:spLocks/>
            </p:cNvSpPr>
            <p:nvPr/>
          </p:nvSpPr>
          <p:spPr bwMode="auto">
            <a:xfrm>
              <a:off x="144" y="3287"/>
              <a:ext cx="1443" cy="900"/>
            </a:xfrm>
            <a:custGeom>
              <a:avLst/>
              <a:gdLst>
                <a:gd name="T0" fmla="*/ 201 w 2887"/>
                <a:gd name="T1" fmla="*/ 15 h 1800"/>
                <a:gd name="T2" fmla="*/ 235 w 2887"/>
                <a:gd name="T3" fmla="*/ 43 h 1800"/>
                <a:gd name="T4" fmla="*/ 262 w 2887"/>
                <a:gd name="T5" fmla="*/ 48 h 1800"/>
                <a:gd name="T6" fmla="*/ 272 w 2887"/>
                <a:gd name="T7" fmla="*/ 12 h 1800"/>
                <a:gd name="T8" fmla="*/ 308 w 2887"/>
                <a:gd name="T9" fmla="*/ 11 h 1800"/>
                <a:gd name="T10" fmla="*/ 330 w 2887"/>
                <a:gd name="T11" fmla="*/ 17 h 1800"/>
                <a:gd name="T12" fmla="*/ 344 w 2887"/>
                <a:gd name="T13" fmla="*/ 28 h 1800"/>
                <a:gd name="T14" fmla="*/ 340 w 2887"/>
                <a:gd name="T15" fmla="*/ 50 h 1800"/>
                <a:gd name="T16" fmla="*/ 360 w 2887"/>
                <a:gd name="T17" fmla="*/ 57 h 1800"/>
                <a:gd name="T18" fmla="*/ 342 w 2887"/>
                <a:gd name="T19" fmla="*/ 66 h 1800"/>
                <a:gd name="T20" fmla="*/ 357 w 2887"/>
                <a:gd name="T21" fmla="*/ 71 h 1800"/>
                <a:gd name="T22" fmla="*/ 326 w 2887"/>
                <a:gd name="T23" fmla="*/ 69 h 1800"/>
                <a:gd name="T24" fmla="*/ 329 w 2887"/>
                <a:gd name="T25" fmla="*/ 72 h 1800"/>
                <a:gd name="T26" fmla="*/ 319 w 2887"/>
                <a:gd name="T27" fmla="*/ 73 h 1800"/>
                <a:gd name="T28" fmla="*/ 317 w 2887"/>
                <a:gd name="T29" fmla="*/ 76 h 1800"/>
                <a:gd name="T30" fmla="*/ 300 w 2887"/>
                <a:gd name="T31" fmla="*/ 98 h 1800"/>
                <a:gd name="T32" fmla="*/ 261 w 2887"/>
                <a:gd name="T33" fmla="*/ 127 h 1800"/>
                <a:gd name="T34" fmla="*/ 264 w 2887"/>
                <a:gd name="T35" fmla="*/ 157 h 1800"/>
                <a:gd name="T36" fmla="*/ 256 w 2887"/>
                <a:gd name="T37" fmla="*/ 166 h 1800"/>
                <a:gd name="T38" fmla="*/ 232 w 2887"/>
                <a:gd name="T39" fmla="*/ 165 h 1800"/>
                <a:gd name="T40" fmla="*/ 221 w 2887"/>
                <a:gd name="T41" fmla="*/ 153 h 1800"/>
                <a:gd name="T42" fmla="*/ 213 w 2887"/>
                <a:gd name="T43" fmla="*/ 147 h 1800"/>
                <a:gd name="T44" fmla="*/ 210 w 2887"/>
                <a:gd name="T45" fmla="*/ 135 h 1800"/>
                <a:gd name="T46" fmla="*/ 205 w 2887"/>
                <a:gd name="T47" fmla="*/ 123 h 1800"/>
                <a:gd name="T48" fmla="*/ 190 w 2887"/>
                <a:gd name="T49" fmla="*/ 123 h 1800"/>
                <a:gd name="T50" fmla="*/ 181 w 2887"/>
                <a:gd name="T51" fmla="*/ 117 h 1800"/>
                <a:gd name="T52" fmla="*/ 166 w 2887"/>
                <a:gd name="T53" fmla="*/ 125 h 1800"/>
                <a:gd name="T54" fmla="*/ 176 w 2887"/>
                <a:gd name="T55" fmla="*/ 139 h 1800"/>
                <a:gd name="T56" fmla="*/ 153 w 2887"/>
                <a:gd name="T57" fmla="*/ 142 h 1800"/>
                <a:gd name="T58" fmla="*/ 120 w 2887"/>
                <a:gd name="T59" fmla="*/ 147 h 1800"/>
                <a:gd name="T60" fmla="*/ 144 w 2887"/>
                <a:gd name="T61" fmla="*/ 161 h 1800"/>
                <a:gd name="T62" fmla="*/ 99 w 2887"/>
                <a:gd name="T63" fmla="*/ 159 h 1800"/>
                <a:gd name="T64" fmla="*/ 89 w 2887"/>
                <a:gd name="T65" fmla="*/ 149 h 1800"/>
                <a:gd name="T66" fmla="*/ 79 w 2887"/>
                <a:gd name="T67" fmla="*/ 142 h 1800"/>
                <a:gd name="T68" fmla="*/ 70 w 2887"/>
                <a:gd name="T69" fmla="*/ 134 h 1800"/>
                <a:gd name="T70" fmla="*/ 55 w 2887"/>
                <a:gd name="T71" fmla="*/ 142 h 1800"/>
                <a:gd name="T72" fmla="*/ 52 w 2887"/>
                <a:gd name="T73" fmla="*/ 158 h 1800"/>
                <a:gd name="T74" fmla="*/ 52 w 2887"/>
                <a:gd name="T75" fmla="*/ 169 h 1800"/>
                <a:gd name="T76" fmla="*/ 55 w 2887"/>
                <a:gd name="T77" fmla="*/ 178 h 1800"/>
                <a:gd name="T78" fmla="*/ 56 w 2887"/>
                <a:gd name="T79" fmla="*/ 189 h 1800"/>
                <a:gd name="T80" fmla="*/ 69 w 2887"/>
                <a:gd name="T81" fmla="*/ 192 h 1800"/>
                <a:gd name="T82" fmla="*/ 103 w 2887"/>
                <a:gd name="T83" fmla="*/ 189 h 1800"/>
                <a:gd name="T84" fmla="*/ 116 w 2887"/>
                <a:gd name="T85" fmla="*/ 188 h 1800"/>
                <a:gd name="T86" fmla="*/ 112 w 2887"/>
                <a:gd name="T87" fmla="*/ 196 h 1800"/>
                <a:gd name="T88" fmla="*/ 105 w 2887"/>
                <a:gd name="T89" fmla="*/ 211 h 1800"/>
                <a:gd name="T90" fmla="*/ 90 w 2887"/>
                <a:gd name="T91" fmla="*/ 220 h 1800"/>
                <a:gd name="T92" fmla="*/ 61 w 2887"/>
                <a:gd name="T93" fmla="*/ 223 h 1800"/>
                <a:gd name="T94" fmla="*/ 47 w 2887"/>
                <a:gd name="T95" fmla="*/ 223 h 1800"/>
                <a:gd name="T96" fmla="*/ 27 w 2887"/>
                <a:gd name="T97" fmla="*/ 216 h 1800"/>
                <a:gd name="T98" fmla="*/ 10 w 2887"/>
                <a:gd name="T99" fmla="*/ 200 h 1800"/>
                <a:gd name="T100" fmla="*/ 4 w 2887"/>
                <a:gd name="T101" fmla="*/ 189 h 1800"/>
                <a:gd name="T102" fmla="*/ 1 w 2887"/>
                <a:gd name="T103" fmla="*/ 164 h 1800"/>
                <a:gd name="T104" fmla="*/ 31 w 2887"/>
                <a:gd name="T105" fmla="*/ 125 h 1800"/>
                <a:gd name="T106" fmla="*/ 50 w 2887"/>
                <a:gd name="T107" fmla="*/ 113 h 1800"/>
                <a:gd name="T108" fmla="*/ 63 w 2887"/>
                <a:gd name="T109" fmla="*/ 95 h 1800"/>
                <a:gd name="T110" fmla="*/ 65 w 2887"/>
                <a:gd name="T111" fmla="*/ 74 h 1800"/>
                <a:gd name="T112" fmla="*/ 70 w 2887"/>
                <a:gd name="T113" fmla="*/ 56 h 1800"/>
                <a:gd name="T114" fmla="*/ 97 w 2887"/>
                <a:gd name="T115" fmla="*/ 23 h 1800"/>
                <a:gd name="T116" fmla="*/ 157 w 2887"/>
                <a:gd name="T117" fmla="*/ 2 h 18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887"/>
                <a:gd name="T178" fmla="*/ 0 h 1800"/>
                <a:gd name="T179" fmla="*/ 2887 w 2887"/>
                <a:gd name="T180" fmla="*/ 1800 h 180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887" h="1800">
                  <a:moveTo>
                    <a:pt x="1299" y="4"/>
                  </a:moveTo>
                  <a:lnTo>
                    <a:pt x="1373" y="19"/>
                  </a:lnTo>
                  <a:lnTo>
                    <a:pt x="1377" y="16"/>
                  </a:lnTo>
                  <a:lnTo>
                    <a:pt x="1533" y="62"/>
                  </a:lnTo>
                  <a:lnTo>
                    <a:pt x="1588" y="112"/>
                  </a:lnTo>
                  <a:lnTo>
                    <a:pt x="1614" y="125"/>
                  </a:lnTo>
                  <a:lnTo>
                    <a:pt x="1677" y="171"/>
                  </a:lnTo>
                  <a:lnTo>
                    <a:pt x="1688" y="171"/>
                  </a:lnTo>
                  <a:lnTo>
                    <a:pt x="1731" y="218"/>
                  </a:lnTo>
                  <a:lnTo>
                    <a:pt x="1754" y="237"/>
                  </a:lnTo>
                  <a:lnTo>
                    <a:pt x="1777" y="245"/>
                  </a:lnTo>
                  <a:lnTo>
                    <a:pt x="1883" y="339"/>
                  </a:lnTo>
                  <a:lnTo>
                    <a:pt x="1957" y="377"/>
                  </a:lnTo>
                  <a:lnTo>
                    <a:pt x="2019" y="398"/>
                  </a:lnTo>
                  <a:lnTo>
                    <a:pt x="2031" y="388"/>
                  </a:lnTo>
                  <a:lnTo>
                    <a:pt x="2046" y="388"/>
                  </a:lnTo>
                  <a:lnTo>
                    <a:pt x="2059" y="381"/>
                  </a:lnTo>
                  <a:lnTo>
                    <a:pt x="2097" y="381"/>
                  </a:lnTo>
                  <a:lnTo>
                    <a:pt x="2144" y="358"/>
                  </a:lnTo>
                  <a:lnTo>
                    <a:pt x="2144" y="307"/>
                  </a:lnTo>
                  <a:lnTo>
                    <a:pt x="2116" y="245"/>
                  </a:lnTo>
                  <a:lnTo>
                    <a:pt x="2105" y="171"/>
                  </a:lnTo>
                  <a:lnTo>
                    <a:pt x="2133" y="117"/>
                  </a:lnTo>
                  <a:lnTo>
                    <a:pt x="2182" y="93"/>
                  </a:lnTo>
                  <a:lnTo>
                    <a:pt x="2229" y="93"/>
                  </a:lnTo>
                  <a:lnTo>
                    <a:pt x="2260" y="121"/>
                  </a:lnTo>
                  <a:lnTo>
                    <a:pt x="2307" y="86"/>
                  </a:lnTo>
                  <a:lnTo>
                    <a:pt x="2349" y="86"/>
                  </a:lnTo>
                  <a:lnTo>
                    <a:pt x="2381" y="74"/>
                  </a:lnTo>
                  <a:lnTo>
                    <a:pt x="2470" y="82"/>
                  </a:lnTo>
                  <a:lnTo>
                    <a:pt x="2506" y="89"/>
                  </a:lnTo>
                  <a:lnTo>
                    <a:pt x="2555" y="93"/>
                  </a:lnTo>
                  <a:lnTo>
                    <a:pt x="2599" y="112"/>
                  </a:lnTo>
                  <a:lnTo>
                    <a:pt x="2618" y="117"/>
                  </a:lnTo>
                  <a:lnTo>
                    <a:pt x="2626" y="129"/>
                  </a:lnTo>
                  <a:lnTo>
                    <a:pt x="2641" y="129"/>
                  </a:lnTo>
                  <a:lnTo>
                    <a:pt x="2677" y="93"/>
                  </a:lnTo>
                  <a:lnTo>
                    <a:pt x="2715" y="89"/>
                  </a:lnTo>
                  <a:lnTo>
                    <a:pt x="2726" y="89"/>
                  </a:lnTo>
                  <a:lnTo>
                    <a:pt x="2751" y="121"/>
                  </a:lnTo>
                  <a:lnTo>
                    <a:pt x="2762" y="155"/>
                  </a:lnTo>
                  <a:lnTo>
                    <a:pt x="2758" y="229"/>
                  </a:lnTo>
                  <a:lnTo>
                    <a:pt x="2731" y="296"/>
                  </a:lnTo>
                  <a:lnTo>
                    <a:pt x="2709" y="324"/>
                  </a:lnTo>
                  <a:lnTo>
                    <a:pt x="2731" y="358"/>
                  </a:lnTo>
                  <a:lnTo>
                    <a:pt x="2724" y="373"/>
                  </a:lnTo>
                  <a:lnTo>
                    <a:pt x="2711" y="385"/>
                  </a:lnTo>
                  <a:lnTo>
                    <a:pt x="2720" y="393"/>
                  </a:lnTo>
                  <a:lnTo>
                    <a:pt x="2715" y="436"/>
                  </a:lnTo>
                  <a:lnTo>
                    <a:pt x="2715" y="455"/>
                  </a:lnTo>
                  <a:lnTo>
                    <a:pt x="2688" y="462"/>
                  </a:lnTo>
                  <a:lnTo>
                    <a:pt x="2684" y="466"/>
                  </a:lnTo>
                  <a:lnTo>
                    <a:pt x="2692" y="474"/>
                  </a:lnTo>
                  <a:lnTo>
                    <a:pt x="2887" y="459"/>
                  </a:lnTo>
                  <a:lnTo>
                    <a:pt x="2847" y="470"/>
                  </a:lnTo>
                  <a:lnTo>
                    <a:pt x="2703" y="478"/>
                  </a:lnTo>
                  <a:lnTo>
                    <a:pt x="2665" y="498"/>
                  </a:lnTo>
                  <a:lnTo>
                    <a:pt x="2669" y="510"/>
                  </a:lnTo>
                  <a:lnTo>
                    <a:pt x="2669" y="514"/>
                  </a:lnTo>
                  <a:lnTo>
                    <a:pt x="2739" y="521"/>
                  </a:lnTo>
                  <a:lnTo>
                    <a:pt x="2645" y="521"/>
                  </a:lnTo>
                  <a:lnTo>
                    <a:pt x="2641" y="525"/>
                  </a:lnTo>
                  <a:lnTo>
                    <a:pt x="2641" y="533"/>
                  </a:lnTo>
                  <a:lnTo>
                    <a:pt x="2844" y="563"/>
                  </a:lnTo>
                  <a:lnTo>
                    <a:pt x="2847" y="568"/>
                  </a:lnTo>
                  <a:lnTo>
                    <a:pt x="2859" y="568"/>
                  </a:lnTo>
                  <a:lnTo>
                    <a:pt x="2798" y="563"/>
                  </a:lnTo>
                  <a:lnTo>
                    <a:pt x="2766" y="552"/>
                  </a:lnTo>
                  <a:lnTo>
                    <a:pt x="2743" y="552"/>
                  </a:lnTo>
                  <a:lnTo>
                    <a:pt x="2696" y="544"/>
                  </a:lnTo>
                  <a:lnTo>
                    <a:pt x="2618" y="544"/>
                  </a:lnTo>
                  <a:lnTo>
                    <a:pt x="2610" y="552"/>
                  </a:lnTo>
                  <a:lnTo>
                    <a:pt x="2610" y="561"/>
                  </a:lnTo>
                  <a:lnTo>
                    <a:pt x="2751" y="607"/>
                  </a:lnTo>
                  <a:lnTo>
                    <a:pt x="2820" y="642"/>
                  </a:lnTo>
                  <a:lnTo>
                    <a:pt x="2709" y="595"/>
                  </a:lnTo>
                  <a:lnTo>
                    <a:pt x="2641" y="580"/>
                  </a:lnTo>
                  <a:lnTo>
                    <a:pt x="2635" y="572"/>
                  </a:lnTo>
                  <a:lnTo>
                    <a:pt x="2576" y="572"/>
                  </a:lnTo>
                  <a:lnTo>
                    <a:pt x="2571" y="576"/>
                  </a:lnTo>
                  <a:lnTo>
                    <a:pt x="2754" y="662"/>
                  </a:lnTo>
                  <a:lnTo>
                    <a:pt x="2758" y="665"/>
                  </a:lnTo>
                  <a:lnTo>
                    <a:pt x="2599" y="595"/>
                  </a:lnTo>
                  <a:lnTo>
                    <a:pt x="2555" y="580"/>
                  </a:lnTo>
                  <a:lnTo>
                    <a:pt x="2548" y="588"/>
                  </a:lnTo>
                  <a:lnTo>
                    <a:pt x="2548" y="599"/>
                  </a:lnTo>
                  <a:lnTo>
                    <a:pt x="2599" y="635"/>
                  </a:lnTo>
                  <a:lnTo>
                    <a:pt x="2635" y="680"/>
                  </a:lnTo>
                  <a:lnTo>
                    <a:pt x="2576" y="625"/>
                  </a:lnTo>
                  <a:lnTo>
                    <a:pt x="2540" y="607"/>
                  </a:lnTo>
                  <a:lnTo>
                    <a:pt x="2518" y="622"/>
                  </a:lnTo>
                  <a:lnTo>
                    <a:pt x="2497" y="622"/>
                  </a:lnTo>
                  <a:lnTo>
                    <a:pt x="2486" y="646"/>
                  </a:lnTo>
                  <a:lnTo>
                    <a:pt x="2478" y="680"/>
                  </a:lnTo>
                  <a:lnTo>
                    <a:pt x="2423" y="770"/>
                  </a:lnTo>
                  <a:lnTo>
                    <a:pt x="2400" y="781"/>
                  </a:lnTo>
                  <a:lnTo>
                    <a:pt x="2362" y="832"/>
                  </a:lnTo>
                  <a:lnTo>
                    <a:pt x="2349" y="832"/>
                  </a:lnTo>
                  <a:lnTo>
                    <a:pt x="2209" y="968"/>
                  </a:lnTo>
                  <a:lnTo>
                    <a:pt x="2194" y="961"/>
                  </a:lnTo>
                  <a:lnTo>
                    <a:pt x="2152" y="995"/>
                  </a:lnTo>
                  <a:lnTo>
                    <a:pt x="2093" y="1016"/>
                  </a:lnTo>
                  <a:lnTo>
                    <a:pt x="2093" y="1046"/>
                  </a:lnTo>
                  <a:lnTo>
                    <a:pt x="2063" y="1143"/>
                  </a:lnTo>
                  <a:lnTo>
                    <a:pt x="2065" y="1169"/>
                  </a:lnTo>
                  <a:lnTo>
                    <a:pt x="2105" y="1194"/>
                  </a:lnTo>
                  <a:lnTo>
                    <a:pt x="2120" y="1224"/>
                  </a:lnTo>
                  <a:lnTo>
                    <a:pt x="2116" y="1252"/>
                  </a:lnTo>
                  <a:lnTo>
                    <a:pt x="2090" y="1268"/>
                  </a:lnTo>
                  <a:lnTo>
                    <a:pt x="2090" y="1296"/>
                  </a:lnTo>
                  <a:lnTo>
                    <a:pt x="2078" y="1296"/>
                  </a:lnTo>
                  <a:lnTo>
                    <a:pt x="2074" y="1315"/>
                  </a:lnTo>
                  <a:lnTo>
                    <a:pt x="2074" y="1326"/>
                  </a:lnTo>
                  <a:lnTo>
                    <a:pt x="2053" y="1326"/>
                  </a:lnTo>
                  <a:lnTo>
                    <a:pt x="2038" y="1349"/>
                  </a:lnTo>
                  <a:lnTo>
                    <a:pt x="2016" y="1342"/>
                  </a:lnTo>
                  <a:lnTo>
                    <a:pt x="1991" y="1353"/>
                  </a:lnTo>
                  <a:lnTo>
                    <a:pt x="1957" y="1334"/>
                  </a:lnTo>
                  <a:lnTo>
                    <a:pt x="1894" y="1342"/>
                  </a:lnTo>
                  <a:lnTo>
                    <a:pt x="1856" y="1315"/>
                  </a:lnTo>
                  <a:lnTo>
                    <a:pt x="1836" y="1279"/>
                  </a:lnTo>
                  <a:lnTo>
                    <a:pt x="1825" y="1287"/>
                  </a:lnTo>
                  <a:lnTo>
                    <a:pt x="1794" y="1243"/>
                  </a:lnTo>
                  <a:lnTo>
                    <a:pt x="1786" y="1260"/>
                  </a:lnTo>
                  <a:lnTo>
                    <a:pt x="1773" y="1241"/>
                  </a:lnTo>
                  <a:lnTo>
                    <a:pt x="1773" y="1224"/>
                  </a:lnTo>
                  <a:lnTo>
                    <a:pt x="1758" y="1213"/>
                  </a:lnTo>
                  <a:lnTo>
                    <a:pt x="1747" y="1182"/>
                  </a:lnTo>
                  <a:lnTo>
                    <a:pt x="1739" y="1175"/>
                  </a:lnTo>
                  <a:lnTo>
                    <a:pt x="1731" y="1182"/>
                  </a:lnTo>
                  <a:lnTo>
                    <a:pt x="1720" y="1154"/>
                  </a:lnTo>
                  <a:lnTo>
                    <a:pt x="1705" y="1169"/>
                  </a:lnTo>
                  <a:lnTo>
                    <a:pt x="1692" y="1169"/>
                  </a:lnTo>
                  <a:lnTo>
                    <a:pt x="1688" y="1124"/>
                  </a:lnTo>
                  <a:lnTo>
                    <a:pt x="1677" y="1124"/>
                  </a:lnTo>
                  <a:lnTo>
                    <a:pt x="1677" y="1084"/>
                  </a:lnTo>
                  <a:lnTo>
                    <a:pt x="1681" y="1080"/>
                  </a:lnTo>
                  <a:lnTo>
                    <a:pt x="1681" y="1073"/>
                  </a:lnTo>
                  <a:lnTo>
                    <a:pt x="1657" y="1069"/>
                  </a:lnTo>
                  <a:lnTo>
                    <a:pt x="1650" y="1053"/>
                  </a:lnTo>
                  <a:lnTo>
                    <a:pt x="1654" y="1027"/>
                  </a:lnTo>
                  <a:lnTo>
                    <a:pt x="1631" y="1023"/>
                  </a:lnTo>
                  <a:lnTo>
                    <a:pt x="1637" y="995"/>
                  </a:lnTo>
                  <a:lnTo>
                    <a:pt x="1646" y="988"/>
                  </a:lnTo>
                  <a:lnTo>
                    <a:pt x="1635" y="968"/>
                  </a:lnTo>
                  <a:lnTo>
                    <a:pt x="1614" y="972"/>
                  </a:lnTo>
                  <a:lnTo>
                    <a:pt x="1603" y="972"/>
                  </a:lnTo>
                  <a:lnTo>
                    <a:pt x="1595" y="961"/>
                  </a:lnTo>
                  <a:lnTo>
                    <a:pt x="1552" y="979"/>
                  </a:lnTo>
                  <a:lnTo>
                    <a:pt x="1521" y="988"/>
                  </a:lnTo>
                  <a:lnTo>
                    <a:pt x="1509" y="988"/>
                  </a:lnTo>
                  <a:lnTo>
                    <a:pt x="1509" y="968"/>
                  </a:lnTo>
                  <a:lnTo>
                    <a:pt x="1483" y="968"/>
                  </a:lnTo>
                  <a:lnTo>
                    <a:pt x="1483" y="957"/>
                  </a:lnTo>
                  <a:lnTo>
                    <a:pt x="1455" y="953"/>
                  </a:lnTo>
                  <a:lnTo>
                    <a:pt x="1455" y="936"/>
                  </a:lnTo>
                  <a:lnTo>
                    <a:pt x="1417" y="942"/>
                  </a:lnTo>
                  <a:lnTo>
                    <a:pt x="1392" y="936"/>
                  </a:lnTo>
                  <a:lnTo>
                    <a:pt x="1385" y="921"/>
                  </a:lnTo>
                  <a:lnTo>
                    <a:pt x="1366" y="921"/>
                  </a:lnTo>
                  <a:lnTo>
                    <a:pt x="1343" y="964"/>
                  </a:lnTo>
                  <a:lnTo>
                    <a:pt x="1334" y="1004"/>
                  </a:lnTo>
                  <a:lnTo>
                    <a:pt x="1299" y="1042"/>
                  </a:lnTo>
                  <a:lnTo>
                    <a:pt x="1362" y="1058"/>
                  </a:lnTo>
                  <a:lnTo>
                    <a:pt x="1397" y="1073"/>
                  </a:lnTo>
                  <a:lnTo>
                    <a:pt x="1404" y="1084"/>
                  </a:lnTo>
                  <a:lnTo>
                    <a:pt x="1400" y="1097"/>
                  </a:lnTo>
                  <a:lnTo>
                    <a:pt x="1413" y="1112"/>
                  </a:lnTo>
                  <a:lnTo>
                    <a:pt x="1413" y="1120"/>
                  </a:lnTo>
                  <a:lnTo>
                    <a:pt x="1392" y="1132"/>
                  </a:lnTo>
                  <a:lnTo>
                    <a:pt x="1392" y="1143"/>
                  </a:lnTo>
                  <a:lnTo>
                    <a:pt x="1381" y="1154"/>
                  </a:lnTo>
                  <a:lnTo>
                    <a:pt x="1299" y="1139"/>
                  </a:lnTo>
                  <a:lnTo>
                    <a:pt x="1226" y="1135"/>
                  </a:lnTo>
                  <a:lnTo>
                    <a:pt x="1155" y="1124"/>
                  </a:lnTo>
                  <a:lnTo>
                    <a:pt x="1144" y="1116"/>
                  </a:lnTo>
                  <a:lnTo>
                    <a:pt x="1101" y="1116"/>
                  </a:lnTo>
                  <a:lnTo>
                    <a:pt x="976" y="1169"/>
                  </a:lnTo>
                  <a:lnTo>
                    <a:pt x="964" y="1169"/>
                  </a:lnTo>
                  <a:lnTo>
                    <a:pt x="961" y="1175"/>
                  </a:lnTo>
                  <a:lnTo>
                    <a:pt x="1093" y="1201"/>
                  </a:lnTo>
                  <a:lnTo>
                    <a:pt x="1112" y="1209"/>
                  </a:lnTo>
                  <a:lnTo>
                    <a:pt x="1152" y="1217"/>
                  </a:lnTo>
                  <a:lnTo>
                    <a:pt x="1186" y="1252"/>
                  </a:lnTo>
                  <a:lnTo>
                    <a:pt x="1182" y="1268"/>
                  </a:lnTo>
                  <a:lnTo>
                    <a:pt x="1155" y="1287"/>
                  </a:lnTo>
                  <a:lnTo>
                    <a:pt x="1136" y="1283"/>
                  </a:lnTo>
                  <a:lnTo>
                    <a:pt x="1129" y="1298"/>
                  </a:lnTo>
                  <a:lnTo>
                    <a:pt x="1093" y="1296"/>
                  </a:lnTo>
                  <a:lnTo>
                    <a:pt x="1059" y="1287"/>
                  </a:lnTo>
                  <a:lnTo>
                    <a:pt x="938" y="1271"/>
                  </a:lnTo>
                  <a:lnTo>
                    <a:pt x="798" y="1268"/>
                  </a:lnTo>
                  <a:lnTo>
                    <a:pt x="763" y="1228"/>
                  </a:lnTo>
                  <a:lnTo>
                    <a:pt x="758" y="1213"/>
                  </a:lnTo>
                  <a:lnTo>
                    <a:pt x="716" y="1209"/>
                  </a:lnTo>
                  <a:lnTo>
                    <a:pt x="739" y="1194"/>
                  </a:lnTo>
                  <a:lnTo>
                    <a:pt x="724" y="1190"/>
                  </a:lnTo>
                  <a:lnTo>
                    <a:pt x="712" y="1190"/>
                  </a:lnTo>
                  <a:lnTo>
                    <a:pt x="712" y="1179"/>
                  </a:lnTo>
                  <a:lnTo>
                    <a:pt x="724" y="1175"/>
                  </a:lnTo>
                  <a:lnTo>
                    <a:pt x="731" y="1167"/>
                  </a:lnTo>
                  <a:lnTo>
                    <a:pt x="684" y="1154"/>
                  </a:lnTo>
                  <a:lnTo>
                    <a:pt x="677" y="1143"/>
                  </a:lnTo>
                  <a:lnTo>
                    <a:pt x="638" y="1132"/>
                  </a:lnTo>
                  <a:lnTo>
                    <a:pt x="635" y="1135"/>
                  </a:lnTo>
                  <a:lnTo>
                    <a:pt x="623" y="1135"/>
                  </a:lnTo>
                  <a:lnTo>
                    <a:pt x="616" y="1116"/>
                  </a:lnTo>
                  <a:lnTo>
                    <a:pt x="576" y="1105"/>
                  </a:lnTo>
                  <a:lnTo>
                    <a:pt x="564" y="1084"/>
                  </a:lnTo>
                  <a:lnTo>
                    <a:pt x="564" y="1065"/>
                  </a:lnTo>
                  <a:lnTo>
                    <a:pt x="521" y="1061"/>
                  </a:lnTo>
                  <a:lnTo>
                    <a:pt x="514" y="1053"/>
                  </a:lnTo>
                  <a:lnTo>
                    <a:pt x="479" y="1061"/>
                  </a:lnTo>
                  <a:lnTo>
                    <a:pt x="464" y="1105"/>
                  </a:lnTo>
                  <a:lnTo>
                    <a:pt x="447" y="1105"/>
                  </a:lnTo>
                  <a:lnTo>
                    <a:pt x="444" y="1132"/>
                  </a:lnTo>
                  <a:lnTo>
                    <a:pt x="425" y="1186"/>
                  </a:lnTo>
                  <a:lnTo>
                    <a:pt x="425" y="1217"/>
                  </a:lnTo>
                  <a:lnTo>
                    <a:pt x="451" y="1260"/>
                  </a:lnTo>
                  <a:lnTo>
                    <a:pt x="455" y="1264"/>
                  </a:lnTo>
                  <a:lnTo>
                    <a:pt x="447" y="1271"/>
                  </a:lnTo>
                  <a:lnTo>
                    <a:pt x="417" y="1260"/>
                  </a:lnTo>
                  <a:lnTo>
                    <a:pt x="413" y="1264"/>
                  </a:lnTo>
                  <a:lnTo>
                    <a:pt x="475" y="1345"/>
                  </a:lnTo>
                  <a:lnTo>
                    <a:pt x="472" y="1349"/>
                  </a:lnTo>
                  <a:lnTo>
                    <a:pt x="428" y="1349"/>
                  </a:lnTo>
                  <a:lnTo>
                    <a:pt x="425" y="1345"/>
                  </a:lnTo>
                  <a:lnTo>
                    <a:pt x="420" y="1345"/>
                  </a:lnTo>
                  <a:lnTo>
                    <a:pt x="417" y="1349"/>
                  </a:lnTo>
                  <a:lnTo>
                    <a:pt x="499" y="1423"/>
                  </a:lnTo>
                  <a:lnTo>
                    <a:pt x="502" y="1427"/>
                  </a:lnTo>
                  <a:lnTo>
                    <a:pt x="502" y="1431"/>
                  </a:lnTo>
                  <a:lnTo>
                    <a:pt x="475" y="1431"/>
                  </a:lnTo>
                  <a:lnTo>
                    <a:pt x="447" y="1423"/>
                  </a:lnTo>
                  <a:lnTo>
                    <a:pt x="432" y="1423"/>
                  </a:lnTo>
                  <a:lnTo>
                    <a:pt x="432" y="1434"/>
                  </a:lnTo>
                  <a:lnTo>
                    <a:pt x="510" y="1489"/>
                  </a:lnTo>
                  <a:lnTo>
                    <a:pt x="510" y="1497"/>
                  </a:lnTo>
                  <a:lnTo>
                    <a:pt x="464" y="1501"/>
                  </a:lnTo>
                  <a:lnTo>
                    <a:pt x="451" y="1512"/>
                  </a:lnTo>
                  <a:lnTo>
                    <a:pt x="483" y="1520"/>
                  </a:lnTo>
                  <a:lnTo>
                    <a:pt x="529" y="1512"/>
                  </a:lnTo>
                  <a:lnTo>
                    <a:pt x="533" y="1516"/>
                  </a:lnTo>
                  <a:lnTo>
                    <a:pt x="533" y="1520"/>
                  </a:lnTo>
                  <a:lnTo>
                    <a:pt x="506" y="1535"/>
                  </a:lnTo>
                  <a:lnTo>
                    <a:pt x="553" y="1535"/>
                  </a:lnTo>
                  <a:lnTo>
                    <a:pt x="608" y="1524"/>
                  </a:lnTo>
                  <a:lnTo>
                    <a:pt x="623" y="1524"/>
                  </a:lnTo>
                  <a:lnTo>
                    <a:pt x="627" y="1540"/>
                  </a:lnTo>
                  <a:lnTo>
                    <a:pt x="716" y="1524"/>
                  </a:lnTo>
                  <a:lnTo>
                    <a:pt x="763" y="1512"/>
                  </a:lnTo>
                  <a:lnTo>
                    <a:pt x="828" y="1508"/>
                  </a:lnTo>
                  <a:lnTo>
                    <a:pt x="837" y="1501"/>
                  </a:lnTo>
                  <a:lnTo>
                    <a:pt x="868" y="1508"/>
                  </a:lnTo>
                  <a:lnTo>
                    <a:pt x="917" y="1489"/>
                  </a:lnTo>
                  <a:lnTo>
                    <a:pt x="930" y="1493"/>
                  </a:lnTo>
                  <a:lnTo>
                    <a:pt x="930" y="1497"/>
                  </a:lnTo>
                  <a:lnTo>
                    <a:pt x="934" y="1501"/>
                  </a:lnTo>
                  <a:lnTo>
                    <a:pt x="915" y="1516"/>
                  </a:lnTo>
                  <a:lnTo>
                    <a:pt x="949" y="1520"/>
                  </a:lnTo>
                  <a:lnTo>
                    <a:pt x="953" y="1520"/>
                  </a:lnTo>
                  <a:lnTo>
                    <a:pt x="953" y="1529"/>
                  </a:lnTo>
                  <a:lnTo>
                    <a:pt x="900" y="1559"/>
                  </a:lnTo>
                  <a:lnTo>
                    <a:pt x="896" y="1563"/>
                  </a:lnTo>
                  <a:lnTo>
                    <a:pt x="896" y="1567"/>
                  </a:lnTo>
                  <a:lnTo>
                    <a:pt x="922" y="1575"/>
                  </a:lnTo>
                  <a:lnTo>
                    <a:pt x="887" y="1618"/>
                  </a:lnTo>
                  <a:lnTo>
                    <a:pt x="911" y="1622"/>
                  </a:lnTo>
                  <a:lnTo>
                    <a:pt x="907" y="1633"/>
                  </a:lnTo>
                  <a:lnTo>
                    <a:pt x="841" y="1683"/>
                  </a:lnTo>
                  <a:lnTo>
                    <a:pt x="856" y="1692"/>
                  </a:lnTo>
                  <a:lnTo>
                    <a:pt x="841" y="1707"/>
                  </a:lnTo>
                  <a:lnTo>
                    <a:pt x="782" y="1734"/>
                  </a:lnTo>
                  <a:lnTo>
                    <a:pt x="779" y="1738"/>
                  </a:lnTo>
                  <a:lnTo>
                    <a:pt x="779" y="1745"/>
                  </a:lnTo>
                  <a:lnTo>
                    <a:pt x="720" y="1760"/>
                  </a:lnTo>
                  <a:lnTo>
                    <a:pt x="682" y="1766"/>
                  </a:lnTo>
                  <a:lnTo>
                    <a:pt x="673" y="1785"/>
                  </a:lnTo>
                  <a:lnTo>
                    <a:pt x="580" y="1785"/>
                  </a:lnTo>
                  <a:lnTo>
                    <a:pt x="564" y="1800"/>
                  </a:lnTo>
                  <a:lnTo>
                    <a:pt x="510" y="1788"/>
                  </a:lnTo>
                  <a:lnTo>
                    <a:pt x="491" y="1777"/>
                  </a:lnTo>
                  <a:lnTo>
                    <a:pt x="487" y="1777"/>
                  </a:lnTo>
                  <a:lnTo>
                    <a:pt x="483" y="1792"/>
                  </a:lnTo>
                  <a:lnTo>
                    <a:pt x="428" y="1781"/>
                  </a:lnTo>
                  <a:lnTo>
                    <a:pt x="394" y="1760"/>
                  </a:lnTo>
                  <a:lnTo>
                    <a:pt x="385" y="1760"/>
                  </a:lnTo>
                  <a:lnTo>
                    <a:pt x="381" y="1777"/>
                  </a:lnTo>
                  <a:lnTo>
                    <a:pt x="362" y="1773"/>
                  </a:lnTo>
                  <a:lnTo>
                    <a:pt x="309" y="1726"/>
                  </a:lnTo>
                  <a:lnTo>
                    <a:pt x="292" y="1738"/>
                  </a:lnTo>
                  <a:lnTo>
                    <a:pt x="261" y="1726"/>
                  </a:lnTo>
                  <a:lnTo>
                    <a:pt x="226" y="1696"/>
                  </a:lnTo>
                  <a:lnTo>
                    <a:pt x="222" y="1726"/>
                  </a:lnTo>
                  <a:lnTo>
                    <a:pt x="187" y="1699"/>
                  </a:lnTo>
                  <a:lnTo>
                    <a:pt x="163" y="1664"/>
                  </a:lnTo>
                  <a:lnTo>
                    <a:pt x="152" y="1652"/>
                  </a:lnTo>
                  <a:lnTo>
                    <a:pt x="140" y="1656"/>
                  </a:lnTo>
                  <a:lnTo>
                    <a:pt x="93" y="1586"/>
                  </a:lnTo>
                  <a:lnTo>
                    <a:pt x="86" y="1597"/>
                  </a:lnTo>
                  <a:lnTo>
                    <a:pt x="78" y="1597"/>
                  </a:lnTo>
                  <a:lnTo>
                    <a:pt x="59" y="1540"/>
                  </a:lnTo>
                  <a:lnTo>
                    <a:pt x="59" y="1520"/>
                  </a:lnTo>
                  <a:lnTo>
                    <a:pt x="51" y="1512"/>
                  </a:lnTo>
                  <a:lnTo>
                    <a:pt x="44" y="1524"/>
                  </a:lnTo>
                  <a:lnTo>
                    <a:pt x="32" y="1508"/>
                  </a:lnTo>
                  <a:lnTo>
                    <a:pt x="32" y="1404"/>
                  </a:lnTo>
                  <a:lnTo>
                    <a:pt x="4" y="1412"/>
                  </a:lnTo>
                  <a:lnTo>
                    <a:pt x="12" y="1360"/>
                  </a:lnTo>
                  <a:lnTo>
                    <a:pt x="40" y="1298"/>
                  </a:lnTo>
                  <a:lnTo>
                    <a:pt x="23" y="1298"/>
                  </a:lnTo>
                  <a:lnTo>
                    <a:pt x="12" y="1311"/>
                  </a:lnTo>
                  <a:lnTo>
                    <a:pt x="0" y="1311"/>
                  </a:lnTo>
                  <a:lnTo>
                    <a:pt x="23" y="1237"/>
                  </a:lnTo>
                  <a:lnTo>
                    <a:pt x="36" y="1213"/>
                  </a:lnTo>
                  <a:lnTo>
                    <a:pt x="23" y="1201"/>
                  </a:lnTo>
                  <a:lnTo>
                    <a:pt x="91" y="1127"/>
                  </a:lnTo>
                  <a:lnTo>
                    <a:pt x="254" y="1006"/>
                  </a:lnTo>
                  <a:lnTo>
                    <a:pt x="254" y="1004"/>
                  </a:lnTo>
                  <a:lnTo>
                    <a:pt x="250" y="984"/>
                  </a:lnTo>
                  <a:lnTo>
                    <a:pt x="326" y="942"/>
                  </a:lnTo>
                  <a:lnTo>
                    <a:pt x="331" y="936"/>
                  </a:lnTo>
                  <a:lnTo>
                    <a:pt x="331" y="929"/>
                  </a:lnTo>
                  <a:lnTo>
                    <a:pt x="405" y="906"/>
                  </a:lnTo>
                  <a:lnTo>
                    <a:pt x="428" y="887"/>
                  </a:lnTo>
                  <a:lnTo>
                    <a:pt x="444" y="871"/>
                  </a:lnTo>
                  <a:lnTo>
                    <a:pt x="428" y="864"/>
                  </a:lnTo>
                  <a:lnTo>
                    <a:pt x="459" y="847"/>
                  </a:lnTo>
                  <a:lnTo>
                    <a:pt x="502" y="781"/>
                  </a:lnTo>
                  <a:lnTo>
                    <a:pt x="510" y="754"/>
                  </a:lnTo>
                  <a:lnTo>
                    <a:pt x="499" y="747"/>
                  </a:lnTo>
                  <a:lnTo>
                    <a:pt x="499" y="724"/>
                  </a:lnTo>
                  <a:lnTo>
                    <a:pt x="518" y="673"/>
                  </a:lnTo>
                  <a:lnTo>
                    <a:pt x="502" y="665"/>
                  </a:lnTo>
                  <a:lnTo>
                    <a:pt x="536" y="591"/>
                  </a:lnTo>
                  <a:lnTo>
                    <a:pt x="521" y="591"/>
                  </a:lnTo>
                  <a:lnTo>
                    <a:pt x="510" y="599"/>
                  </a:lnTo>
                  <a:lnTo>
                    <a:pt x="510" y="576"/>
                  </a:lnTo>
                  <a:lnTo>
                    <a:pt x="564" y="502"/>
                  </a:lnTo>
                  <a:lnTo>
                    <a:pt x="576" y="489"/>
                  </a:lnTo>
                  <a:lnTo>
                    <a:pt x="557" y="487"/>
                  </a:lnTo>
                  <a:lnTo>
                    <a:pt x="564" y="455"/>
                  </a:lnTo>
                  <a:lnTo>
                    <a:pt x="599" y="413"/>
                  </a:lnTo>
                  <a:lnTo>
                    <a:pt x="599" y="393"/>
                  </a:lnTo>
                  <a:lnTo>
                    <a:pt x="684" y="292"/>
                  </a:lnTo>
                  <a:lnTo>
                    <a:pt x="684" y="271"/>
                  </a:lnTo>
                  <a:lnTo>
                    <a:pt x="782" y="195"/>
                  </a:lnTo>
                  <a:lnTo>
                    <a:pt x="782" y="182"/>
                  </a:lnTo>
                  <a:lnTo>
                    <a:pt x="879" y="112"/>
                  </a:lnTo>
                  <a:lnTo>
                    <a:pt x="883" y="93"/>
                  </a:lnTo>
                  <a:lnTo>
                    <a:pt x="996" y="47"/>
                  </a:lnTo>
                  <a:lnTo>
                    <a:pt x="1055" y="16"/>
                  </a:lnTo>
                  <a:lnTo>
                    <a:pt x="1133" y="0"/>
                  </a:lnTo>
                  <a:lnTo>
                    <a:pt x="1260" y="12"/>
                  </a:lnTo>
                  <a:lnTo>
                    <a:pt x="129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9"/>
            <p:cNvSpPr>
              <a:spLocks/>
            </p:cNvSpPr>
            <p:nvPr/>
          </p:nvSpPr>
          <p:spPr bwMode="auto">
            <a:xfrm>
              <a:off x="154" y="3295"/>
              <a:ext cx="1227" cy="884"/>
            </a:xfrm>
            <a:custGeom>
              <a:avLst/>
              <a:gdLst>
                <a:gd name="T0" fmla="*/ 190 w 2455"/>
                <a:gd name="T1" fmla="*/ 10 h 1769"/>
                <a:gd name="T2" fmla="*/ 250 w 2455"/>
                <a:gd name="T3" fmla="*/ 49 h 1769"/>
                <a:gd name="T4" fmla="*/ 266 w 2455"/>
                <a:gd name="T5" fmla="*/ 47 h 1769"/>
                <a:gd name="T6" fmla="*/ 272 w 2455"/>
                <a:gd name="T7" fmla="*/ 60 h 1769"/>
                <a:gd name="T8" fmla="*/ 256 w 2455"/>
                <a:gd name="T9" fmla="*/ 69 h 1769"/>
                <a:gd name="T10" fmla="*/ 252 w 2455"/>
                <a:gd name="T11" fmla="*/ 77 h 1769"/>
                <a:gd name="T12" fmla="*/ 285 w 2455"/>
                <a:gd name="T13" fmla="*/ 69 h 1769"/>
                <a:gd name="T14" fmla="*/ 287 w 2455"/>
                <a:gd name="T15" fmla="*/ 72 h 1769"/>
                <a:gd name="T16" fmla="*/ 303 w 2455"/>
                <a:gd name="T17" fmla="*/ 85 h 1769"/>
                <a:gd name="T18" fmla="*/ 285 w 2455"/>
                <a:gd name="T19" fmla="*/ 105 h 1769"/>
                <a:gd name="T20" fmla="*/ 257 w 2455"/>
                <a:gd name="T21" fmla="*/ 123 h 1769"/>
                <a:gd name="T22" fmla="*/ 257 w 2455"/>
                <a:gd name="T23" fmla="*/ 157 h 1769"/>
                <a:gd name="T24" fmla="*/ 254 w 2455"/>
                <a:gd name="T25" fmla="*/ 161 h 1769"/>
                <a:gd name="T26" fmla="*/ 251 w 2455"/>
                <a:gd name="T27" fmla="*/ 163 h 1769"/>
                <a:gd name="T28" fmla="*/ 240 w 2455"/>
                <a:gd name="T29" fmla="*/ 162 h 1769"/>
                <a:gd name="T30" fmla="*/ 227 w 2455"/>
                <a:gd name="T31" fmla="*/ 153 h 1769"/>
                <a:gd name="T32" fmla="*/ 216 w 2455"/>
                <a:gd name="T33" fmla="*/ 140 h 1769"/>
                <a:gd name="T34" fmla="*/ 211 w 2455"/>
                <a:gd name="T35" fmla="*/ 132 h 1769"/>
                <a:gd name="T36" fmla="*/ 207 w 2455"/>
                <a:gd name="T37" fmla="*/ 123 h 1769"/>
                <a:gd name="T38" fmla="*/ 199 w 2455"/>
                <a:gd name="T39" fmla="*/ 117 h 1769"/>
                <a:gd name="T40" fmla="*/ 184 w 2455"/>
                <a:gd name="T41" fmla="*/ 115 h 1769"/>
                <a:gd name="T42" fmla="*/ 174 w 2455"/>
                <a:gd name="T43" fmla="*/ 112 h 1769"/>
                <a:gd name="T44" fmla="*/ 161 w 2455"/>
                <a:gd name="T45" fmla="*/ 106 h 1769"/>
                <a:gd name="T46" fmla="*/ 149 w 2455"/>
                <a:gd name="T47" fmla="*/ 123 h 1769"/>
                <a:gd name="T48" fmla="*/ 98 w 2455"/>
                <a:gd name="T49" fmla="*/ 146 h 1769"/>
                <a:gd name="T50" fmla="*/ 94 w 2455"/>
                <a:gd name="T51" fmla="*/ 142 h 1769"/>
                <a:gd name="T52" fmla="*/ 77 w 2455"/>
                <a:gd name="T53" fmla="*/ 135 h 1769"/>
                <a:gd name="T54" fmla="*/ 67 w 2455"/>
                <a:gd name="T55" fmla="*/ 126 h 1769"/>
                <a:gd name="T56" fmla="*/ 65 w 2455"/>
                <a:gd name="T57" fmla="*/ 124 h 1769"/>
                <a:gd name="T58" fmla="*/ 79 w 2455"/>
                <a:gd name="T59" fmla="*/ 97 h 1769"/>
                <a:gd name="T60" fmla="*/ 82 w 2455"/>
                <a:gd name="T61" fmla="*/ 83 h 1769"/>
                <a:gd name="T62" fmla="*/ 74 w 2455"/>
                <a:gd name="T63" fmla="*/ 98 h 1769"/>
                <a:gd name="T64" fmla="*/ 73 w 2455"/>
                <a:gd name="T65" fmla="*/ 106 h 1769"/>
                <a:gd name="T66" fmla="*/ 67 w 2455"/>
                <a:gd name="T67" fmla="*/ 120 h 1769"/>
                <a:gd name="T68" fmla="*/ 54 w 2455"/>
                <a:gd name="T69" fmla="*/ 132 h 1769"/>
                <a:gd name="T70" fmla="*/ 47 w 2455"/>
                <a:gd name="T71" fmla="*/ 147 h 1769"/>
                <a:gd name="T72" fmla="*/ 54 w 2455"/>
                <a:gd name="T73" fmla="*/ 165 h 1769"/>
                <a:gd name="T74" fmla="*/ 47 w 2455"/>
                <a:gd name="T75" fmla="*/ 173 h 1769"/>
                <a:gd name="T76" fmla="*/ 58 w 2455"/>
                <a:gd name="T77" fmla="*/ 189 h 1769"/>
                <a:gd name="T78" fmla="*/ 93 w 2455"/>
                <a:gd name="T79" fmla="*/ 188 h 1769"/>
                <a:gd name="T80" fmla="*/ 110 w 2455"/>
                <a:gd name="T81" fmla="*/ 186 h 1769"/>
                <a:gd name="T82" fmla="*/ 108 w 2455"/>
                <a:gd name="T83" fmla="*/ 197 h 1769"/>
                <a:gd name="T84" fmla="*/ 97 w 2455"/>
                <a:gd name="T85" fmla="*/ 209 h 1769"/>
                <a:gd name="T86" fmla="*/ 90 w 2455"/>
                <a:gd name="T87" fmla="*/ 215 h 1769"/>
                <a:gd name="T88" fmla="*/ 67 w 2455"/>
                <a:gd name="T89" fmla="*/ 219 h 1769"/>
                <a:gd name="T90" fmla="*/ 56 w 2455"/>
                <a:gd name="T91" fmla="*/ 219 h 1769"/>
                <a:gd name="T92" fmla="*/ 34 w 2455"/>
                <a:gd name="T93" fmla="*/ 211 h 1769"/>
                <a:gd name="T94" fmla="*/ 14 w 2455"/>
                <a:gd name="T95" fmla="*/ 201 h 1769"/>
                <a:gd name="T96" fmla="*/ 4 w 2455"/>
                <a:gd name="T97" fmla="*/ 183 h 1769"/>
                <a:gd name="T98" fmla="*/ 5 w 2455"/>
                <a:gd name="T99" fmla="*/ 158 h 1769"/>
                <a:gd name="T100" fmla="*/ 5 w 2455"/>
                <a:gd name="T101" fmla="*/ 145 h 1769"/>
                <a:gd name="T102" fmla="*/ 35 w 2455"/>
                <a:gd name="T103" fmla="*/ 119 h 1769"/>
                <a:gd name="T104" fmla="*/ 64 w 2455"/>
                <a:gd name="T105" fmla="*/ 97 h 1769"/>
                <a:gd name="T106" fmla="*/ 64 w 2455"/>
                <a:gd name="T107" fmla="*/ 86 h 1769"/>
                <a:gd name="T108" fmla="*/ 63 w 2455"/>
                <a:gd name="T109" fmla="*/ 78 h 1769"/>
                <a:gd name="T110" fmla="*/ 74 w 2455"/>
                <a:gd name="T111" fmla="*/ 55 h 1769"/>
                <a:gd name="T112" fmla="*/ 79 w 2455"/>
                <a:gd name="T113" fmla="*/ 41 h 1769"/>
                <a:gd name="T114" fmla="*/ 102 w 2455"/>
                <a:gd name="T115" fmla="*/ 19 h 1769"/>
                <a:gd name="T116" fmla="*/ 128 w 2455"/>
                <a:gd name="T117" fmla="*/ 2 h 176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455"/>
                <a:gd name="T178" fmla="*/ 0 h 1769"/>
                <a:gd name="T179" fmla="*/ 2455 w 2455"/>
                <a:gd name="T180" fmla="*/ 1769 h 176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455" h="1769">
                  <a:moveTo>
                    <a:pt x="1269" y="16"/>
                  </a:moveTo>
                  <a:lnTo>
                    <a:pt x="1292" y="3"/>
                  </a:lnTo>
                  <a:lnTo>
                    <a:pt x="1425" y="39"/>
                  </a:lnTo>
                  <a:lnTo>
                    <a:pt x="1444" y="46"/>
                  </a:lnTo>
                  <a:lnTo>
                    <a:pt x="1495" y="54"/>
                  </a:lnTo>
                  <a:lnTo>
                    <a:pt x="1514" y="66"/>
                  </a:lnTo>
                  <a:lnTo>
                    <a:pt x="1521" y="81"/>
                  </a:lnTo>
                  <a:lnTo>
                    <a:pt x="1654" y="170"/>
                  </a:lnTo>
                  <a:lnTo>
                    <a:pt x="1665" y="170"/>
                  </a:lnTo>
                  <a:lnTo>
                    <a:pt x="1697" y="209"/>
                  </a:lnTo>
                  <a:lnTo>
                    <a:pt x="1752" y="240"/>
                  </a:lnTo>
                  <a:lnTo>
                    <a:pt x="1841" y="327"/>
                  </a:lnTo>
                  <a:lnTo>
                    <a:pt x="1942" y="382"/>
                  </a:lnTo>
                  <a:lnTo>
                    <a:pt x="2000" y="397"/>
                  </a:lnTo>
                  <a:lnTo>
                    <a:pt x="2019" y="388"/>
                  </a:lnTo>
                  <a:lnTo>
                    <a:pt x="2044" y="397"/>
                  </a:lnTo>
                  <a:lnTo>
                    <a:pt x="2055" y="382"/>
                  </a:lnTo>
                  <a:lnTo>
                    <a:pt x="2101" y="382"/>
                  </a:lnTo>
                  <a:lnTo>
                    <a:pt x="2108" y="361"/>
                  </a:lnTo>
                  <a:lnTo>
                    <a:pt x="2133" y="361"/>
                  </a:lnTo>
                  <a:lnTo>
                    <a:pt x="2133" y="382"/>
                  </a:lnTo>
                  <a:lnTo>
                    <a:pt x="2140" y="388"/>
                  </a:lnTo>
                  <a:lnTo>
                    <a:pt x="2152" y="424"/>
                  </a:lnTo>
                  <a:lnTo>
                    <a:pt x="2148" y="435"/>
                  </a:lnTo>
                  <a:lnTo>
                    <a:pt x="2148" y="446"/>
                  </a:lnTo>
                  <a:lnTo>
                    <a:pt x="2179" y="467"/>
                  </a:lnTo>
                  <a:lnTo>
                    <a:pt x="2179" y="478"/>
                  </a:lnTo>
                  <a:lnTo>
                    <a:pt x="2182" y="482"/>
                  </a:lnTo>
                  <a:lnTo>
                    <a:pt x="2031" y="490"/>
                  </a:lnTo>
                  <a:lnTo>
                    <a:pt x="2027" y="494"/>
                  </a:lnTo>
                  <a:lnTo>
                    <a:pt x="2190" y="498"/>
                  </a:lnTo>
                  <a:lnTo>
                    <a:pt x="2214" y="517"/>
                  </a:lnTo>
                  <a:lnTo>
                    <a:pt x="2019" y="552"/>
                  </a:lnTo>
                  <a:lnTo>
                    <a:pt x="2016" y="556"/>
                  </a:lnTo>
                  <a:lnTo>
                    <a:pt x="2050" y="556"/>
                  </a:lnTo>
                  <a:lnTo>
                    <a:pt x="2214" y="532"/>
                  </a:lnTo>
                  <a:lnTo>
                    <a:pt x="2237" y="532"/>
                  </a:lnTo>
                  <a:lnTo>
                    <a:pt x="2245" y="541"/>
                  </a:lnTo>
                  <a:lnTo>
                    <a:pt x="2040" y="602"/>
                  </a:lnTo>
                  <a:lnTo>
                    <a:pt x="2000" y="619"/>
                  </a:lnTo>
                  <a:lnTo>
                    <a:pt x="1997" y="621"/>
                  </a:lnTo>
                  <a:lnTo>
                    <a:pt x="2019" y="621"/>
                  </a:lnTo>
                  <a:lnTo>
                    <a:pt x="2093" y="594"/>
                  </a:lnTo>
                  <a:lnTo>
                    <a:pt x="2097" y="594"/>
                  </a:lnTo>
                  <a:lnTo>
                    <a:pt x="2214" y="564"/>
                  </a:lnTo>
                  <a:lnTo>
                    <a:pt x="2101" y="621"/>
                  </a:lnTo>
                  <a:lnTo>
                    <a:pt x="2097" y="626"/>
                  </a:lnTo>
                  <a:lnTo>
                    <a:pt x="2101" y="630"/>
                  </a:lnTo>
                  <a:lnTo>
                    <a:pt x="2280" y="552"/>
                  </a:lnTo>
                  <a:lnTo>
                    <a:pt x="2288" y="560"/>
                  </a:lnTo>
                  <a:lnTo>
                    <a:pt x="2288" y="572"/>
                  </a:lnTo>
                  <a:lnTo>
                    <a:pt x="2144" y="646"/>
                  </a:lnTo>
                  <a:lnTo>
                    <a:pt x="2140" y="649"/>
                  </a:lnTo>
                  <a:lnTo>
                    <a:pt x="2156" y="649"/>
                  </a:lnTo>
                  <a:lnTo>
                    <a:pt x="2188" y="634"/>
                  </a:lnTo>
                  <a:lnTo>
                    <a:pt x="2296" y="583"/>
                  </a:lnTo>
                  <a:lnTo>
                    <a:pt x="2330" y="609"/>
                  </a:lnTo>
                  <a:lnTo>
                    <a:pt x="2370" y="609"/>
                  </a:lnTo>
                  <a:lnTo>
                    <a:pt x="2385" y="621"/>
                  </a:lnTo>
                  <a:lnTo>
                    <a:pt x="2447" y="626"/>
                  </a:lnTo>
                  <a:lnTo>
                    <a:pt x="2455" y="634"/>
                  </a:lnTo>
                  <a:lnTo>
                    <a:pt x="2444" y="668"/>
                  </a:lnTo>
                  <a:lnTo>
                    <a:pt x="2428" y="683"/>
                  </a:lnTo>
                  <a:lnTo>
                    <a:pt x="2404" y="731"/>
                  </a:lnTo>
                  <a:lnTo>
                    <a:pt x="2381" y="731"/>
                  </a:lnTo>
                  <a:lnTo>
                    <a:pt x="2370" y="761"/>
                  </a:lnTo>
                  <a:lnTo>
                    <a:pt x="2347" y="789"/>
                  </a:lnTo>
                  <a:lnTo>
                    <a:pt x="2338" y="789"/>
                  </a:lnTo>
                  <a:lnTo>
                    <a:pt x="2334" y="785"/>
                  </a:lnTo>
                  <a:lnTo>
                    <a:pt x="2284" y="844"/>
                  </a:lnTo>
                  <a:lnTo>
                    <a:pt x="2256" y="863"/>
                  </a:lnTo>
                  <a:lnTo>
                    <a:pt x="2237" y="894"/>
                  </a:lnTo>
                  <a:lnTo>
                    <a:pt x="2194" y="929"/>
                  </a:lnTo>
                  <a:lnTo>
                    <a:pt x="2182" y="926"/>
                  </a:lnTo>
                  <a:lnTo>
                    <a:pt x="2144" y="948"/>
                  </a:lnTo>
                  <a:lnTo>
                    <a:pt x="2129" y="968"/>
                  </a:lnTo>
                  <a:lnTo>
                    <a:pt x="2059" y="990"/>
                  </a:lnTo>
                  <a:lnTo>
                    <a:pt x="1997" y="1030"/>
                  </a:lnTo>
                  <a:lnTo>
                    <a:pt x="1965" y="1092"/>
                  </a:lnTo>
                  <a:lnTo>
                    <a:pt x="1949" y="1151"/>
                  </a:lnTo>
                  <a:lnTo>
                    <a:pt x="1965" y="1212"/>
                  </a:lnTo>
                  <a:lnTo>
                    <a:pt x="1972" y="1225"/>
                  </a:lnTo>
                  <a:lnTo>
                    <a:pt x="2031" y="1227"/>
                  </a:lnTo>
                  <a:lnTo>
                    <a:pt x="2061" y="1259"/>
                  </a:lnTo>
                  <a:lnTo>
                    <a:pt x="2055" y="1263"/>
                  </a:lnTo>
                  <a:lnTo>
                    <a:pt x="1985" y="1236"/>
                  </a:lnTo>
                  <a:lnTo>
                    <a:pt x="1972" y="1236"/>
                  </a:lnTo>
                  <a:lnTo>
                    <a:pt x="1970" y="1240"/>
                  </a:lnTo>
                  <a:lnTo>
                    <a:pt x="1970" y="1248"/>
                  </a:lnTo>
                  <a:lnTo>
                    <a:pt x="2031" y="1280"/>
                  </a:lnTo>
                  <a:lnTo>
                    <a:pt x="2034" y="1290"/>
                  </a:lnTo>
                  <a:lnTo>
                    <a:pt x="2034" y="1299"/>
                  </a:lnTo>
                  <a:lnTo>
                    <a:pt x="1985" y="1263"/>
                  </a:lnTo>
                  <a:lnTo>
                    <a:pt x="1949" y="1255"/>
                  </a:lnTo>
                  <a:lnTo>
                    <a:pt x="1945" y="1259"/>
                  </a:lnTo>
                  <a:lnTo>
                    <a:pt x="1953" y="1274"/>
                  </a:lnTo>
                  <a:lnTo>
                    <a:pt x="1985" y="1286"/>
                  </a:lnTo>
                  <a:lnTo>
                    <a:pt x="2012" y="1306"/>
                  </a:lnTo>
                  <a:lnTo>
                    <a:pt x="2016" y="1310"/>
                  </a:lnTo>
                  <a:lnTo>
                    <a:pt x="2016" y="1314"/>
                  </a:lnTo>
                  <a:lnTo>
                    <a:pt x="2012" y="1318"/>
                  </a:lnTo>
                  <a:lnTo>
                    <a:pt x="1953" y="1290"/>
                  </a:lnTo>
                  <a:lnTo>
                    <a:pt x="1917" y="1290"/>
                  </a:lnTo>
                  <a:lnTo>
                    <a:pt x="1915" y="1295"/>
                  </a:lnTo>
                  <a:lnTo>
                    <a:pt x="1923" y="1301"/>
                  </a:lnTo>
                  <a:lnTo>
                    <a:pt x="1981" y="1310"/>
                  </a:lnTo>
                  <a:lnTo>
                    <a:pt x="1976" y="1326"/>
                  </a:lnTo>
                  <a:lnTo>
                    <a:pt x="1926" y="1306"/>
                  </a:lnTo>
                  <a:lnTo>
                    <a:pt x="1871" y="1306"/>
                  </a:lnTo>
                  <a:lnTo>
                    <a:pt x="1832" y="1259"/>
                  </a:lnTo>
                  <a:lnTo>
                    <a:pt x="1828" y="1236"/>
                  </a:lnTo>
                  <a:lnTo>
                    <a:pt x="1817" y="1225"/>
                  </a:lnTo>
                  <a:lnTo>
                    <a:pt x="1798" y="1244"/>
                  </a:lnTo>
                  <a:lnTo>
                    <a:pt x="1779" y="1201"/>
                  </a:lnTo>
                  <a:lnTo>
                    <a:pt x="1762" y="1197"/>
                  </a:lnTo>
                  <a:lnTo>
                    <a:pt x="1747" y="1153"/>
                  </a:lnTo>
                  <a:lnTo>
                    <a:pt x="1732" y="1136"/>
                  </a:lnTo>
                  <a:lnTo>
                    <a:pt x="1732" y="1131"/>
                  </a:lnTo>
                  <a:lnTo>
                    <a:pt x="1728" y="1127"/>
                  </a:lnTo>
                  <a:lnTo>
                    <a:pt x="1716" y="1127"/>
                  </a:lnTo>
                  <a:lnTo>
                    <a:pt x="1720" y="1116"/>
                  </a:lnTo>
                  <a:lnTo>
                    <a:pt x="1720" y="1104"/>
                  </a:lnTo>
                  <a:lnTo>
                    <a:pt x="1712" y="1096"/>
                  </a:lnTo>
                  <a:lnTo>
                    <a:pt x="1690" y="1127"/>
                  </a:lnTo>
                  <a:lnTo>
                    <a:pt x="1697" y="1068"/>
                  </a:lnTo>
                  <a:lnTo>
                    <a:pt x="1690" y="1062"/>
                  </a:lnTo>
                  <a:lnTo>
                    <a:pt x="1680" y="1062"/>
                  </a:lnTo>
                  <a:lnTo>
                    <a:pt x="1673" y="1072"/>
                  </a:lnTo>
                  <a:lnTo>
                    <a:pt x="1686" y="1030"/>
                  </a:lnTo>
                  <a:lnTo>
                    <a:pt x="1680" y="1026"/>
                  </a:lnTo>
                  <a:lnTo>
                    <a:pt x="1646" y="1042"/>
                  </a:lnTo>
                  <a:lnTo>
                    <a:pt x="1650" y="1003"/>
                  </a:lnTo>
                  <a:lnTo>
                    <a:pt x="1658" y="988"/>
                  </a:lnTo>
                  <a:lnTo>
                    <a:pt x="1658" y="975"/>
                  </a:lnTo>
                  <a:lnTo>
                    <a:pt x="1638" y="975"/>
                  </a:lnTo>
                  <a:lnTo>
                    <a:pt x="1646" y="960"/>
                  </a:lnTo>
                  <a:lnTo>
                    <a:pt x="1646" y="948"/>
                  </a:lnTo>
                  <a:lnTo>
                    <a:pt x="1623" y="937"/>
                  </a:lnTo>
                  <a:lnTo>
                    <a:pt x="1603" y="941"/>
                  </a:lnTo>
                  <a:lnTo>
                    <a:pt x="1599" y="941"/>
                  </a:lnTo>
                  <a:lnTo>
                    <a:pt x="1595" y="929"/>
                  </a:lnTo>
                  <a:lnTo>
                    <a:pt x="1591" y="926"/>
                  </a:lnTo>
                  <a:lnTo>
                    <a:pt x="1506" y="956"/>
                  </a:lnTo>
                  <a:lnTo>
                    <a:pt x="1542" y="929"/>
                  </a:lnTo>
                  <a:lnTo>
                    <a:pt x="1533" y="918"/>
                  </a:lnTo>
                  <a:lnTo>
                    <a:pt x="1487" y="933"/>
                  </a:lnTo>
                  <a:lnTo>
                    <a:pt x="1474" y="920"/>
                  </a:lnTo>
                  <a:lnTo>
                    <a:pt x="1464" y="920"/>
                  </a:lnTo>
                  <a:lnTo>
                    <a:pt x="1479" y="909"/>
                  </a:lnTo>
                  <a:lnTo>
                    <a:pt x="1474" y="898"/>
                  </a:lnTo>
                  <a:lnTo>
                    <a:pt x="1440" y="901"/>
                  </a:lnTo>
                  <a:lnTo>
                    <a:pt x="1421" y="909"/>
                  </a:lnTo>
                  <a:lnTo>
                    <a:pt x="1385" y="909"/>
                  </a:lnTo>
                  <a:lnTo>
                    <a:pt x="1394" y="901"/>
                  </a:lnTo>
                  <a:lnTo>
                    <a:pt x="1394" y="894"/>
                  </a:lnTo>
                  <a:lnTo>
                    <a:pt x="1385" y="886"/>
                  </a:lnTo>
                  <a:lnTo>
                    <a:pt x="1339" y="894"/>
                  </a:lnTo>
                  <a:lnTo>
                    <a:pt x="1324" y="890"/>
                  </a:lnTo>
                  <a:lnTo>
                    <a:pt x="1324" y="867"/>
                  </a:lnTo>
                  <a:lnTo>
                    <a:pt x="1304" y="852"/>
                  </a:lnTo>
                  <a:lnTo>
                    <a:pt x="1292" y="852"/>
                  </a:lnTo>
                  <a:lnTo>
                    <a:pt x="1288" y="855"/>
                  </a:lnTo>
                  <a:lnTo>
                    <a:pt x="1288" y="859"/>
                  </a:lnTo>
                  <a:lnTo>
                    <a:pt x="1296" y="867"/>
                  </a:lnTo>
                  <a:lnTo>
                    <a:pt x="1284" y="882"/>
                  </a:lnTo>
                  <a:lnTo>
                    <a:pt x="1245" y="926"/>
                  </a:lnTo>
                  <a:lnTo>
                    <a:pt x="1218" y="979"/>
                  </a:lnTo>
                  <a:lnTo>
                    <a:pt x="1199" y="988"/>
                  </a:lnTo>
                  <a:lnTo>
                    <a:pt x="1184" y="1007"/>
                  </a:lnTo>
                  <a:lnTo>
                    <a:pt x="1156" y="1022"/>
                  </a:lnTo>
                  <a:lnTo>
                    <a:pt x="1086" y="1085"/>
                  </a:lnTo>
                  <a:lnTo>
                    <a:pt x="962" y="1138"/>
                  </a:lnTo>
                  <a:lnTo>
                    <a:pt x="868" y="1153"/>
                  </a:lnTo>
                  <a:lnTo>
                    <a:pt x="794" y="1178"/>
                  </a:lnTo>
                  <a:lnTo>
                    <a:pt x="790" y="1174"/>
                  </a:lnTo>
                  <a:lnTo>
                    <a:pt x="786" y="1174"/>
                  </a:lnTo>
                  <a:lnTo>
                    <a:pt x="794" y="1159"/>
                  </a:lnTo>
                  <a:lnTo>
                    <a:pt x="748" y="1153"/>
                  </a:lnTo>
                  <a:lnTo>
                    <a:pt x="752" y="1153"/>
                  </a:lnTo>
                  <a:lnTo>
                    <a:pt x="760" y="1147"/>
                  </a:lnTo>
                  <a:lnTo>
                    <a:pt x="760" y="1142"/>
                  </a:lnTo>
                  <a:lnTo>
                    <a:pt x="752" y="1136"/>
                  </a:lnTo>
                  <a:lnTo>
                    <a:pt x="720" y="1136"/>
                  </a:lnTo>
                  <a:lnTo>
                    <a:pt x="720" y="1123"/>
                  </a:lnTo>
                  <a:lnTo>
                    <a:pt x="690" y="1119"/>
                  </a:lnTo>
                  <a:lnTo>
                    <a:pt x="678" y="1119"/>
                  </a:lnTo>
                  <a:lnTo>
                    <a:pt x="678" y="1111"/>
                  </a:lnTo>
                  <a:lnTo>
                    <a:pt x="623" y="1104"/>
                  </a:lnTo>
                  <a:lnTo>
                    <a:pt x="619" y="1081"/>
                  </a:lnTo>
                  <a:lnTo>
                    <a:pt x="612" y="1072"/>
                  </a:lnTo>
                  <a:lnTo>
                    <a:pt x="572" y="1077"/>
                  </a:lnTo>
                  <a:lnTo>
                    <a:pt x="591" y="1049"/>
                  </a:lnTo>
                  <a:lnTo>
                    <a:pt x="569" y="1034"/>
                  </a:lnTo>
                  <a:lnTo>
                    <a:pt x="502" y="1034"/>
                  </a:lnTo>
                  <a:lnTo>
                    <a:pt x="534" y="1018"/>
                  </a:lnTo>
                  <a:lnTo>
                    <a:pt x="538" y="1015"/>
                  </a:lnTo>
                  <a:lnTo>
                    <a:pt x="527" y="1011"/>
                  </a:lnTo>
                  <a:lnTo>
                    <a:pt x="514" y="1011"/>
                  </a:lnTo>
                  <a:lnTo>
                    <a:pt x="514" y="1007"/>
                  </a:lnTo>
                  <a:lnTo>
                    <a:pt x="538" y="1007"/>
                  </a:lnTo>
                  <a:lnTo>
                    <a:pt x="542" y="1003"/>
                  </a:lnTo>
                  <a:lnTo>
                    <a:pt x="527" y="994"/>
                  </a:lnTo>
                  <a:lnTo>
                    <a:pt x="523" y="994"/>
                  </a:lnTo>
                  <a:lnTo>
                    <a:pt x="557" y="972"/>
                  </a:lnTo>
                  <a:lnTo>
                    <a:pt x="604" y="920"/>
                  </a:lnTo>
                  <a:lnTo>
                    <a:pt x="604" y="882"/>
                  </a:lnTo>
                  <a:lnTo>
                    <a:pt x="600" y="878"/>
                  </a:lnTo>
                  <a:lnTo>
                    <a:pt x="619" y="852"/>
                  </a:lnTo>
                  <a:lnTo>
                    <a:pt x="619" y="816"/>
                  </a:lnTo>
                  <a:lnTo>
                    <a:pt x="639" y="782"/>
                  </a:lnTo>
                  <a:lnTo>
                    <a:pt x="627" y="761"/>
                  </a:lnTo>
                  <a:lnTo>
                    <a:pt x="650" y="727"/>
                  </a:lnTo>
                  <a:lnTo>
                    <a:pt x="650" y="708"/>
                  </a:lnTo>
                  <a:lnTo>
                    <a:pt x="678" y="676"/>
                  </a:lnTo>
                  <a:lnTo>
                    <a:pt x="678" y="668"/>
                  </a:lnTo>
                  <a:lnTo>
                    <a:pt x="674" y="664"/>
                  </a:lnTo>
                  <a:lnTo>
                    <a:pt x="663" y="664"/>
                  </a:lnTo>
                  <a:lnTo>
                    <a:pt x="619" y="715"/>
                  </a:lnTo>
                  <a:lnTo>
                    <a:pt x="612" y="723"/>
                  </a:lnTo>
                  <a:lnTo>
                    <a:pt x="616" y="727"/>
                  </a:lnTo>
                  <a:lnTo>
                    <a:pt x="619" y="727"/>
                  </a:lnTo>
                  <a:lnTo>
                    <a:pt x="627" y="719"/>
                  </a:lnTo>
                  <a:lnTo>
                    <a:pt x="616" y="761"/>
                  </a:lnTo>
                  <a:lnTo>
                    <a:pt x="597" y="789"/>
                  </a:lnTo>
                  <a:lnTo>
                    <a:pt x="597" y="800"/>
                  </a:lnTo>
                  <a:lnTo>
                    <a:pt x="600" y="805"/>
                  </a:lnTo>
                  <a:lnTo>
                    <a:pt x="608" y="805"/>
                  </a:lnTo>
                  <a:lnTo>
                    <a:pt x="616" y="797"/>
                  </a:lnTo>
                  <a:lnTo>
                    <a:pt x="584" y="839"/>
                  </a:lnTo>
                  <a:lnTo>
                    <a:pt x="584" y="844"/>
                  </a:lnTo>
                  <a:lnTo>
                    <a:pt x="591" y="852"/>
                  </a:lnTo>
                  <a:lnTo>
                    <a:pt x="597" y="852"/>
                  </a:lnTo>
                  <a:lnTo>
                    <a:pt x="604" y="844"/>
                  </a:lnTo>
                  <a:lnTo>
                    <a:pt x="576" y="882"/>
                  </a:lnTo>
                  <a:lnTo>
                    <a:pt x="557" y="901"/>
                  </a:lnTo>
                  <a:lnTo>
                    <a:pt x="565" y="918"/>
                  </a:lnTo>
                  <a:lnTo>
                    <a:pt x="527" y="960"/>
                  </a:lnTo>
                  <a:lnTo>
                    <a:pt x="542" y="960"/>
                  </a:lnTo>
                  <a:lnTo>
                    <a:pt x="545" y="956"/>
                  </a:lnTo>
                  <a:lnTo>
                    <a:pt x="549" y="956"/>
                  </a:lnTo>
                  <a:lnTo>
                    <a:pt x="553" y="960"/>
                  </a:lnTo>
                  <a:lnTo>
                    <a:pt x="483" y="1000"/>
                  </a:lnTo>
                  <a:lnTo>
                    <a:pt x="456" y="1022"/>
                  </a:lnTo>
                  <a:lnTo>
                    <a:pt x="436" y="1062"/>
                  </a:lnTo>
                  <a:lnTo>
                    <a:pt x="432" y="1057"/>
                  </a:lnTo>
                  <a:lnTo>
                    <a:pt x="425" y="1057"/>
                  </a:lnTo>
                  <a:lnTo>
                    <a:pt x="417" y="1064"/>
                  </a:lnTo>
                  <a:lnTo>
                    <a:pt x="417" y="1100"/>
                  </a:lnTo>
                  <a:lnTo>
                    <a:pt x="401" y="1092"/>
                  </a:lnTo>
                  <a:lnTo>
                    <a:pt x="398" y="1159"/>
                  </a:lnTo>
                  <a:lnTo>
                    <a:pt x="381" y="1159"/>
                  </a:lnTo>
                  <a:lnTo>
                    <a:pt x="381" y="1178"/>
                  </a:lnTo>
                  <a:lnTo>
                    <a:pt x="409" y="1232"/>
                  </a:lnTo>
                  <a:lnTo>
                    <a:pt x="379" y="1221"/>
                  </a:lnTo>
                  <a:lnTo>
                    <a:pt x="375" y="1221"/>
                  </a:lnTo>
                  <a:lnTo>
                    <a:pt x="366" y="1227"/>
                  </a:lnTo>
                  <a:lnTo>
                    <a:pt x="394" y="1267"/>
                  </a:lnTo>
                  <a:lnTo>
                    <a:pt x="432" y="1314"/>
                  </a:lnTo>
                  <a:lnTo>
                    <a:pt x="432" y="1322"/>
                  </a:lnTo>
                  <a:lnTo>
                    <a:pt x="379" y="1310"/>
                  </a:lnTo>
                  <a:lnTo>
                    <a:pt x="370" y="1310"/>
                  </a:lnTo>
                  <a:lnTo>
                    <a:pt x="362" y="1318"/>
                  </a:lnTo>
                  <a:lnTo>
                    <a:pt x="370" y="1333"/>
                  </a:lnTo>
                  <a:lnTo>
                    <a:pt x="453" y="1396"/>
                  </a:lnTo>
                  <a:lnTo>
                    <a:pt x="394" y="1388"/>
                  </a:lnTo>
                  <a:lnTo>
                    <a:pt x="381" y="1388"/>
                  </a:lnTo>
                  <a:lnTo>
                    <a:pt x="381" y="1403"/>
                  </a:lnTo>
                  <a:lnTo>
                    <a:pt x="456" y="1465"/>
                  </a:lnTo>
                  <a:lnTo>
                    <a:pt x="460" y="1470"/>
                  </a:lnTo>
                  <a:lnTo>
                    <a:pt x="417" y="1485"/>
                  </a:lnTo>
                  <a:lnTo>
                    <a:pt x="409" y="1492"/>
                  </a:lnTo>
                  <a:lnTo>
                    <a:pt x="409" y="1504"/>
                  </a:lnTo>
                  <a:lnTo>
                    <a:pt x="464" y="1519"/>
                  </a:lnTo>
                  <a:lnTo>
                    <a:pt x="464" y="1528"/>
                  </a:lnTo>
                  <a:lnTo>
                    <a:pt x="483" y="1536"/>
                  </a:lnTo>
                  <a:lnTo>
                    <a:pt x="572" y="1524"/>
                  </a:lnTo>
                  <a:lnTo>
                    <a:pt x="589" y="1539"/>
                  </a:lnTo>
                  <a:lnTo>
                    <a:pt x="635" y="1532"/>
                  </a:lnTo>
                  <a:lnTo>
                    <a:pt x="674" y="1532"/>
                  </a:lnTo>
                  <a:lnTo>
                    <a:pt x="744" y="1508"/>
                  </a:lnTo>
                  <a:lnTo>
                    <a:pt x="790" y="1508"/>
                  </a:lnTo>
                  <a:lnTo>
                    <a:pt x="794" y="1504"/>
                  </a:lnTo>
                  <a:lnTo>
                    <a:pt x="807" y="1504"/>
                  </a:lnTo>
                  <a:lnTo>
                    <a:pt x="807" y="1517"/>
                  </a:lnTo>
                  <a:lnTo>
                    <a:pt x="834" y="1517"/>
                  </a:lnTo>
                  <a:lnTo>
                    <a:pt x="868" y="1496"/>
                  </a:lnTo>
                  <a:lnTo>
                    <a:pt x="883" y="1492"/>
                  </a:lnTo>
                  <a:lnTo>
                    <a:pt x="849" y="1528"/>
                  </a:lnTo>
                  <a:lnTo>
                    <a:pt x="849" y="1536"/>
                  </a:lnTo>
                  <a:lnTo>
                    <a:pt x="853" y="1539"/>
                  </a:lnTo>
                  <a:lnTo>
                    <a:pt x="898" y="1519"/>
                  </a:lnTo>
                  <a:lnTo>
                    <a:pt x="834" y="1566"/>
                  </a:lnTo>
                  <a:lnTo>
                    <a:pt x="845" y="1578"/>
                  </a:lnTo>
                  <a:lnTo>
                    <a:pt x="864" y="1578"/>
                  </a:lnTo>
                  <a:lnTo>
                    <a:pt x="856" y="1593"/>
                  </a:lnTo>
                  <a:lnTo>
                    <a:pt x="822" y="1613"/>
                  </a:lnTo>
                  <a:lnTo>
                    <a:pt x="822" y="1621"/>
                  </a:lnTo>
                  <a:lnTo>
                    <a:pt x="829" y="1629"/>
                  </a:lnTo>
                  <a:lnTo>
                    <a:pt x="849" y="1625"/>
                  </a:lnTo>
                  <a:lnTo>
                    <a:pt x="786" y="1672"/>
                  </a:lnTo>
                  <a:lnTo>
                    <a:pt x="782" y="1672"/>
                  </a:lnTo>
                  <a:lnTo>
                    <a:pt x="775" y="1680"/>
                  </a:lnTo>
                  <a:lnTo>
                    <a:pt x="775" y="1687"/>
                  </a:lnTo>
                  <a:lnTo>
                    <a:pt x="802" y="1691"/>
                  </a:lnTo>
                  <a:lnTo>
                    <a:pt x="748" y="1710"/>
                  </a:lnTo>
                  <a:lnTo>
                    <a:pt x="724" y="1710"/>
                  </a:lnTo>
                  <a:lnTo>
                    <a:pt x="717" y="1718"/>
                  </a:lnTo>
                  <a:lnTo>
                    <a:pt x="720" y="1722"/>
                  </a:lnTo>
                  <a:lnTo>
                    <a:pt x="720" y="1729"/>
                  </a:lnTo>
                  <a:lnTo>
                    <a:pt x="646" y="1737"/>
                  </a:lnTo>
                  <a:lnTo>
                    <a:pt x="631" y="1744"/>
                  </a:lnTo>
                  <a:lnTo>
                    <a:pt x="631" y="1757"/>
                  </a:lnTo>
                  <a:lnTo>
                    <a:pt x="561" y="1754"/>
                  </a:lnTo>
                  <a:lnTo>
                    <a:pt x="545" y="1742"/>
                  </a:lnTo>
                  <a:lnTo>
                    <a:pt x="538" y="1754"/>
                  </a:lnTo>
                  <a:lnTo>
                    <a:pt x="545" y="1765"/>
                  </a:lnTo>
                  <a:lnTo>
                    <a:pt x="549" y="1769"/>
                  </a:lnTo>
                  <a:lnTo>
                    <a:pt x="506" y="1769"/>
                  </a:lnTo>
                  <a:lnTo>
                    <a:pt x="453" y="1742"/>
                  </a:lnTo>
                  <a:lnTo>
                    <a:pt x="449" y="1742"/>
                  </a:lnTo>
                  <a:lnTo>
                    <a:pt x="440" y="1750"/>
                  </a:lnTo>
                  <a:lnTo>
                    <a:pt x="449" y="1757"/>
                  </a:lnTo>
                  <a:lnTo>
                    <a:pt x="449" y="1765"/>
                  </a:lnTo>
                  <a:lnTo>
                    <a:pt x="358" y="1726"/>
                  </a:lnTo>
                  <a:lnTo>
                    <a:pt x="354" y="1726"/>
                  </a:lnTo>
                  <a:lnTo>
                    <a:pt x="347" y="1733"/>
                  </a:lnTo>
                  <a:lnTo>
                    <a:pt x="351" y="1744"/>
                  </a:lnTo>
                  <a:lnTo>
                    <a:pt x="351" y="1750"/>
                  </a:lnTo>
                  <a:lnTo>
                    <a:pt x="277" y="1691"/>
                  </a:lnTo>
                  <a:lnTo>
                    <a:pt x="265" y="1710"/>
                  </a:lnTo>
                  <a:lnTo>
                    <a:pt x="203" y="1659"/>
                  </a:lnTo>
                  <a:lnTo>
                    <a:pt x="195" y="1659"/>
                  </a:lnTo>
                  <a:lnTo>
                    <a:pt x="191" y="1691"/>
                  </a:lnTo>
                  <a:lnTo>
                    <a:pt x="129" y="1606"/>
                  </a:lnTo>
                  <a:lnTo>
                    <a:pt x="117" y="1606"/>
                  </a:lnTo>
                  <a:lnTo>
                    <a:pt x="114" y="1609"/>
                  </a:lnTo>
                  <a:lnTo>
                    <a:pt x="78" y="1543"/>
                  </a:lnTo>
                  <a:lnTo>
                    <a:pt x="67" y="1543"/>
                  </a:lnTo>
                  <a:lnTo>
                    <a:pt x="63" y="1547"/>
                  </a:lnTo>
                  <a:lnTo>
                    <a:pt x="47" y="1481"/>
                  </a:lnTo>
                  <a:lnTo>
                    <a:pt x="47" y="1477"/>
                  </a:lnTo>
                  <a:lnTo>
                    <a:pt x="36" y="1465"/>
                  </a:lnTo>
                  <a:lnTo>
                    <a:pt x="32" y="1470"/>
                  </a:lnTo>
                  <a:lnTo>
                    <a:pt x="25" y="1470"/>
                  </a:lnTo>
                  <a:lnTo>
                    <a:pt x="28" y="1369"/>
                  </a:lnTo>
                  <a:lnTo>
                    <a:pt x="17" y="1360"/>
                  </a:lnTo>
                  <a:lnTo>
                    <a:pt x="8" y="1360"/>
                  </a:lnTo>
                  <a:lnTo>
                    <a:pt x="0" y="1369"/>
                  </a:lnTo>
                  <a:lnTo>
                    <a:pt x="17" y="1326"/>
                  </a:lnTo>
                  <a:lnTo>
                    <a:pt x="40" y="1271"/>
                  </a:lnTo>
                  <a:lnTo>
                    <a:pt x="40" y="1267"/>
                  </a:lnTo>
                  <a:lnTo>
                    <a:pt x="28" y="1255"/>
                  </a:lnTo>
                  <a:lnTo>
                    <a:pt x="4" y="1267"/>
                  </a:lnTo>
                  <a:lnTo>
                    <a:pt x="0" y="1271"/>
                  </a:lnTo>
                  <a:lnTo>
                    <a:pt x="17" y="1225"/>
                  </a:lnTo>
                  <a:lnTo>
                    <a:pt x="47" y="1170"/>
                  </a:lnTo>
                  <a:lnTo>
                    <a:pt x="47" y="1163"/>
                  </a:lnTo>
                  <a:lnTo>
                    <a:pt x="63" y="1131"/>
                  </a:lnTo>
                  <a:lnTo>
                    <a:pt x="172" y="1049"/>
                  </a:lnTo>
                  <a:lnTo>
                    <a:pt x="292" y="972"/>
                  </a:lnTo>
                  <a:lnTo>
                    <a:pt x="301" y="963"/>
                  </a:lnTo>
                  <a:lnTo>
                    <a:pt x="301" y="960"/>
                  </a:lnTo>
                  <a:lnTo>
                    <a:pt x="292" y="952"/>
                  </a:lnTo>
                  <a:lnTo>
                    <a:pt x="284" y="952"/>
                  </a:lnTo>
                  <a:lnTo>
                    <a:pt x="375" y="913"/>
                  </a:lnTo>
                  <a:lnTo>
                    <a:pt x="421" y="878"/>
                  </a:lnTo>
                  <a:lnTo>
                    <a:pt x="460" y="831"/>
                  </a:lnTo>
                  <a:lnTo>
                    <a:pt x="487" y="831"/>
                  </a:lnTo>
                  <a:lnTo>
                    <a:pt x="499" y="805"/>
                  </a:lnTo>
                  <a:lnTo>
                    <a:pt x="514" y="793"/>
                  </a:lnTo>
                  <a:lnTo>
                    <a:pt x="514" y="782"/>
                  </a:lnTo>
                  <a:lnTo>
                    <a:pt x="510" y="778"/>
                  </a:lnTo>
                  <a:lnTo>
                    <a:pt x="480" y="809"/>
                  </a:lnTo>
                  <a:lnTo>
                    <a:pt x="495" y="782"/>
                  </a:lnTo>
                  <a:lnTo>
                    <a:pt x="499" y="738"/>
                  </a:lnTo>
                  <a:lnTo>
                    <a:pt x="523" y="700"/>
                  </a:lnTo>
                  <a:lnTo>
                    <a:pt x="523" y="691"/>
                  </a:lnTo>
                  <a:lnTo>
                    <a:pt x="517" y="689"/>
                  </a:lnTo>
                  <a:lnTo>
                    <a:pt x="506" y="691"/>
                  </a:lnTo>
                  <a:lnTo>
                    <a:pt x="491" y="708"/>
                  </a:lnTo>
                  <a:lnTo>
                    <a:pt x="514" y="653"/>
                  </a:lnTo>
                  <a:lnTo>
                    <a:pt x="538" y="626"/>
                  </a:lnTo>
                  <a:lnTo>
                    <a:pt x="538" y="619"/>
                  </a:lnTo>
                  <a:lnTo>
                    <a:pt x="514" y="619"/>
                  </a:lnTo>
                  <a:lnTo>
                    <a:pt x="506" y="626"/>
                  </a:lnTo>
                  <a:lnTo>
                    <a:pt x="527" y="583"/>
                  </a:lnTo>
                  <a:lnTo>
                    <a:pt x="553" y="552"/>
                  </a:lnTo>
                  <a:lnTo>
                    <a:pt x="553" y="545"/>
                  </a:lnTo>
                  <a:lnTo>
                    <a:pt x="545" y="536"/>
                  </a:lnTo>
                  <a:lnTo>
                    <a:pt x="514" y="552"/>
                  </a:lnTo>
                  <a:lnTo>
                    <a:pt x="530" y="520"/>
                  </a:lnTo>
                  <a:lnTo>
                    <a:pt x="597" y="443"/>
                  </a:lnTo>
                  <a:lnTo>
                    <a:pt x="597" y="435"/>
                  </a:lnTo>
                  <a:lnTo>
                    <a:pt x="591" y="431"/>
                  </a:lnTo>
                  <a:lnTo>
                    <a:pt x="569" y="439"/>
                  </a:lnTo>
                  <a:lnTo>
                    <a:pt x="557" y="450"/>
                  </a:lnTo>
                  <a:lnTo>
                    <a:pt x="589" y="399"/>
                  </a:lnTo>
                  <a:lnTo>
                    <a:pt x="643" y="342"/>
                  </a:lnTo>
                  <a:lnTo>
                    <a:pt x="635" y="329"/>
                  </a:lnTo>
                  <a:lnTo>
                    <a:pt x="686" y="276"/>
                  </a:lnTo>
                  <a:lnTo>
                    <a:pt x="708" y="255"/>
                  </a:lnTo>
                  <a:lnTo>
                    <a:pt x="708" y="253"/>
                  </a:lnTo>
                  <a:lnTo>
                    <a:pt x="701" y="244"/>
                  </a:lnTo>
                  <a:lnTo>
                    <a:pt x="802" y="170"/>
                  </a:lnTo>
                  <a:lnTo>
                    <a:pt x="813" y="166"/>
                  </a:lnTo>
                  <a:lnTo>
                    <a:pt x="822" y="159"/>
                  </a:lnTo>
                  <a:lnTo>
                    <a:pt x="822" y="147"/>
                  </a:lnTo>
                  <a:lnTo>
                    <a:pt x="818" y="144"/>
                  </a:lnTo>
                  <a:lnTo>
                    <a:pt x="809" y="144"/>
                  </a:lnTo>
                  <a:lnTo>
                    <a:pt x="896" y="90"/>
                  </a:lnTo>
                  <a:lnTo>
                    <a:pt x="892" y="77"/>
                  </a:lnTo>
                  <a:lnTo>
                    <a:pt x="1004" y="35"/>
                  </a:lnTo>
                  <a:lnTo>
                    <a:pt x="1027" y="16"/>
                  </a:lnTo>
                  <a:lnTo>
                    <a:pt x="1086" y="0"/>
                  </a:lnTo>
                  <a:lnTo>
                    <a:pt x="1265" y="11"/>
                  </a:lnTo>
                  <a:lnTo>
                    <a:pt x="1269" y="16"/>
                  </a:lnTo>
                  <a:close/>
                </a:path>
              </a:pathLst>
            </a:custGeom>
            <a:solidFill>
              <a:srgbClr val="7F6D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Freeform 10"/>
            <p:cNvSpPr>
              <a:spLocks/>
            </p:cNvSpPr>
            <p:nvPr/>
          </p:nvSpPr>
          <p:spPr bwMode="auto">
            <a:xfrm>
              <a:off x="211" y="3958"/>
              <a:ext cx="392" cy="194"/>
            </a:xfrm>
            <a:custGeom>
              <a:avLst/>
              <a:gdLst>
                <a:gd name="T0" fmla="*/ 0 w 783"/>
                <a:gd name="T1" fmla="*/ 12 h 388"/>
                <a:gd name="T2" fmla="*/ 2 w 783"/>
                <a:gd name="T3" fmla="*/ 26 h 388"/>
                <a:gd name="T4" fmla="*/ 3 w 783"/>
                <a:gd name="T5" fmla="*/ 28 h 388"/>
                <a:gd name="T6" fmla="*/ 5 w 783"/>
                <a:gd name="T7" fmla="*/ 30 h 388"/>
                <a:gd name="T8" fmla="*/ 6 w 783"/>
                <a:gd name="T9" fmla="*/ 38 h 388"/>
                <a:gd name="T10" fmla="*/ 10 w 783"/>
                <a:gd name="T11" fmla="*/ 38 h 388"/>
                <a:gd name="T12" fmla="*/ 12 w 783"/>
                <a:gd name="T13" fmla="*/ 41 h 388"/>
                <a:gd name="T14" fmla="*/ 15 w 783"/>
                <a:gd name="T15" fmla="*/ 45 h 388"/>
                <a:gd name="T16" fmla="*/ 20 w 783"/>
                <a:gd name="T17" fmla="*/ 38 h 388"/>
                <a:gd name="T18" fmla="*/ 23 w 783"/>
                <a:gd name="T19" fmla="*/ 44 h 388"/>
                <a:gd name="T20" fmla="*/ 28 w 783"/>
                <a:gd name="T21" fmla="*/ 42 h 388"/>
                <a:gd name="T22" fmla="*/ 33 w 783"/>
                <a:gd name="T23" fmla="*/ 44 h 388"/>
                <a:gd name="T24" fmla="*/ 37 w 783"/>
                <a:gd name="T25" fmla="*/ 46 h 388"/>
                <a:gd name="T26" fmla="*/ 40 w 783"/>
                <a:gd name="T27" fmla="*/ 46 h 388"/>
                <a:gd name="T28" fmla="*/ 43 w 783"/>
                <a:gd name="T29" fmla="*/ 47 h 388"/>
                <a:gd name="T30" fmla="*/ 47 w 783"/>
                <a:gd name="T31" fmla="*/ 46 h 388"/>
                <a:gd name="T32" fmla="*/ 59 w 783"/>
                <a:gd name="T33" fmla="*/ 48 h 388"/>
                <a:gd name="T34" fmla="*/ 62 w 783"/>
                <a:gd name="T35" fmla="*/ 47 h 388"/>
                <a:gd name="T36" fmla="*/ 67 w 783"/>
                <a:gd name="T37" fmla="*/ 48 h 388"/>
                <a:gd name="T38" fmla="*/ 71 w 783"/>
                <a:gd name="T39" fmla="*/ 48 h 388"/>
                <a:gd name="T40" fmla="*/ 72 w 783"/>
                <a:gd name="T41" fmla="*/ 47 h 388"/>
                <a:gd name="T42" fmla="*/ 77 w 783"/>
                <a:gd name="T43" fmla="*/ 47 h 388"/>
                <a:gd name="T44" fmla="*/ 78 w 783"/>
                <a:gd name="T45" fmla="*/ 45 h 388"/>
                <a:gd name="T46" fmla="*/ 80 w 783"/>
                <a:gd name="T47" fmla="*/ 42 h 388"/>
                <a:gd name="T48" fmla="*/ 85 w 783"/>
                <a:gd name="T49" fmla="*/ 39 h 388"/>
                <a:gd name="T50" fmla="*/ 89 w 783"/>
                <a:gd name="T51" fmla="*/ 36 h 388"/>
                <a:gd name="T52" fmla="*/ 87 w 783"/>
                <a:gd name="T53" fmla="*/ 36 h 388"/>
                <a:gd name="T54" fmla="*/ 86 w 783"/>
                <a:gd name="T55" fmla="*/ 36 h 388"/>
                <a:gd name="T56" fmla="*/ 90 w 783"/>
                <a:gd name="T57" fmla="*/ 35 h 388"/>
                <a:gd name="T58" fmla="*/ 94 w 783"/>
                <a:gd name="T59" fmla="*/ 32 h 388"/>
                <a:gd name="T60" fmla="*/ 98 w 783"/>
                <a:gd name="T61" fmla="*/ 24 h 388"/>
                <a:gd name="T62" fmla="*/ 96 w 783"/>
                <a:gd name="T63" fmla="*/ 21 h 388"/>
                <a:gd name="T64" fmla="*/ 87 w 783"/>
                <a:gd name="T65" fmla="*/ 28 h 388"/>
                <a:gd name="T66" fmla="*/ 81 w 783"/>
                <a:gd name="T67" fmla="*/ 37 h 388"/>
                <a:gd name="T68" fmla="*/ 78 w 783"/>
                <a:gd name="T69" fmla="*/ 39 h 388"/>
                <a:gd name="T70" fmla="*/ 74 w 783"/>
                <a:gd name="T71" fmla="*/ 39 h 388"/>
                <a:gd name="T72" fmla="*/ 68 w 783"/>
                <a:gd name="T73" fmla="*/ 41 h 388"/>
                <a:gd name="T74" fmla="*/ 62 w 783"/>
                <a:gd name="T75" fmla="*/ 39 h 388"/>
                <a:gd name="T76" fmla="*/ 52 w 783"/>
                <a:gd name="T77" fmla="*/ 39 h 388"/>
                <a:gd name="T78" fmla="*/ 47 w 783"/>
                <a:gd name="T79" fmla="*/ 38 h 388"/>
                <a:gd name="T80" fmla="*/ 34 w 783"/>
                <a:gd name="T81" fmla="*/ 40 h 388"/>
                <a:gd name="T82" fmla="*/ 30 w 783"/>
                <a:gd name="T83" fmla="*/ 39 h 388"/>
                <a:gd name="T84" fmla="*/ 29 w 783"/>
                <a:gd name="T85" fmla="*/ 38 h 388"/>
                <a:gd name="T86" fmla="*/ 24 w 783"/>
                <a:gd name="T87" fmla="*/ 35 h 388"/>
                <a:gd name="T88" fmla="*/ 20 w 783"/>
                <a:gd name="T89" fmla="*/ 34 h 388"/>
                <a:gd name="T90" fmla="*/ 21 w 783"/>
                <a:gd name="T91" fmla="*/ 34 h 388"/>
                <a:gd name="T92" fmla="*/ 22 w 783"/>
                <a:gd name="T93" fmla="*/ 33 h 388"/>
                <a:gd name="T94" fmla="*/ 20 w 783"/>
                <a:gd name="T95" fmla="*/ 31 h 388"/>
                <a:gd name="T96" fmla="*/ 19 w 783"/>
                <a:gd name="T97" fmla="*/ 29 h 388"/>
                <a:gd name="T98" fmla="*/ 19 w 783"/>
                <a:gd name="T99" fmla="*/ 27 h 388"/>
                <a:gd name="T100" fmla="*/ 18 w 783"/>
                <a:gd name="T101" fmla="*/ 26 h 388"/>
                <a:gd name="T102" fmla="*/ 11 w 783"/>
                <a:gd name="T103" fmla="*/ 25 h 388"/>
                <a:gd name="T104" fmla="*/ 6 w 783"/>
                <a:gd name="T105" fmla="*/ 24 h 388"/>
                <a:gd name="T106" fmla="*/ 6 w 783"/>
                <a:gd name="T107" fmla="*/ 24 h 388"/>
                <a:gd name="T108" fmla="*/ 7 w 783"/>
                <a:gd name="T109" fmla="*/ 22 h 388"/>
                <a:gd name="T110" fmla="*/ 6 w 783"/>
                <a:gd name="T111" fmla="*/ 19 h 388"/>
                <a:gd name="T112" fmla="*/ 5 w 783"/>
                <a:gd name="T113" fmla="*/ 14 h 388"/>
                <a:gd name="T114" fmla="*/ 6 w 783"/>
                <a:gd name="T115" fmla="*/ 14 h 388"/>
                <a:gd name="T116" fmla="*/ 7 w 783"/>
                <a:gd name="T117" fmla="*/ 13 h 388"/>
                <a:gd name="T118" fmla="*/ 5 w 783"/>
                <a:gd name="T119" fmla="*/ 6 h 388"/>
                <a:gd name="T120" fmla="*/ 3 w 783"/>
                <a:gd name="T121" fmla="*/ 0 h 3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83"/>
                <a:gd name="T184" fmla="*/ 0 h 388"/>
                <a:gd name="T185" fmla="*/ 783 w 783"/>
                <a:gd name="T186" fmla="*/ 388 h 38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83" h="388">
                  <a:moveTo>
                    <a:pt x="3" y="12"/>
                  </a:moveTo>
                  <a:lnTo>
                    <a:pt x="3" y="36"/>
                  </a:lnTo>
                  <a:lnTo>
                    <a:pt x="2" y="67"/>
                  </a:lnTo>
                  <a:lnTo>
                    <a:pt x="0" y="102"/>
                  </a:lnTo>
                  <a:lnTo>
                    <a:pt x="0" y="137"/>
                  </a:lnTo>
                  <a:lnTo>
                    <a:pt x="2" y="171"/>
                  </a:lnTo>
                  <a:lnTo>
                    <a:pt x="6" y="200"/>
                  </a:lnTo>
                  <a:lnTo>
                    <a:pt x="9" y="213"/>
                  </a:lnTo>
                  <a:lnTo>
                    <a:pt x="13" y="222"/>
                  </a:lnTo>
                  <a:lnTo>
                    <a:pt x="17" y="229"/>
                  </a:lnTo>
                  <a:lnTo>
                    <a:pt x="22" y="233"/>
                  </a:lnTo>
                  <a:lnTo>
                    <a:pt x="22" y="226"/>
                  </a:lnTo>
                  <a:lnTo>
                    <a:pt x="22" y="207"/>
                  </a:lnTo>
                  <a:lnTo>
                    <a:pt x="28" y="215"/>
                  </a:lnTo>
                  <a:lnTo>
                    <a:pt x="32" y="228"/>
                  </a:lnTo>
                  <a:lnTo>
                    <a:pt x="35" y="241"/>
                  </a:lnTo>
                  <a:lnTo>
                    <a:pt x="37" y="256"/>
                  </a:lnTo>
                  <a:lnTo>
                    <a:pt x="42" y="272"/>
                  </a:lnTo>
                  <a:lnTo>
                    <a:pt x="44" y="287"/>
                  </a:lnTo>
                  <a:lnTo>
                    <a:pt x="46" y="299"/>
                  </a:lnTo>
                  <a:lnTo>
                    <a:pt x="48" y="311"/>
                  </a:lnTo>
                  <a:lnTo>
                    <a:pt x="55" y="298"/>
                  </a:lnTo>
                  <a:lnTo>
                    <a:pt x="74" y="298"/>
                  </a:lnTo>
                  <a:lnTo>
                    <a:pt x="79" y="303"/>
                  </a:lnTo>
                  <a:lnTo>
                    <a:pt x="81" y="309"/>
                  </a:lnTo>
                  <a:lnTo>
                    <a:pt x="85" y="314"/>
                  </a:lnTo>
                  <a:lnTo>
                    <a:pt x="90" y="321"/>
                  </a:lnTo>
                  <a:lnTo>
                    <a:pt x="92" y="326"/>
                  </a:lnTo>
                  <a:lnTo>
                    <a:pt x="96" y="333"/>
                  </a:lnTo>
                  <a:lnTo>
                    <a:pt x="101" y="340"/>
                  </a:lnTo>
                  <a:lnTo>
                    <a:pt x="103" y="346"/>
                  </a:lnTo>
                  <a:lnTo>
                    <a:pt x="117" y="358"/>
                  </a:lnTo>
                  <a:lnTo>
                    <a:pt x="139" y="291"/>
                  </a:lnTo>
                  <a:lnTo>
                    <a:pt x="146" y="293"/>
                  </a:lnTo>
                  <a:lnTo>
                    <a:pt x="151" y="296"/>
                  </a:lnTo>
                  <a:lnTo>
                    <a:pt x="155" y="300"/>
                  </a:lnTo>
                  <a:lnTo>
                    <a:pt x="161" y="304"/>
                  </a:lnTo>
                  <a:lnTo>
                    <a:pt x="169" y="317"/>
                  </a:lnTo>
                  <a:lnTo>
                    <a:pt x="176" y="331"/>
                  </a:lnTo>
                  <a:lnTo>
                    <a:pt x="183" y="346"/>
                  </a:lnTo>
                  <a:lnTo>
                    <a:pt x="188" y="361"/>
                  </a:lnTo>
                  <a:lnTo>
                    <a:pt x="192" y="376"/>
                  </a:lnTo>
                  <a:lnTo>
                    <a:pt x="198" y="388"/>
                  </a:lnTo>
                  <a:lnTo>
                    <a:pt x="224" y="336"/>
                  </a:lnTo>
                  <a:lnTo>
                    <a:pt x="232" y="337"/>
                  </a:lnTo>
                  <a:lnTo>
                    <a:pt x="240" y="340"/>
                  </a:lnTo>
                  <a:lnTo>
                    <a:pt x="250" y="344"/>
                  </a:lnTo>
                  <a:lnTo>
                    <a:pt x="260" y="350"/>
                  </a:lnTo>
                  <a:lnTo>
                    <a:pt x="269" y="354"/>
                  </a:lnTo>
                  <a:lnTo>
                    <a:pt x="279" y="358"/>
                  </a:lnTo>
                  <a:lnTo>
                    <a:pt x="287" y="362"/>
                  </a:lnTo>
                  <a:lnTo>
                    <a:pt x="295" y="362"/>
                  </a:lnTo>
                  <a:lnTo>
                    <a:pt x="302" y="361"/>
                  </a:lnTo>
                  <a:lnTo>
                    <a:pt x="308" y="361"/>
                  </a:lnTo>
                  <a:lnTo>
                    <a:pt x="313" y="362"/>
                  </a:lnTo>
                  <a:lnTo>
                    <a:pt x="317" y="363"/>
                  </a:lnTo>
                  <a:lnTo>
                    <a:pt x="323" y="365"/>
                  </a:lnTo>
                  <a:lnTo>
                    <a:pt x="328" y="368"/>
                  </a:lnTo>
                  <a:lnTo>
                    <a:pt x="334" y="369"/>
                  </a:lnTo>
                  <a:lnTo>
                    <a:pt x="341" y="369"/>
                  </a:lnTo>
                  <a:lnTo>
                    <a:pt x="345" y="365"/>
                  </a:lnTo>
                  <a:lnTo>
                    <a:pt x="351" y="362"/>
                  </a:lnTo>
                  <a:lnTo>
                    <a:pt x="360" y="361"/>
                  </a:lnTo>
                  <a:lnTo>
                    <a:pt x="371" y="361"/>
                  </a:lnTo>
                  <a:lnTo>
                    <a:pt x="393" y="363"/>
                  </a:lnTo>
                  <a:lnTo>
                    <a:pt x="419" y="369"/>
                  </a:lnTo>
                  <a:lnTo>
                    <a:pt x="443" y="376"/>
                  </a:lnTo>
                  <a:lnTo>
                    <a:pt x="467" y="381"/>
                  </a:lnTo>
                  <a:lnTo>
                    <a:pt x="485" y="387"/>
                  </a:lnTo>
                  <a:lnTo>
                    <a:pt x="495" y="388"/>
                  </a:lnTo>
                  <a:lnTo>
                    <a:pt x="495" y="383"/>
                  </a:lnTo>
                  <a:lnTo>
                    <a:pt x="495" y="376"/>
                  </a:lnTo>
                  <a:lnTo>
                    <a:pt x="504" y="376"/>
                  </a:lnTo>
                  <a:lnTo>
                    <a:pt x="513" y="377"/>
                  </a:lnTo>
                  <a:lnTo>
                    <a:pt x="522" y="377"/>
                  </a:lnTo>
                  <a:lnTo>
                    <a:pt x="531" y="378"/>
                  </a:lnTo>
                  <a:lnTo>
                    <a:pt x="541" y="380"/>
                  </a:lnTo>
                  <a:lnTo>
                    <a:pt x="550" y="381"/>
                  </a:lnTo>
                  <a:lnTo>
                    <a:pt x="560" y="381"/>
                  </a:lnTo>
                  <a:lnTo>
                    <a:pt x="567" y="383"/>
                  </a:lnTo>
                  <a:lnTo>
                    <a:pt x="568" y="380"/>
                  </a:lnTo>
                  <a:lnTo>
                    <a:pt x="570" y="378"/>
                  </a:lnTo>
                  <a:lnTo>
                    <a:pt x="572" y="377"/>
                  </a:lnTo>
                  <a:lnTo>
                    <a:pt x="575" y="376"/>
                  </a:lnTo>
                  <a:lnTo>
                    <a:pt x="583" y="374"/>
                  </a:lnTo>
                  <a:lnTo>
                    <a:pt x="593" y="374"/>
                  </a:lnTo>
                  <a:lnTo>
                    <a:pt x="602" y="374"/>
                  </a:lnTo>
                  <a:lnTo>
                    <a:pt x="611" y="374"/>
                  </a:lnTo>
                  <a:lnTo>
                    <a:pt x="618" y="376"/>
                  </a:lnTo>
                  <a:lnTo>
                    <a:pt x="619" y="376"/>
                  </a:lnTo>
                  <a:lnTo>
                    <a:pt x="620" y="368"/>
                  </a:lnTo>
                  <a:lnTo>
                    <a:pt x="622" y="359"/>
                  </a:lnTo>
                  <a:lnTo>
                    <a:pt x="624" y="352"/>
                  </a:lnTo>
                  <a:lnTo>
                    <a:pt x="627" y="346"/>
                  </a:lnTo>
                  <a:lnTo>
                    <a:pt x="633" y="339"/>
                  </a:lnTo>
                  <a:lnTo>
                    <a:pt x="637" y="333"/>
                  </a:lnTo>
                  <a:lnTo>
                    <a:pt x="642" y="328"/>
                  </a:lnTo>
                  <a:lnTo>
                    <a:pt x="649" y="322"/>
                  </a:lnTo>
                  <a:lnTo>
                    <a:pt x="663" y="314"/>
                  </a:lnTo>
                  <a:lnTo>
                    <a:pt x="678" y="307"/>
                  </a:lnTo>
                  <a:lnTo>
                    <a:pt x="693" y="302"/>
                  </a:lnTo>
                  <a:lnTo>
                    <a:pt x="708" y="298"/>
                  </a:lnTo>
                  <a:lnTo>
                    <a:pt x="707" y="295"/>
                  </a:lnTo>
                  <a:lnTo>
                    <a:pt x="707" y="288"/>
                  </a:lnTo>
                  <a:lnTo>
                    <a:pt x="704" y="287"/>
                  </a:lnTo>
                  <a:lnTo>
                    <a:pt x="700" y="287"/>
                  </a:lnTo>
                  <a:lnTo>
                    <a:pt x="697" y="287"/>
                  </a:lnTo>
                  <a:lnTo>
                    <a:pt x="694" y="285"/>
                  </a:lnTo>
                  <a:lnTo>
                    <a:pt x="692" y="285"/>
                  </a:lnTo>
                  <a:lnTo>
                    <a:pt x="689" y="285"/>
                  </a:lnTo>
                  <a:lnTo>
                    <a:pt x="686" y="285"/>
                  </a:lnTo>
                  <a:lnTo>
                    <a:pt x="685" y="285"/>
                  </a:lnTo>
                  <a:lnTo>
                    <a:pt x="692" y="283"/>
                  </a:lnTo>
                  <a:lnTo>
                    <a:pt x="698" y="280"/>
                  </a:lnTo>
                  <a:lnTo>
                    <a:pt x="707" y="277"/>
                  </a:lnTo>
                  <a:lnTo>
                    <a:pt x="714" y="274"/>
                  </a:lnTo>
                  <a:lnTo>
                    <a:pt x="722" y="270"/>
                  </a:lnTo>
                  <a:lnTo>
                    <a:pt x="730" y="266"/>
                  </a:lnTo>
                  <a:lnTo>
                    <a:pt x="738" y="261"/>
                  </a:lnTo>
                  <a:lnTo>
                    <a:pt x="746" y="256"/>
                  </a:lnTo>
                  <a:lnTo>
                    <a:pt x="749" y="252"/>
                  </a:lnTo>
                  <a:lnTo>
                    <a:pt x="730" y="252"/>
                  </a:lnTo>
                  <a:lnTo>
                    <a:pt x="719" y="240"/>
                  </a:lnTo>
                  <a:lnTo>
                    <a:pt x="783" y="193"/>
                  </a:lnTo>
                  <a:lnTo>
                    <a:pt x="738" y="213"/>
                  </a:lnTo>
                  <a:lnTo>
                    <a:pt x="734" y="210"/>
                  </a:lnTo>
                  <a:lnTo>
                    <a:pt x="734" y="202"/>
                  </a:lnTo>
                  <a:lnTo>
                    <a:pt x="768" y="166"/>
                  </a:lnTo>
                  <a:lnTo>
                    <a:pt x="753" y="170"/>
                  </a:lnTo>
                  <a:lnTo>
                    <a:pt x="720" y="189"/>
                  </a:lnTo>
                  <a:lnTo>
                    <a:pt x="707" y="206"/>
                  </a:lnTo>
                  <a:lnTo>
                    <a:pt x="693" y="224"/>
                  </a:lnTo>
                  <a:lnTo>
                    <a:pt x="681" y="241"/>
                  </a:lnTo>
                  <a:lnTo>
                    <a:pt x="670" y="259"/>
                  </a:lnTo>
                  <a:lnTo>
                    <a:pt x="657" y="276"/>
                  </a:lnTo>
                  <a:lnTo>
                    <a:pt x="645" y="291"/>
                  </a:lnTo>
                  <a:lnTo>
                    <a:pt x="638" y="298"/>
                  </a:lnTo>
                  <a:lnTo>
                    <a:pt x="633" y="303"/>
                  </a:lnTo>
                  <a:lnTo>
                    <a:pt x="626" y="307"/>
                  </a:lnTo>
                  <a:lnTo>
                    <a:pt x="619" y="311"/>
                  </a:lnTo>
                  <a:lnTo>
                    <a:pt x="612" y="298"/>
                  </a:lnTo>
                  <a:lnTo>
                    <a:pt x="605" y="299"/>
                  </a:lnTo>
                  <a:lnTo>
                    <a:pt x="596" y="302"/>
                  </a:lnTo>
                  <a:lnTo>
                    <a:pt x="585" y="306"/>
                  </a:lnTo>
                  <a:lnTo>
                    <a:pt x="574" y="311"/>
                  </a:lnTo>
                  <a:lnTo>
                    <a:pt x="563" y="315"/>
                  </a:lnTo>
                  <a:lnTo>
                    <a:pt x="553" y="320"/>
                  </a:lnTo>
                  <a:lnTo>
                    <a:pt x="543" y="322"/>
                  </a:lnTo>
                  <a:lnTo>
                    <a:pt x="535" y="324"/>
                  </a:lnTo>
                  <a:lnTo>
                    <a:pt x="528" y="311"/>
                  </a:lnTo>
                  <a:lnTo>
                    <a:pt x="515" y="309"/>
                  </a:lnTo>
                  <a:lnTo>
                    <a:pt x="495" y="309"/>
                  </a:lnTo>
                  <a:lnTo>
                    <a:pt x="476" y="307"/>
                  </a:lnTo>
                  <a:lnTo>
                    <a:pt x="454" y="309"/>
                  </a:lnTo>
                  <a:lnTo>
                    <a:pt x="434" y="309"/>
                  </a:lnTo>
                  <a:lnTo>
                    <a:pt x="415" y="310"/>
                  </a:lnTo>
                  <a:lnTo>
                    <a:pt x="398" y="310"/>
                  </a:lnTo>
                  <a:lnTo>
                    <a:pt x="386" y="311"/>
                  </a:lnTo>
                  <a:lnTo>
                    <a:pt x="393" y="298"/>
                  </a:lnTo>
                  <a:lnTo>
                    <a:pt x="375" y="299"/>
                  </a:lnTo>
                  <a:lnTo>
                    <a:pt x="350" y="302"/>
                  </a:lnTo>
                  <a:lnTo>
                    <a:pt x="321" y="307"/>
                  </a:lnTo>
                  <a:lnTo>
                    <a:pt x="293" y="311"/>
                  </a:lnTo>
                  <a:lnTo>
                    <a:pt x="266" y="314"/>
                  </a:lnTo>
                  <a:lnTo>
                    <a:pt x="246" y="314"/>
                  </a:lnTo>
                  <a:lnTo>
                    <a:pt x="239" y="313"/>
                  </a:lnTo>
                  <a:lnTo>
                    <a:pt x="235" y="311"/>
                  </a:lnTo>
                  <a:lnTo>
                    <a:pt x="234" y="310"/>
                  </a:lnTo>
                  <a:lnTo>
                    <a:pt x="234" y="309"/>
                  </a:lnTo>
                  <a:lnTo>
                    <a:pt x="235" y="306"/>
                  </a:lnTo>
                  <a:lnTo>
                    <a:pt x="236" y="304"/>
                  </a:lnTo>
                  <a:lnTo>
                    <a:pt x="228" y="298"/>
                  </a:lnTo>
                  <a:lnTo>
                    <a:pt x="218" y="292"/>
                  </a:lnTo>
                  <a:lnTo>
                    <a:pt x="209" y="287"/>
                  </a:lnTo>
                  <a:lnTo>
                    <a:pt x="197" y="283"/>
                  </a:lnTo>
                  <a:lnTo>
                    <a:pt x="186" y="280"/>
                  </a:lnTo>
                  <a:lnTo>
                    <a:pt x="173" y="277"/>
                  </a:lnTo>
                  <a:lnTo>
                    <a:pt x="162" y="274"/>
                  </a:lnTo>
                  <a:lnTo>
                    <a:pt x="153" y="272"/>
                  </a:lnTo>
                  <a:lnTo>
                    <a:pt x="155" y="272"/>
                  </a:lnTo>
                  <a:lnTo>
                    <a:pt x="157" y="270"/>
                  </a:lnTo>
                  <a:lnTo>
                    <a:pt x="159" y="270"/>
                  </a:lnTo>
                  <a:lnTo>
                    <a:pt x="162" y="269"/>
                  </a:lnTo>
                  <a:lnTo>
                    <a:pt x="166" y="267"/>
                  </a:lnTo>
                  <a:lnTo>
                    <a:pt x="169" y="266"/>
                  </a:lnTo>
                  <a:lnTo>
                    <a:pt x="173" y="266"/>
                  </a:lnTo>
                  <a:lnTo>
                    <a:pt x="179" y="265"/>
                  </a:lnTo>
                  <a:lnTo>
                    <a:pt x="176" y="262"/>
                  </a:lnTo>
                  <a:lnTo>
                    <a:pt x="172" y="259"/>
                  </a:lnTo>
                  <a:lnTo>
                    <a:pt x="169" y="256"/>
                  </a:lnTo>
                  <a:lnTo>
                    <a:pt x="165" y="252"/>
                  </a:lnTo>
                  <a:lnTo>
                    <a:pt x="159" y="248"/>
                  </a:lnTo>
                  <a:lnTo>
                    <a:pt x="155" y="246"/>
                  </a:lnTo>
                  <a:lnTo>
                    <a:pt x="151" y="243"/>
                  </a:lnTo>
                  <a:lnTo>
                    <a:pt x="146" y="240"/>
                  </a:lnTo>
                  <a:lnTo>
                    <a:pt x="146" y="235"/>
                  </a:lnTo>
                  <a:lnTo>
                    <a:pt x="147" y="230"/>
                  </a:lnTo>
                  <a:lnTo>
                    <a:pt x="149" y="228"/>
                  </a:lnTo>
                  <a:lnTo>
                    <a:pt x="149" y="224"/>
                  </a:lnTo>
                  <a:lnTo>
                    <a:pt x="150" y="221"/>
                  </a:lnTo>
                  <a:lnTo>
                    <a:pt x="151" y="218"/>
                  </a:lnTo>
                  <a:lnTo>
                    <a:pt x="153" y="215"/>
                  </a:lnTo>
                  <a:lnTo>
                    <a:pt x="153" y="214"/>
                  </a:lnTo>
                  <a:lnTo>
                    <a:pt x="139" y="213"/>
                  </a:lnTo>
                  <a:lnTo>
                    <a:pt x="125" y="213"/>
                  </a:lnTo>
                  <a:lnTo>
                    <a:pt x="110" y="211"/>
                  </a:lnTo>
                  <a:lnTo>
                    <a:pt x="95" y="210"/>
                  </a:lnTo>
                  <a:lnTo>
                    <a:pt x="81" y="207"/>
                  </a:lnTo>
                  <a:lnTo>
                    <a:pt x="69" y="206"/>
                  </a:lnTo>
                  <a:lnTo>
                    <a:pt x="57" y="203"/>
                  </a:lnTo>
                  <a:lnTo>
                    <a:pt x="48" y="200"/>
                  </a:lnTo>
                  <a:lnTo>
                    <a:pt x="48" y="198"/>
                  </a:lnTo>
                  <a:lnTo>
                    <a:pt x="47" y="196"/>
                  </a:lnTo>
                  <a:lnTo>
                    <a:pt x="47" y="193"/>
                  </a:lnTo>
                  <a:lnTo>
                    <a:pt x="46" y="191"/>
                  </a:lnTo>
                  <a:lnTo>
                    <a:pt x="44" y="188"/>
                  </a:lnTo>
                  <a:lnTo>
                    <a:pt x="43" y="187"/>
                  </a:lnTo>
                  <a:lnTo>
                    <a:pt x="43" y="184"/>
                  </a:lnTo>
                  <a:lnTo>
                    <a:pt x="42" y="181"/>
                  </a:lnTo>
                  <a:lnTo>
                    <a:pt x="55" y="174"/>
                  </a:lnTo>
                  <a:lnTo>
                    <a:pt x="54" y="167"/>
                  </a:lnTo>
                  <a:lnTo>
                    <a:pt x="53" y="161"/>
                  </a:lnTo>
                  <a:lnTo>
                    <a:pt x="51" y="152"/>
                  </a:lnTo>
                  <a:lnTo>
                    <a:pt x="48" y="145"/>
                  </a:lnTo>
                  <a:lnTo>
                    <a:pt x="44" y="139"/>
                  </a:lnTo>
                  <a:lnTo>
                    <a:pt x="42" y="130"/>
                  </a:lnTo>
                  <a:lnTo>
                    <a:pt x="39" y="123"/>
                  </a:lnTo>
                  <a:lnTo>
                    <a:pt x="36" y="117"/>
                  </a:lnTo>
                  <a:lnTo>
                    <a:pt x="37" y="117"/>
                  </a:lnTo>
                  <a:lnTo>
                    <a:pt x="40" y="115"/>
                  </a:lnTo>
                  <a:lnTo>
                    <a:pt x="43" y="114"/>
                  </a:lnTo>
                  <a:lnTo>
                    <a:pt x="46" y="113"/>
                  </a:lnTo>
                  <a:lnTo>
                    <a:pt x="48" y="111"/>
                  </a:lnTo>
                  <a:lnTo>
                    <a:pt x="50" y="111"/>
                  </a:lnTo>
                  <a:lnTo>
                    <a:pt x="53" y="110"/>
                  </a:lnTo>
                  <a:lnTo>
                    <a:pt x="55" y="110"/>
                  </a:lnTo>
                  <a:lnTo>
                    <a:pt x="54" y="95"/>
                  </a:lnTo>
                  <a:lnTo>
                    <a:pt x="48" y="81"/>
                  </a:lnTo>
                  <a:lnTo>
                    <a:pt x="43" y="66"/>
                  </a:lnTo>
                  <a:lnTo>
                    <a:pt x="36" y="52"/>
                  </a:lnTo>
                  <a:lnTo>
                    <a:pt x="28" y="39"/>
                  </a:lnTo>
                  <a:lnTo>
                    <a:pt x="22" y="25"/>
                  </a:lnTo>
                  <a:lnTo>
                    <a:pt x="18" y="12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3" y="0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9482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11"/>
            <p:cNvSpPr>
              <a:spLocks noEditPoints="1"/>
            </p:cNvSpPr>
            <p:nvPr/>
          </p:nvSpPr>
          <p:spPr bwMode="auto">
            <a:xfrm>
              <a:off x="291" y="3712"/>
              <a:ext cx="191" cy="374"/>
            </a:xfrm>
            <a:custGeom>
              <a:avLst/>
              <a:gdLst>
                <a:gd name="T0" fmla="*/ 34 w 383"/>
                <a:gd name="T1" fmla="*/ 5 h 748"/>
                <a:gd name="T2" fmla="*/ 25 w 383"/>
                <a:gd name="T3" fmla="*/ 11 h 748"/>
                <a:gd name="T4" fmla="*/ 21 w 383"/>
                <a:gd name="T5" fmla="*/ 17 h 748"/>
                <a:gd name="T6" fmla="*/ 20 w 383"/>
                <a:gd name="T7" fmla="*/ 24 h 748"/>
                <a:gd name="T8" fmla="*/ 17 w 383"/>
                <a:gd name="T9" fmla="*/ 23 h 748"/>
                <a:gd name="T10" fmla="*/ 15 w 383"/>
                <a:gd name="T11" fmla="*/ 23 h 748"/>
                <a:gd name="T12" fmla="*/ 13 w 383"/>
                <a:gd name="T13" fmla="*/ 27 h 748"/>
                <a:gd name="T14" fmla="*/ 10 w 383"/>
                <a:gd name="T15" fmla="*/ 26 h 748"/>
                <a:gd name="T16" fmla="*/ 6 w 383"/>
                <a:gd name="T17" fmla="*/ 27 h 748"/>
                <a:gd name="T18" fmla="*/ 7 w 383"/>
                <a:gd name="T19" fmla="*/ 37 h 748"/>
                <a:gd name="T20" fmla="*/ 4 w 383"/>
                <a:gd name="T21" fmla="*/ 40 h 748"/>
                <a:gd name="T22" fmla="*/ 0 w 383"/>
                <a:gd name="T23" fmla="*/ 38 h 748"/>
                <a:gd name="T24" fmla="*/ 0 w 383"/>
                <a:gd name="T25" fmla="*/ 46 h 748"/>
                <a:gd name="T26" fmla="*/ 2 w 383"/>
                <a:gd name="T27" fmla="*/ 48 h 748"/>
                <a:gd name="T28" fmla="*/ 1 w 383"/>
                <a:gd name="T29" fmla="*/ 52 h 748"/>
                <a:gd name="T30" fmla="*/ 5 w 383"/>
                <a:gd name="T31" fmla="*/ 56 h 748"/>
                <a:gd name="T32" fmla="*/ 3 w 383"/>
                <a:gd name="T33" fmla="*/ 59 h 748"/>
                <a:gd name="T34" fmla="*/ 0 w 383"/>
                <a:gd name="T35" fmla="*/ 61 h 748"/>
                <a:gd name="T36" fmla="*/ 2 w 383"/>
                <a:gd name="T37" fmla="*/ 65 h 748"/>
                <a:gd name="T38" fmla="*/ 1 w 383"/>
                <a:gd name="T39" fmla="*/ 70 h 748"/>
                <a:gd name="T40" fmla="*/ 4 w 383"/>
                <a:gd name="T41" fmla="*/ 75 h 748"/>
                <a:gd name="T42" fmla="*/ 6 w 383"/>
                <a:gd name="T43" fmla="*/ 78 h 748"/>
                <a:gd name="T44" fmla="*/ 8 w 383"/>
                <a:gd name="T45" fmla="*/ 80 h 748"/>
                <a:gd name="T46" fmla="*/ 6 w 383"/>
                <a:gd name="T47" fmla="*/ 83 h 748"/>
                <a:gd name="T48" fmla="*/ 6 w 383"/>
                <a:gd name="T49" fmla="*/ 86 h 748"/>
                <a:gd name="T50" fmla="*/ 12 w 383"/>
                <a:gd name="T51" fmla="*/ 88 h 748"/>
                <a:gd name="T52" fmla="*/ 15 w 383"/>
                <a:gd name="T53" fmla="*/ 91 h 748"/>
                <a:gd name="T54" fmla="*/ 17 w 383"/>
                <a:gd name="T55" fmla="*/ 94 h 748"/>
                <a:gd name="T56" fmla="*/ 24 w 383"/>
                <a:gd name="T57" fmla="*/ 94 h 748"/>
                <a:gd name="T58" fmla="*/ 32 w 383"/>
                <a:gd name="T59" fmla="*/ 93 h 748"/>
                <a:gd name="T60" fmla="*/ 41 w 383"/>
                <a:gd name="T61" fmla="*/ 91 h 748"/>
                <a:gd name="T62" fmla="*/ 45 w 383"/>
                <a:gd name="T63" fmla="*/ 88 h 748"/>
                <a:gd name="T64" fmla="*/ 23 w 383"/>
                <a:gd name="T65" fmla="*/ 86 h 748"/>
                <a:gd name="T66" fmla="*/ 22 w 383"/>
                <a:gd name="T67" fmla="*/ 79 h 748"/>
                <a:gd name="T68" fmla="*/ 12 w 383"/>
                <a:gd name="T69" fmla="*/ 62 h 748"/>
                <a:gd name="T70" fmla="*/ 19 w 383"/>
                <a:gd name="T71" fmla="*/ 60 h 748"/>
                <a:gd name="T72" fmla="*/ 16 w 383"/>
                <a:gd name="T73" fmla="*/ 49 h 748"/>
                <a:gd name="T74" fmla="*/ 17 w 383"/>
                <a:gd name="T75" fmla="*/ 34 h 748"/>
                <a:gd name="T76" fmla="*/ 22 w 383"/>
                <a:gd name="T77" fmla="*/ 23 h 748"/>
                <a:gd name="T78" fmla="*/ 33 w 383"/>
                <a:gd name="T79" fmla="*/ 15 h 748"/>
                <a:gd name="T80" fmla="*/ 39 w 383"/>
                <a:gd name="T81" fmla="*/ 3 h 748"/>
                <a:gd name="T82" fmla="*/ 39 w 383"/>
                <a:gd name="T83" fmla="*/ 3 h 748"/>
                <a:gd name="T84" fmla="*/ 38 w 383"/>
                <a:gd name="T85" fmla="*/ 1 h 748"/>
                <a:gd name="T86" fmla="*/ 39 w 383"/>
                <a:gd name="T87" fmla="*/ 28 h 748"/>
                <a:gd name="T88" fmla="*/ 39 w 383"/>
                <a:gd name="T89" fmla="*/ 23 h 748"/>
                <a:gd name="T90" fmla="*/ 35 w 383"/>
                <a:gd name="T91" fmla="*/ 22 h 748"/>
                <a:gd name="T92" fmla="*/ 33 w 383"/>
                <a:gd name="T93" fmla="*/ 23 h 748"/>
                <a:gd name="T94" fmla="*/ 32 w 383"/>
                <a:gd name="T95" fmla="*/ 23 h 748"/>
                <a:gd name="T96" fmla="*/ 32 w 383"/>
                <a:gd name="T97" fmla="*/ 23 h 748"/>
                <a:gd name="T98" fmla="*/ 37 w 383"/>
                <a:gd name="T99" fmla="*/ 30 h 748"/>
                <a:gd name="T100" fmla="*/ 31 w 383"/>
                <a:gd name="T101" fmla="*/ 22 h 748"/>
                <a:gd name="T102" fmla="*/ 31 w 383"/>
                <a:gd name="T103" fmla="*/ 22 h 748"/>
                <a:gd name="T104" fmla="*/ 32 w 383"/>
                <a:gd name="T105" fmla="*/ 21 h 748"/>
                <a:gd name="T106" fmla="*/ 33 w 383"/>
                <a:gd name="T107" fmla="*/ 19 h 748"/>
                <a:gd name="T108" fmla="*/ 32 w 383"/>
                <a:gd name="T109" fmla="*/ 21 h 74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83"/>
                <a:gd name="T166" fmla="*/ 0 h 748"/>
                <a:gd name="T167" fmla="*/ 383 w 383"/>
                <a:gd name="T168" fmla="*/ 748 h 74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83" h="748">
                  <a:moveTo>
                    <a:pt x="298" y="5"/>
                  </a:moveTo>
                  <a:lnTo>
                    <a:pt x="293" y="15"/>
                  </a:lnTo>
                  <a:lnTo>
                    <a:pt x="287" y="23"/>
                  </a:lnTo>
                  <a:lnTo>
                    <a:pt x="282" y="30"/>
                  </a:lnTo>
                  <a:lnTo>
                    <a:pt x="275" y="37"/>
                  </a:lnTo>
                  <a:lnTo>
                    <a:pt x="261" y="48"/>
                  </a:lnTo>
                  <a:lnTo>
                    <a:pt x="246" y="58"/>
                  </a:lnTo>
                  <a:lnTo>
                    <a:pt x="230" y="67"/>
                  </a:lnTo>
                  <a:lnTo>
                    <a:pt x="216" y="75"/>
                  </a:lnTo>
                  <a:lnTo>
                    <a:pt x="201" y="85"/>
                  </a:lnTo>
                  <a:lnTo>
                    <a:pt x="188" y="96"/>
                  </a:lnTo>
                  <a:lnTo>
                    <a:pt x="168" y="96"/>
                  </a:lnTo>
                  <a:lnTo>
                    <a:pt x="168" y="107"/>
                  </a:lnTo>
                  <a:lnTo>
                    <a:pt x="168" y="119"/>
                  </a:lnTo>
                  <a:lnTo>
                    <a:pt x="168" y="133"/>
                  </a:lnTo>
                  <a:lnTo>
                    <a:pt x="168" y="147"/>
                  </a:lnTo>
                  <a:lnTo>
                    <a:pt x="166" y="160"/>
                  </a:lnTo>
                  <a:lnTo>
                    <a:pt x="165" y="174"/>
                  </a:lnTo>
                  <a:lnTo>
                    <a:pt x="164" y="185"/>
                  </a:lnTo>
                  <a:lnTo>
                    <a:pt x="162" y="193"/>
                  </a:lnTo>
                  <a:lnTo>
                    <a:pt x="157" y="193"/>
                  </a:lnTo>
                  <a:lnTo>
                    <a:pt x="153" y="191"/>
                  </a:lnTo>
                  <a:lnTo>
                    <a:pt x="147" y="188"/>
                  </a:lnTo>
                  <a:lnTo>
                    <a:pt x="143" y="184"/>
                  </a:lnTo>
                  <a:lnTo>
                    <a:pt x="138" y="180"/>
                  </a:lnTo>
                  <a:lnTo>
                    <a:pt x="132" y="177"/>
                  </a:lnTo>
                  <a:lnTo>
                    <a:pt x="128" y="175"/>
                  </a:lnTo>
                  <a:lnTo>
                    <a:pt x="123" y="174"/>
                  </a:lnTo>
                  <a:lnTo>
                    <a:pt x="123" y="178"/>
                  </a:lnTo>
                  <a:lnTo>
                    <a:pt x="121" y="182"/>
                  </a:lnTo>
                  <a:lnTo>
                    <a:pt x="118" y="189"/>
                  </a:lnTo>
                  <a:lnTo>
                    <a:pt x="117" y="197"/>
                  </a:lnTo>
                  <a:lnTo>
                    <a:pt x="114" y="204"/>
                  </a:lnTo>
                  <a:lnTo>
                    <a:pt x="112" y="211"/>
                  </a:lnTo>
                  <a:lnTo>
                    <a:pt x="110" y="217"/>
                  </a:lnTo>
                  <a:lnTo>
                    <a:pt x="110" y="219"/>
                  </a:lnTo>
                  <a:lnTo>
                    <a:pt x="103" y="219"/>
                  </a:lnTo>
                  <a:lnTo>
                    <a:pt x="95" y="218"/>
                  </a:lnTo>
                  <a:lnTo>
                    <a:pt x="88" y="217"/>
                  </a:lnTo>
                  <a:lnTo>
                    <a:pt x="81" y="215"/>
                  </a:lnTo>
                  <a:lnTo>
                    <a:pt x="75" y="214"/>
                  </a:lnTo>
                  <a:lnTo>
                    <a:pt x="69" y="211"/>
                  </a:lnTo>
                  <a:lnTo>
                    <a:pt x="64" y="208"/>
                  </a:lnTo>
                  <a:lnTo>
                    <a:pt x="58" y="207"/>
                  </a:lnTo>
                  <a:lnTo>
                    <a:pt x="54" y="218"/>
                  </a:lnTo>
                  <a:lnTo>
                    <a:pt x="53" y="230"/>
                  </a:lnTo>
                  <a:lnTo>
                    <a:pt x="53" y="244"/>
                  </a:lnTo>
                  <a:lnTo>
                    <a:pt x="54" y="259"/>
                  </a:lnTo>
                  <a:lnTo>
                    <a:pt x="55" y="274"/>
                  </a:lnTo>
                  <a:lnTo>
                    <a:pt x="57" y="289"/>
                  </a:lnTo>
                  <a:lnTo>
                    <a:pt x="58" y="304"/>
                  </a:lnTo>
                  <a:lnTo>
                    <a:pt x="58" y="317"/>
                  </a:lnTo>
                  <a:lnTo>
                    <a:pt x="53" y="317"/>
                  </a:lnTo>
                  <a:lnTo>
                    <a:pt x="46" y="315"/>
                  </a:lnTo>
                  <a:lnTo>
                    <a:pt x="39" y="313"/>
                  </a:lnTo>
                  <a:lnTo>
                    <a:pt x="32" y="310"/>
                  </a:lnTo>
                  <a:lnTo>
                    <a:pt x="24" y="308"/>
                  </a:lnTo>
                  <a:lnTo>
                    <a:pt x="16" y="306"/>
                  </a:lnTo>
                  <a:lnTo>
                    <a:pt x="7" y="304"/>
                  </a:lnTo>
                  <a:lnTo>
                    <a:pt x="0" y="304"/>
                  </a:lnTo>
                  <a:lnTo>
                    <a:pt x="0" y="314"/>
                  </a:lnTo>
                  <a:lnTo>
                    <a:pt x="0" y="326"/>
                  </a:lnTo>
                  <a:lnTo>
                    <a:pt x="0" y="340"/>
                  </a:lnTo>
                  <a:lnTo>
                    <a:pt x="2" y="354"/>
                  </a:lnTo>
                  <a:lnTo>
                    <a:pt x="5" y="365"/>
                  </a:lnTo>
                  <a:lnTo>
                    <a:pt x="9" y="376"/>
                  </a:lnTo>
                  <a:lnTo>
                    <a:pt x="10" y="380"/>
                  </a:lnTo>
                  <a:lnTo>
                    <a:pt x="13" y="384"/>
                  </a:lnTo>
                  <a:lnTo>
                    <a:pt x="16" y="387"/>
                  </a:lnTo>
                  <a:lnTo>
                    <a:pt x="20" y="388"/>
                  </a:lnTo>
                  <a:lnTo>
                    <a:pt x="20" y="395"/>
                  </a:lnTo>
                  <a:lnTo>
                    <a:pt x="20" y="400"/>
                  </a:lnTo>
                  <a:lnTo>
                    <a:pt x="6" y="407"/>
                  </a:lnTo>
                  <a:lnTo>
                    <a:pt x="7" y="414"/>
                  </a:lnTo>
                  <a:lnTo>
                    <a:pt x="10" y="422"/>
                  </a:lnTo>
                  <a:lnTo>
                    <a:pt x="16" y="429"/>
                  </a:lnTo>
                  <a:lnTo>
                    <a:pt x="21" y="436"/>
                  </a:lnTo>
                  <a:lnTo>
                    <a:pt x="29" y="443"/>
                  </a:lnTo>
                  <a:lnTo>
                    <a:pt x="36" y="448"/>
                  </a:lnTo>
                  <a:lnTo>
                    <a:pt x="44" y="454"/>
                  </a:lnTo>
                  <a:lnTo>
                    <a:pt x="51" y="459"/>
                  </a:lnTo>
                  <a:lnTo>
                    <a:pt x="48" y="463"/>
                  </a:lnTo>
                  <a:lnTo>
                    <a:pt x="42" y="467"/>
                  </a:lnTo>
                  <a:lnTo>
                    <a:pt x="35" y="470"/>
                  </a:lnTo>
                  <a:lnTo>
                    <a:pt x="27" y="473"/>
                  </a:lnTo>
                  <a:lnTo>
                    <a:pt x="18" y="476"/>
                  </a:lnTo>
                  <a:lnTo>
                    <a:pt x="13" y="480"/>
                  </a:lnTo>
                  <a:lnTo>
                    <a:pt x="10" y="483"/>
                  </a:lnTo>
                  <a:lnTo>
                    <a:pt x="7" y="485"/>
                  </a:lnTo>
                  <a:lnTo>
                    <a:pt x="7" y="488"/>
                  </a:lnTo>
                  <a:lnTo>
                    <a:pt x="6" y="492"/>
                  </a:lnTo>
                  <a:lnTo>
                    <a:pt x="13" y="499"/>
                  </a:lnTo>
                  <a:lnTo>
                    <a:pt x="16" y="504"/>
                  </a:lnTo>
                  <a:lnTo>
                    <a:pt x="17" y="510"/>
                  </a:lnTo>
                  <a:lnTo>
                    <a:pt x="17" y="515"/>
                  </a:lnTo>
                  <a:lnTo>
                    <a:pt x="16" y="522"/>
                  </a:lnTo>
                  <a:lnTo>
                    <a:pt x="14" y="531"/>
                  </a:lnTo>
                  <a:lnTo>
                    <a:pt x="13" y="539"/>
                  </a:lnTo>
                  <a:lnTo>
                    <a:pt x="13" y="550"/>
                  </a:lnTo>
                  <a:lnTo>
                    <a:pt x="11" y="555"/>
                  </a:lnTo>
                  <a:lnTo>
                    <a:pt x="14" y="563"/>
                  </a:lnTo>
                  <a:lnTo>
                    <a:pt x="18" y="572"/>
                  </a:lnTo>
                  <a:lnTo>
                    <a:pt x="24" y="580"/>
                  </a:lnTo>
                  <a:lnTo>
                    <a:pt x="29" y="589"/>
                  </a:lnTo>
                  <a:lnTo>
                    <a:pt x="33" y="598"/>
                  </a:lnTo>
                  <a:lnTo>
                    <a:pt x="38" y="607"/>
                  </a:lnTo>
                  <a:lnTo>
                    <a:pt x="39" y="614"/>
                  </a:lnTo>
                  <a:lnTo>
                    <a:pt x="42" y="617"/>
                  </a:lnTo>
                  <a:lnTo>
                    <a:pt x="44" y="620"/>
                  </a:lnTo>
                  <a:lnTo>
                    <a:pt x="48" y="622"/>
                  </a:lnTo>
                  <a:lnTo>
                    <a:pt x="51" y="625"/>
                  </a:lnTo>
                  <a:lnTo>
                    <a:pt x="55" y="628"/>
                  </a:lnTo>
                  <a:lnTo>
                    <a:pt x="59" y="632"/>
                  </a:lnTo>
                  <a:lnTo>
                    <a:pt x="62" y="636"/>
                  </a:lnTo>
                  <a:lnTo>
                    <a:pt x="65" y="640"/>
                  </a:lnTo>
                  <a:lnTo>
                    <a:pt x="64" y="644"/>
                  </a:lnTo>
                  <a:lnTo>
                    <a:pt x="62" y="647"/>
                  </a:lnTo>
                  <a:lnTo>
                    <a:pt x="58" y="653"/>
                  </a:lnTo>
                  <a:lnTo>
                    <a:pt x="55" y="657"/>
                  </a:lnTo>
                  <a:lnTo>
                    <a:pt x="51" y="662"/>
                  </a:lnTo>
                  <a:lnTo>
                    <a:pt x="48" y="666"/>
                  </a:lnTo>
                  <a:lnTo>
                    <a:pt x="46" y="670"/>
                  </a:lnTo>
                  <a:lnTo>
                    <a:pt x="46" y="673"/>
                  </a:lnTo>
                  <a:lnTo>
                    <a:pt x="50" y="677"/>
                  </a:lnTo>
                  <a:lnTo>
                    <a:pt x="55" y="681"/>
                  </a:lnTo>
                  <a:lnTo>
                    <a:pt x="62" y="684"/>
                  </a:lnTo>
                  <a:lnTo>
                    <a:pt x="68" y="687"/>
                  </a:lnTo>
                  <a:lnTo>
                    <a:pt x="81" y="691"/>
                  </a:lnTo>
                  <a:lnTo>
                    <a:pt x="94" y="696"/>
                  </a:lnTo>
                  <a:lnTo>
                    <a:pt x="99" y="698"/>
                  </a:lnTo>
                  <a:lnTo>
                    <a:pt x="105" y="702"/>
                  </a:lnTo>
                  <a:lnTo>
                    <a:pt x="110" y="705"/>
                  </a:lnTo>
                  <a:lnTo>
                    <a:pt x="114" y="710"/>
                  </a:lnTo>
                  <a:lnTo>
                    <a:pt x="118" y="714"/>
                  </a:lnTo>
                  <a:lnTo>
                    <a:pt x="121" y="721"/>
                  </a:lnTo>
                  <a:lnTo>
                    <a:pt x="123" y="729"/>
                  </a:lnTo>
                  <a:lnTo>
                    <a:pt x="123" y="738"/>
                  </a:lnTo>
                  <a:lnTo>
                    <a:pt x="127" y="742"/>
                  </a:lnTo>
                  <a:lnTo>
                    <a:pt x="132" y="744"/>
                  </a:lnTo>
                  <a:lnTo>
                    <a:pt x="136" y="746"/>
                  </a:lnTo>
                  <a:lnTo>
                    <a:pt x="142" y="747"/>
                  </a:lnTo>
                  <a:lnTo>
                    <a:pt x="154" y="748"/>
                  </a:lnTo>
                  <a:lnTo>
                    <a:pt x="166" y="748"/>
                  </a:lnTo>
                  <a:lnTo>
                    <a:pt x="180" y="747"/>
                  </a:lnTo>
                  <a:lnTo>
                    <a:pt x="194" y="746"/>
                  </a:lnTo>
                  <a:lnTo>
                    <a:pt x="208" y="744"/>
                  </a:lnTo>
                  <a:lnTo>
                    <a:pt x="220" y="744"/>
                  </a:lnTo>
                  <a:lnTo>
                    <a:pt x="224" y="744"/>
                  </a:lnTo>
                  <a:lnTo>
                    <a:pt x="236" y="744"/>
                  </a:lnTo>
                  <a:lnTo>
                    <a:pt x="256" y="743"/>
                  </a:lnTo>
                  <a:lnTo>
                    <a:pt x="279" y="740"/>
                  </a:lnTo>
                  <a:lnTo>
                    <a:pt x="293" y="738"/>
                  </a:lnTo>
                  <a:lnTo>
                    <a:pt x="306" y="735"/>
                  </a:lnTo>
                  <a:lnTo>
                    <a:pt x="320" y="732"/>
                  </a:lnTo>
                  <a:lnTo>
                    <a:pt x="335" y="727"/>
                  </a:lnTo>
                  <a:lnTo>
                    <a:pt x="347" y="721"/>
                  </a:lnTo>
                  <a:lnTo>
                    <a:pt x="361" y="714"/>
                  </a:lnTo>
                  <a:lnTo>
                    <a:pt x="372" y="706"/>
                  </a:lnTo>
                  <a:lnTo>
                    <a:pt x="383" y="698"/>
                  </a:lnTo>
                  <a:lnTo>
                    <a:pt x="361" y="698"/>
                  </a:lnTo>
                  <a:lnTo>
                    <a:pt x="315" y="705"/>
                  </a:lnTo>
                  <a:lnTo>
                    <a:pt x="298" y="690"/>
                  </a:lnTo>
                  <a:lnTo>
                    <a:pt x="209" y="702"/>
                  </a:lnTo>
                  <a:lnTo>
                    <a:pt x="190" y="694"/>
                  </a:lnTo>
                  <a:lnTo>
                    <a:pt x="190" y="685"/>
                  </a:lnTo>
                  <a:lnTo>
                    <a:pt x="135" y="670"/>
                  </a:lnTo>
                  <a:lnTo>
                    <a:pt x="135" y="658"/>
                  </a:lnTo>
                  <a:lnTo>
                    <a:pt x="143" y="651"/>
                  </a:lnTo>
                  <a:lnTo>
                    <a:pt x="186" y="636"/>
                  </a:lnTo>
                  <a:lnTo>
                    <a:pt x="182" y="631"/>
                  </a:lnTo>
                  <a:lnTo>
                    <a:pt x="107" y="569"/>
                  </a:lnTo>
                  <a:lnTo>
                    <a:pt x="107" y="554"/>
                  </a:lnTo>
                  <a:lnTo>
                    <a:pt x="120" y="554"/>
                  </a:lnTo>
                  <a:lnTo>
                    <a:pt x="179" y="562"/>
                  </a:lnTo>
                  <a:lnTo>
                    <a:pt x="96" y="499"/>
                  </a:lnTo>
                  <a:lnTo>
                    <a:pt x="88" y="484"/>
                  </a:lnTo>
                  <a:lnTo>
                    <a:pt x="96" y="476"/>
                  </a:lnTo>
                  <a:lnTo>
                    <a:pt x="105" y="476"/>
                  </a:lnTo>
                  <a:lnTo>
                    <a:pt x="158" y="488"/>
                  </a:lnTo>
                  <a:lnTo>
                    <a:pt x="158" y="480"/>
                  </a:lnTo>
                  <a:lnTo>
                    <a:pt x="120" y="433"/>
                  </a:lnTo>
                  <a:lnTo>
                    <a:pt x="92" y="393"/>
                  </a:lnTo>
                  <a:lnTo>
                    <a:pt x="101" y="387"/>
                  </a:lnTo>
                  <a:lnTo>
                    <a:pt x="105" y="387"/>
                  </a:lnTo>
                  <a:lnTo>
                    <a:pt x="135" y="398"/>
                  </a:lnTo>
                  <a:lnTo>
                    <a:pt x="107" y="344"/>
                  </a:lnTo>
                  <a:lnTo>
                    <a:pt x="107" y="325"/>
                  </a:lnTo>
                  <a:lnTo>
                    <a:pt x="124" y="325"/>
                  </a:lnTo>
                  <a:lnTo>
                    <a:pt x="127" y="258"/>
                  </a:lnTo>
                  <a:lnTo>
                    <a:pt x="143" y="266"/>
                  </a:lnTo>
                  <a:lnTo>
                    <a:pt x="143" y="230"/>
                  </a:lnTo>
                  <a:lnTo>
                    <a:pt x="151" y="223"/>
                  </a:lnTo>
                  <a:lnTo>
                    <a:pt x="158" y="223"/>
                  </a:lnTo>
                  <a:lnTo>
                    <a:pt x="162" y="228"/>
                  </a:lnTo>
                  <a:lnTo>
                    <a:pt x="182" y="188"/>
                  </a:lnTo>
                  <a:lnTo>
                    <a:pt x="209" y="166"/>
                  </a:lnTo>
                  <a:lnTo>
                    <a:pt x="279" y="126"/>
                  </a:lnTo>
                  <a:lnTo>
                    <a:pt x="275" y="122"/>
                  </a:lnTo>
                  <a:lnTo>
                    <a:pt x="271" y="122"/>
                  </a:lnTo>
                  <a:lnTo>
                    <a:pt x="268" y="126"/>
                  </a:lnTo>
                  <a:lnTo>
                    <a:pt x="253" y="126"/>
                  </a:lnTo>
                  <a:lnTo>
                    <a:pt x="291" y="84"/>
                  </a:lnTo>
                  <a:lnTo>
                    <a:pt x="283" y="67"/>
                  </a:lnTo>
                  <a:lnTo>
                    <a:pt x="302" y="48"/>
                  </a:lnTo>
                  <a:lnTo>
                    <a:pt x="316" y="29"/>
                  </a:lnTo>
                  <a:lnTo>
                    <a:pt x="316" y="27"/>
                  </a:lnTo>
                  <a:lnTo>
                    <a:pt x="317" y="26"/>
                  </a:lnTo>
                  <a:lnTo>
                    <a:pt x="317" y="25"/>
                  </a:lnTo>
                  <a:lnTo>
                    <a:pt x="317" y="23"/>
                  </a:lnTo>
                  <a:lnTo>
                    <a:pt x="317" y="21"/>
                  </a:lnTo>
                  <a:lnTo>
                    <a:pt x="317" y="19"/>
                  </a:lnTo>
                  <a:lnTo>
                    <a:pt x="317" y="18"/>
                  </a:lnTo>
                  <a:lnTo>
                    <a:pt x="317" y="16"/>
                  </a:lnTo>
                  <a:lnTo>
                    <a:pt x="310" y="10"/>
                  </a:lnTo>
                  <a:lnTo>
                    <a:pt x="310" y="5"/>
                  </a:lnTo>
                  <a:lnTo>
                    <a:pt x="315" y="0"/>
                  </a:lnTo>
                  <a:lnTo>
                    <a:pt x="298" y="5"/>
                  </a:lnTo>
                  <a:close/>
                  <a:moveTo>
                    <a:pt x="320" y="240"/>
                  </a:moveTo>
                  <a:lnTo>
                    <a:pt x="319" y="233"/>
                  </a:lnTo>
                  <a:lnTo>
                    <a:pt x="319" y="225"/>
                  </a:lnTo>
                  <a:lnTo>
                    <a:pt x="319" y="217"/>
                  </a:lnTo>
                  <a:lnTo>
                    <a:pt x="319" y="208"/>
                  </a:lnTo>
                  <a:lnTo>
                    <a:pt x="317" y="200"/>
                  </a:lnTo>
                  <a:lnTo>
                    <a:pt x="317" y="192"/>
                  </a:lnTo>
                  <a:lnTo>
                    <a:pt x="317" y="182"/>
                  </a:lnTo>
                  <a:lnTo>
                    <a:pt x="317" y="174"/>
                  </a:lnTo>
                  <a:lnTo>
                    <a:pt x="309" y="173"/>
                  </a:lnTo>
                  <a:lnTo>
                    <a:pt x="301" y="171"/>
                  </a:lnTo>
                  <a:lnTo>
                    <a:pt x="294" y="171"/>
                  </a:lnTo>
                  <a:lnTo>
                    <a:pt x="286" y="173"/>
                  </a:lnTo>
                  <a:lnTo>
                    <a:pt x="279" y="173"/>
                  </a:lnTo>
                  <a:lnTo>
                    <a:pt x="272" y="175"/>
                  </a:lnTo>
                  <a:lnTo>
                    <a:pt x="267" y="177"/>
                  </a:lnTo>
                  <a:lnTo>
                    <a:pt x="262" y="180"/>
                  </a:lnTo>
                  <a:lnTo>
                    <a:pt x="264" y="181"/>
                  </a:lnTo>
                  <a:lnTo>
                    <a:pt x="260" y="184"/>
                  </a:lnTo>
                  <a:lnTo>
                    <a:pt x="260" y="185"/>
                  </a:lnTo>
                  <a:lnTo>
                    <a:pt x="260" y="186"/>
                  </a:lnTo>
                  <a:lnTo>
                    <a:pt x="254" y="186"/>
                  </a:lnTo>
                  <a:lnTo>
                    <a:pt x="228" y="200"/>
                  </a:lnTo>
                  <a:lnTo>
                    <a:pt x="295" y="200"/>
                  </a:lnTo>
                  <a:lnTo>
                    <a:pt x="317" y="215"/>
                  </a:lnTo>
                  <a:lnTo>
                    <a:pt x="298" y="243"/>
                  </a:lnTo>
                  <a:lnTo>
                    <a:pt x="320" y="240"/>
                  </a:lnTo>
                  <a:close/>
                  <a:moveTo>
                    <a:pt x="251" y="177"/>
                  </a:moveTo>
                  <a:lnTo>
                    <a:pt x="251" y="175"/>
                  </a:lnTo>
                  <a:lnTo>
                    <a:pt x="253" y="175"/>
                  </a:lnTo>
                  <a:lnTo>
                    <a:pt x="253" y="174"/>
                  </a:lnTo>
                  <a:lnTo>
                    <a:pt x="253" y="173"/>
                  </a:lnTo>
                  <a:lnTo>
                    <a:pt x="254" y="173"/>
                  </a:lnTo>
                  <a:lnTo>
                    <a:pt x="240" y="173"/>
                  </a:lnTo>
                  <a:lnTo>
                    <a:pt x="240" y="177"/>
                  </a:lnTo>
                  <a:lnTo>
                    <a:pt x="251" y="177"/>
                  </a:lnTo>
                  <a:close/>
                  <a:moveTo>
                    <a:pt x="258" y="164"/>
                  </a:moveTo>
                  <a:lnTo>
                    <a:pt x="260" y="162"/>
                  </a:lnTo>
                  <a:lnTo>
                    <a:pt x="261" y="160"/>
                  </a:lnTo>
                  <a:lnTo>
                    <a:pt x="262" y="158"/>
                  </a:lnTo>
                  <a:lnTo>
                    <a:pt x="264" y="156"/>
                  </a:lnTo>
                  <a:lnTo>
                    <a:pt x="265" y="154"/>
                  </a:lnTo>
                  <a:lnTo>
                    <a:pt x="265" y="152"/>
                  </a:lnTo>
                  <a:lnTo>
                    <a:pt x="267" y="149"/>
                  </a:lnTo>
                  <a:lnTo>
                    <a:pt x="268" y="148"/>
                  </a:lnTo>
                  <a:lnTo>
                    <a:pt x="249" y="160"/>
                  </a:lnTo>
                  <a:lnTo>
                    <a:pt x="253" y="160"/>
                  </a:lnTo>
                  <a:lnTo>
                    <a:pt x="258" y="164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Freeform 12"/>
            <p:cNvSpPr>
              <a:spLocks noEditPoints="1"/>
            </p:cNvSpPr>
            <p:nvPr/>
          </p:nvSpPr>
          <p:spPr bwMode="auto">
            <a:xfrm>
              <a:off x="405" y="3661"/>
              <a:ext cx="397" cy="223"/>
            </a:xfrm>
            <a:custGeom>
              <a:avLst/>
              <a:gdLst>
                <a:gd name="T0" fmla="*/ 83 w 794"/>
                <a:gd name="T1" fmla="*/ 17 h 447"/>
                <a:gd name="T2" fmla="*/ 82 w 794"/>
                <a:gd name="T3" fmla="*/ 19 h 447"/>
                <a:gd name="T4" fmla="*/ 81 w 794"/>
                <a:gd name="T5" fmla="*/ 26 h 447"/>
                <a:gd name="T6" fmla="*/ 81 w 794"/>
                <a:gd name="T7" fmla="*/ 33 h 447"/>
                <a:gd name="T8" fmla="*/ 79 w 794"/>
                <a:gd name="T9" fmla="*/ 31 h 447"/>
                <a:gd name="T10" fmla="*/ 76 w 794"/>
                <a:gd name="T11" fmla="*/ 31 h 447"/>
                <a:gd name="T12" fmla="*/ 75 w 794"/>
                <a:gd name="T13" fmla="*/ 33 h 447"/>
                <a:gd name="T14" fmla="*/ 73 w 794"/>
                <a:gd name="T15" fmla="*/ 38 h 447"/>
                <a:gd name="T16" fmla="*/ 70 w 794"/>
                <a:gd name="T17" fmla="*/ 44 h 447"/>
                <a:gd name="T18" fmla="*/ 68 w 794"/>
                <a:gd name="T19" fmla="*/ 42 h 447"/>
                <a:gd name="T20" fmla="*/ 67 w 794"/>
                <a:gd name="T21" fmla="*/ 44 h 447"/>
                <a:gd name="T22" fmla="*/ 66 w 794"/>
                <a:gd name="T23" fmla="*/ 45 h 447"/>
                <a:gd name="T24" fmla="*/ 62 w 794"/>
                <a:gd name="T25" fmla="*/ 46 h 447"/>
                <a:gd name="T26" fmla="*/ 61 w 794"/>
                <a:gd name="T27" fmla="*/ 48 h 447"/>
                <a:gd name="T28" fmla="*/ 60 w 794"/>
                <a:gd name="T29" fmla="*/ 48 h 447"/>
                <a:gd name="T30" fmla="*/ 52 w 794"/>
                <a:gd name="T31" fmla="*/ 48 h 447"/>
                <a:gd name="T32" fmla="*/ 47 w 794"/>
                <a:gd name="T33" fmla="*/ 48 h 447"/>
                <a:gd name="T34" fmla="*/ 49 w 794"/>
                <a:gd name="T35" fmla="*/ 50 h 447"/>
                <a:gd name="T36" fmla="*/ 48 w 794"/>
                <a:gd name="T37" fmla="*/ 51 h 447"/>
                <a:gd name="T38" fmla="*/ 26 w 794"/>
                <a:gd name="T39" fmla="*/ 43 h 447"/>
                <a:gd name="T40" fmla="*/ 26 w 794"/>
                <a:gd name="T41" fmla="*/ 46 h 447"/>
                <a:gd name="T42" fmla="*/ 22 w 794"/>
                <a:gd name="T43" fmla="*/ 35 h 447"/>
                <a:gd name="T44" fmla="*/ 22 w 794"/>
                <a:gd name="T45" fmla="*/ 31 h 447"/>
                <a:gd name="T46" fmla="*/ 19 w 794"/>
                <a:gd name="T47" fmla="*/ 28 h 447"/>
                <a:gd name="T48" fmla="*/ 23 w 794"/>
                <a:gd name="T49" fmla="*/ 24 h 447"/>
                <a:gd name="T50" fmla="*/ 22 w 794"/>
                <a:gd name="T51" fmla="*/ 23 h 447"/>
                <a:gd name="T52" fmla="*/ 19 w 794"/>
                <a:gd name="T53" fmla="*/ 23 h 447"/>
                <a:gd name="T54" fmla="*/ 12 w 794"/>
                <a:gd name="T55" fmla="*/ 18 h 447"/>
                <a:gd name="T56" fmla="*/ 5 w 794"/>
                <a:gd name="T57" fmla="*/ 34 h 447"/>
                <a:gd name="T58" fmla="*/ 5 w 794"/>
                <a:gd name="T59" fmla="*/ 35 h 447"/>
                <a:gd name="T60" fmla="*/ 9 w 794"/>
                <a:gd name="T61" fmla="*/ 43 h 447"/>
                <a:gd name="T62" fmla="*/ 22 w 794"/>
                <a:gd name="T63" fmla="*/ 48 h 447"/>
                <a:gd name="T64" fmla="*/ 33 w 794"/>
                <a:gd name="T65" fmla="*/ 51 h 447"/>
                <a:gd name="T66" fmla="*/ 36 w 794"/>
                <a:gd name="T67" fmla="*/ 55 h 447"/>
                <a:gd name="T68" fmla="*/ 73 w 794"/>
                <a:gd name="T69" fmla="*/ 44 h 447"/>
                <a:gd name="T70" fmla="*/ 93 w 794"/>
                <a:gd name="T71" fmla="*/ 24 h 447"/>
                <a:gd name="T72" fmla="*/ 99 w 794"/>
                <a:gd name="T73" fmla="*/ 15 h 447"/>
                <a:gd name="T74" fmla="*/ 97 w 794"/>
                <a:gd name="T75" fmla="*/ 15 h 447"/>
                <a:gd name="T76" fmla="*/ 96 w 794"/>
                <a:gd name="T77" fmla="*/ 14 h 447"/>
                <a:gd name="T78" fmla="*/ 94 w 794"/>
                <a:gd name="T79" fmla="*/ 12 h 447"/>
                <a:gd name="T80" fmla="*/ 93 w 794"/>
                <a:gd name="T81" fmla="*/ 10 h 447"/>
                <a:gd name="T82" fmla="*/ 92 w 794"/>
                <a:gd name="T83" fmla="*/ 11 h 447"/>
                <a:gd name="T84" fmla="*/ 89 w 794"/>
                <a:gd name="T85" fmla="*/ 6 h 447"/>
                <a:gd name="T86" fmla="*/ 84 w 794"/>
                <a:gd name="T87" fmla="*/ 6 h 447"/>
                <a:gd name="T88" fmla="*/ 82 w 794"/>
                <a:gd name="T89" fmla="*/ 3 h 447"/>
                <a:gd name="T90" fmla="*/ 82 w 794"/>
                <a:gd name="T91" fmla="*/ 5 h 447"/>
                <a:gd name="T92" fmla="*/ 84 w 794"/>
                <a:gd name="T93" fmla="*/ 10 h 447"/>
                <a:gd name="T94" fmla="*/ 83 w 794"/>
                <a:gd name="T95" fmla="*/ 10 h 447"/>
                <a:gd name="T96" fmla="*/ 14 w 794"/>
                <a:gd name="T97" fmla="*/ 11 h 447"/>
                <a:gd name="T98" fmla="*/ 15 w 794"/>
                <a:gd name="T99" fmla="*/ 9 h 447"/>
                <a:gd name="T100" fmla="*/ 17 w 794"/>
                <a:gd name="T101" fmla="*/ 5 h 447"/>
                <a:gd name="T102" fmla="*/ 18 w 794"/>
                <a:gd name="T103" fmla="*/ 2 h 447"/>
                <a:gd name="T104" fmla="*/ 17 w 794"/>
                <a:gd name="T105" fmla="*/ 5 h 447"/>
                <a:gd name="T106" fmla="*/ 11 w 794"/>
                <a:gd name="T107" fmla="*/ 15 h 447"/>
                <a:gd name="T108" fmla="*/ 11 w 794"/>
                <a:gd name="T109" fmla="*/ 17 h 44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94"/>
                <a:gd name="T166" fmla="*/ 0 h 447"/>
                <a:gd name="T167" fmla="*/ 794 w 794"/>
                <a:gd name="T168" fmla="*/ 447 h 44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94" h="447">
                  <a:moveTo>
                    <a:pt x="660" y="76"/>
                  </a:moveTo>
                  <a:lnTo>
                    <a:pt x="658" y="89"/>
                  </a:lnTo>
                  <a:lnTo>
                    <a:pt x="658" y="106"/>
                  </a:lnTo>
                  <a:lnTo>
                    <a:pt x="660" y="122"/>
                  </a:lnTo>
                  <a:lnTo>
                    <a:pt x="661" y="140"/>
                  </a:lnTo>
                  <a:lnTo>
                    <a:pt x="663" y="158"/>
                  </a:lnTo>
                  <a:lnTo>
                    <a:pt x="665" y="174"/>
                  </a:lnTo>
                  <a:lnTo>
                    <a:pt x="667" y="188"/>
                  </a:lnTo>
                  <a:lnTo>
                    <a:pt x="667" y="199"/>
                  </a:lnTo>
                  <a:lnTo>
                    <a:pt x="654" y="154"/>
                  </a:lnTo>
                  <a:lnTo>
                    <a:pt x="654" y="167"/>
                  </a:lnTo>
                  <a:lnTo>
                    <a:pt x="654" y="180"/>
                  </a:lnTo>
                  <a:lnTo>
                    <a:pt x="649" y="187"/>
                  </a:lnTo>
                  <a:lnTo>
                    <a:pt x="646" y="198"/>
                  </a:lnTo>
                  <a:lnTo>
                    <a:pt x="643" y="211"/>
                  </a:lnTo>
                  <a:lnTo>
                    <a:pt x="642" y="225"/>
                  </a:lnTo>
                  <a:lnTo>
                    <a:pt x="642" y="240"/>
                  </a:lnTo>
                  <a:lnTo>
                    <a:pt x="641" y="252"/>
                  </a:lnTo>
                  <a:lnTo>
                    <a:pt x="641" y="263"/>
                  </a:lnTo>
                  <a:lnTo>
                    <a:pt x="641" y="270"/>
                  </a:lnTo>
                  <a:lnTo>
                    <a:pt x="641" y="265"/>
                  </a:lnTo>
                  <a:lnTo>
                    <a:pt x="641" y="258"/>
                  </a:lnTo>
                  <a:lnTo>
                    <a:pt x="636" y="255"/>
                  </a:lnTo>
                  <a:lnTo>
                    <a:pt x="631" y="254"/>
                  </a:lnTo>
                  <a:lnTo>
                    <a:pt x="626" y="252"/>
                  </a:lnTo>
                  <a:lnTo>
                    <a:pt x="621" y="252"/>
                  </a:lnTo>
                  <a:lnTo>
                    <a:pt x="616" y="251"/>
                  </a:lnTo>
                  <a:lnTo>
                    <a:pt x="612" y="251"/>
                  </a:lnTo>
                  <a:lnTo>
                    <a:pt x="606" y="251"/>
                  </a:lnTo>
                  <a:lnTo>
                    <a:pt x="602" y="251"/>
                  </a:lnTo>
                  <a:lnTo>
                    <a:pt x="602" y="254"/>
                  </a:lnTo>
                  <a:lnTo>
                    <a:pt x="601" y="257"/>
                  </a:lnTo>
                  <a:lnTo>
                    <a:pt x="599" y="261"/>
                  </a:lnTo>
                  <a:lnTo>
                    <a:pt x="598" y="265"/>
                  </a:lnTo>
                  <a:lnTo>
                    <a:pt x="597" y="269"/>
                  </a:lnTo>
                  <a:lnTo>
                    <a:pt x="597" y="274"/>
                  </a:lnTo>
                  <a:lnTo>
                    <a:pt x="595" y="278"/>
                  </a:lnTo>
                  <a:lnTo>
                    <a:pt x="595" y="284"/>
                  </a:lnTo>
                  <a:lnTo>
                    <a:pt x="587" y="295"/>
                  </a:lnTo>
                  <a:lnTo>
                    <a:pt x="580" y="307"/>
                  </a:lnTo>
                  <a:lnTo>
                    <a:pt x="576" y="320"/>
                  </a:lnTo>
                  <a:lnTo>
                    <a:pt x="571" y="333"/>
                  </a:lnTo>
                  <a:lnTo>
                    <a:pt x="565" y="346"/>
                  </a:lnTo>
                  <a:lnTo>
                    <a:pt x="558" y="355"/>
                  </a:lnTo>
                  <a:lnTo>
                    <a:pt x="554" y="359"/>
                  </a:lnTo>
                  <a:lnTo>
                    <a:pt x="550" y="363"/>
                  </a:lnTo>
                  <a:lnTo>
                    <a:pt x="543" y="366"/>
                  </a:lnTo>
                  <a:lnTo>
                    <a:pt x="536" y="368"/>
                  </a:lnTo>
                  <a:lnTo>
                    <a:pt x="557" y="348"/>
                  </a:lnTo>
                  <a:lnTo>
                    <a:pt x="543" y="341"/>
                  </a:lnTo>
                  <a:lnTo>
                    <a:pt x="542" y="344"/>
                  </a:lnTo>
                  <a:lnTo>
                    <a:pt x="539" y="347"/>
                  </a:lnTo>
                  <a:lnTo>
                    <a:pt x="538" y="350"/>
                  </a:lnTo>
                  <a:lnTo>
                    <a:pt x="536" y="351"/>
                  </a:lnTo>
                  <a:lnTo>
                    <a:pt x="534" y="354"/>
                  </a:lnTo>
                  <a:lnTo>
                    <a:pt x="532" y="357"/>
                  </a:lnTo>
                  <a:lnTo>
                    <a:pt x="528" y="359"/>
                  </a:lnTo>
                  <a:lnTo>
                    <a:pt x="524" y="361"/>
                  </a:lnTo>
                  <a:lnTo>
                    <a:pt x="524" y="362"/>
                  </a:lnTo>
                  <a:lnTo>
                    <a:pt x="521" y="363"/>
                  </a:lnTo>
                  <a:lnTo>
                    <a:pt x="517" y="365"/>
                  </a:lnTo>
                  <a:lnTo>
                    <a:pt x="512" y="368"/>
                  </a:lnTo>
                  <a:lnTo>
                    <a:pt x="505" y="370"/>
                  </a:lnTo>
                  <a:lnTo>
                    <a:pt x="501" y="372"/>
                  </a:lnTo>
                  <a:lnTo>
                    <a:pt x="498" y="373"/>
                  </a:lnTo>
                  <a:lnTo>
                    <a:pt x="498" y="374"/>
                  </a:lnTo>
                  <a:lnTo>
                    <a:pt x="498" y="381"/>
                  </a:lnTo>
                  <a:lnTo>
                    <a:pt x="498" y="387"/>
                  </a:lnTo>
                  <a:lnTo>
                    <a:pt x="495" y="387"/>
                  </a:lnTo>
                  <a:lnTo>
                    <a:pt x="494" y="387"/>
                  </a:lnTo>
                  <a:lnTo>
                    <a:pt x="491" y="387"/>
                  </a:lnTo>
                  <a:lnTo>
                    <a:pt x="488" y="387"/>
                  </a:lnTo>
                  <a:lnTo>
                    <a:pt x="486" y="387"/>
                  </a:lnTo>
                  <a:lnTo>
                    <a:pt x="483" y="387"/>
                  </a:lnTo>
                  <a:lnTo>
                    <a:pt x="482" y="387"/>
                  </a:lnTo>
                  <a:lnTo>
                    <a:pt x="479" y="387"/>
                  </a:lnTo>
                  <a:lnTo>
                    <a:pt x="471" y="387"/>
                  </a:lnTo>
                  <a:lnTo>
                    <a:pt x="457" y="387"/>
                  </a:lnTo>
                  <a:lnTo>
                    <a:pt x="440" y="385"/>
                  </a:lnTo>
                  <a:lnTo>
                    <a:pt x="423" y="385"/>
                  </a:lnTo>
                  <a:lnTo>
                    <a:pt x="405" y="385"/>
                  </a:lnTo>
                  <a:lnTo>
                    <a:pt x="390" y="387"/>
                  </a:lnTo>
                  <a:lnTo>
                    <a:pt x="383" y="388"/>
                  </a:lnTo>
                  <a:lnTo>
                    <a:pt x="379" y="389"/>
                  </a:lnTo>
                  <a:lnTo>
                    <a:pt x="376" y="391"/>
                  </a:lnTo>
                  <a:lnTo>
                    <a:pt x="375" y="394"/>
                  </a:lnTo>
                  <a:lnTo>
                    <a:pt x="379" y="395"/>
                  </a:lnTo>
                  <a:lnTo>
                    <a:pt x="383" y="396"/>
                  </a:lnTo>
                  <a:lnTo>
                    <a:pt x="386" y="398"/>
                  </a:lnTo>
                  <a:lnTo>
                    <a:pt x="387" y="400"/>
                  </a:lnTo>
                  <a:lnTo>
                    <a:pt x="388" y="405"/>
                  </a:lnTo>
                  <a:lnTo>
                    <a:pt x="391" y="407"/>
                  </a:lnTo>
                  <a:lnTo>
                    <a:pt x="392" y="410"/>
                  </a:lnTo>
                  <a:lnTo>
                    <a:pt x="394" y="413"/>
                  </a:lnTo>
                  <a:lnTo>
                    <a:pt x="383" y="410"/>
                  </a:lnTo>
                  <a:lnTo>
                    <a:pt x="358" y="402"/>
                  </a:lnTo>
                  <a:lnTo>
                    <a:pt x="324" y="389"/>
                  </a:lnTo>
                  <a:lnTo>
                    <a:pt x="285" y="374"/>
                  </a:lnTo>
                  <a:lnTo>
                    <a:pt x="247" y="359"/>
                  </a:lnTo>
                  <a:lnTo>
                    <a:pt x="213" y="344"/>
                  </a:lnTo>
                  <a:lnTo>
                    <a:pt x="199" y="337"/>
                  </a:lnTo>
                  <a:lnTo>
                    <a:pt x="189" y="332"/>
                  </a:lnTo>
                  <a:lnTo>
                    <a:pt x="183" y="326"/>
                  </a:lnTo>
                  <a:lnTo>
                    <a:pt x="180" y="322"/>
                  </a:lnTo>
                  <a:lnTo>
                    <a:pt x="213" y="368"/>
                  </a:lnTo>
                  <a:lnTo>
                    <a:pt x="194" y="315"/>
                  </a:lnTo>
                  <a:lnTo>
                    <a:pt x="161" y="315"/>
                  </a:lnTo>
                  <a:lnTo>
                    <a:pt x="162" y="304"/>
                  </a:lnTo>
                  <a:lnTo>
                    <a:pt x="165" y="292"/>
                  </a:lnTo>
                  <a:lnTo>
                    <a:pt x="169" y="283"/>
                  </a:lnTo>
                  <a:lnTo>
                    <a:pt x="172" y="272"/>
                  </a:lnTo>
                  <a:lnTo>
                    <a:pt x="172" y="266"/>
                  </a:lnTo>
                  <a:lnTo>
                    <a:pt x="172" y="261"/>
                  </a:lnTo>
                  <a:lnTo>
                    <a:pt x="172" y="257"/>
                  </a:lnTo>
                  <a:lnTo>
                    <a:pt x="169" y="251"/>
                  </a:lnTo>
                  <a:lnTo>
                    <a:pt x="166" y="247"/>
                  </a:lnTo>
                  <a:lnTo>
                    <a:pt x="162" y="241"/>
                  </a:lnTo>
                  <a:lnTo>
                    <a:pt x="155" y="236"/>
                  </a:lnTo>
                  <a:lnTo>
                    <a:pt x="148" y="232"/>
                  </a:lnTo>
                  <a:lnTo>
                    <a:pt x="151" y="230"/>
                  </a:lnTo>
                  <a:lnTo>
                    <a:pt x="156" y="225"/>
                  </a:lnTo>
                  <a:lnTo>
                    <a:pt x="162" y="219"/>
                  </a:lnTo>
                  <a:lnTo>
                    <a:pt x="167" y="213"/>
                  </a:lnTo>
                  <a:lnTo>
                    <a:pt x="173" y="206"/>
                  </a:lnTo>
                  <a:lnTo>
                    <a:pt x="178" y="199"/>
                  </a:lnTo>
                  <a:lnTo>
                    <a:pt x="184" y="195"/>
                  </a:lnTo>
                  <a:lnTo>
                    <a:pt x="187" y="193"/>
                  </a:lnTo>
                  <a:lnTo>
                    <a:pt x="183" y="192"/>
                  </a:lnTo>
                  <a:lnTo>
                    <a:pt x="177" y="192"/>
                  </a:lnTo>
                  <a:lnTo>
                    <a:pt x="172" y="191"/>
                  </a:lnTo>
                  <a:lnTo>
                    <a:pt x="167" y="189"/>
                  </a:lnTo>
                  <a:lnTo>
                    <a:pt x="162" y="188"/>
                  </a:lnTo>
                  <a:lnTo>
                    <a:pt x="158" y="188"/>
                  </a:lnTo>
                  <a:lnTo>
                    <a:pt x="152" y="187"/>
                  </a:lnTo>
                  <a:lnTo>
                    <a:pt x="148" y="187"/>
                  </a:lnTo>
                  <a:lnTo>
                    <a:pt x="174" y="115"/>
                  </a:lnTo>
                  <a:lnTo>
                    <a:pt x="117" y="115"/>
                  </a:lnTo>
                  <a:lnTo>
                    <a:pt x="117" y="121"/>
                  </a:lnTo>
                  <a:lnTo>
                    <a:pt x="98" y="147"/>
                  </a:lnTo>
                  <a:lnTo>
                    <a:pt x="102" y="151"/>
                  </a:lnTo>
                  <a:lnTo>
                    <a:pt x="102" y="189"/>
                  </a:lnTo>
                  <a:lnTo>
                    <a:pt x="55" y="241"/>
                  </a:lnTo>
                  <a:lnTo>
                    <a:pt x="21" y="263"/>
                  </a:lnTo>
                  <a:lnTo>
                    <a:pt x="25" y="263"/>
                  </a:lnTo>
                  <a:lnTo>
                    <a:pt x="40" y="272"/>
                  </a:lnTo>
                  <a:lnTo>
                    <a:pt x="36" y="276"/>
                  </a:lnTo>
                  <a:lnTo>
                    <a:pt x="12" y="276"/>
                  </a:lnTo>
                  <a:lnTo>
                    <a:pt x="12" y="280"/>
                  </a:lnTo>
                  <a:lnTo>
                    <a:pt x="25" y="280"/>
                  </a:lnTo>
                  <a:lnTo>
                    <a:pt x="36" y="284"/>
                  </a:lnTo>
                  <a:lnTo>
                    <a:pt x="32" y="287"/>
                  </a:lnTo>
                  <a:lnTo>
                    <a:pt x="0" y="303"/>
                  </a:lnTo>
                  <a:lnTo>
                    <a:pt x="67" y="303"/>
                  </a:lnTo>
                  <a:lnTo>
                    <a:pt x="89" y="318"/>
                  </a:lnTo>
                  <a:lnTo>
                    <a:pt x="70" y="346"/>
                  </a:lnTo>
                  <a:lnTo>
                    <a:pt x="110" y="341"/>
                  </a:lnTo>
                  <a:lnTo>
                    <a:pt x="117" y="350"/>
                  </a:lnTo>
                  <a:lnTo>
                    <a:pt x="121" y="373"/>
                  </a:lnTo>
                  <a:lnTo>
                    <a:pt x="176" y="380"/>
                  </a:lnTo>
                  <a:lnTo>
                    <a:pt x="176" y="388"/>
                  </a:lnTo>
                  <a:lnTo>
                    <a:pt x="188" y="388"/>
                  </a:lnTo>
                  <a:lnTo>
                    <a:pt x="218" y="392"/>
                  </a:lnTo>
                  <a:lnTo>
                    <a:pt x="218" y="405"/>
                  </a:lnTo>
                  <a:lnTo>
                    <a:pt x="250" y="405"/>
                  </a:lnTo>
                  <a:lnTo>
                    <a:pt x="258" y="411"/>
                  </a:lnTo>
                  <a:lnTo>
                    <a:pt x="258" y="416"/>
                  </a:lnTo>
                  <a:lnTo>
                    <a:pt x="250" y="422"/>
                  </a:lnTo>
                  <a:lnTo>
                    <a:pt x="246" y="422"/>
                  </a:lnTo>
                  <a:lnTo>
                    <a:pt x="292" y="428"/>
                  </a:lnTo>
                  <a:lnTo>
                    <a:pt x="284" y="443"/>
                  </a:lnTo>
                  <a:lnTo>
                    <a:pt x="288" y="443"/>
                  </a:lnTo>
                  <a:lnTo>
                    <a:pt x="292" y="447"/>
                  </a:lnTo>
                  <a:lnTo>
                    <a:pt x="366" y="422"/>
                  </a:lnTo>
                  <a:lnTo>
                    <a:pt x="473" y="381"/>
                  </a:lnTo>
                  <a:lnTo>
                    <a:pt x="584" y="354"/>
                  </a:lnTo>
                  <a:lnTo>
                    <a:pt x="654" y="291"/>
                  </a:lnTo>
                  <a:lnTo>
                    <a:pt x="682" y="276"/>
                  </a:lnTo>
                  <a:lnTo>
                    <a:pt x="697" y="257"/>
                  </a:lnTo>
                  <a:lnTo>
                    <a:pt x="716" y="248"/>
                  </a:lnTo>
                  <a:lnTo>
                    <a:pt x="743" y="195"/>
                  </a:lnTo>
                  <a:lnTo>
                    <a:pt x="782" y="151"/>
                  </a:lnTo>
                  <a:lnTo>
                    <a:pt x="794" y="136"/>
                  </a:lnTo>
                  <a:lnTo>
                    <a:pt x="786" y="128"/>
                  </a:lnTo>
                  <a:lnTo>
                    <a:pt x="786" y="126"/>
                  </a:lnTo>
                  <a:lnTo>
                    <a:pt x="785" y="126"/>
                  </a:lnTo>
                  <a:lnTo>
                    <a:pt x="782" y="125"/>
                  </a:lnTo>
                  <a:lnTo>
                    <a:pt x="779" y="124"/>
                  </a:lnTo>
                  <a:lnTo>
                    <a:pt x="778" y="124"/>
                  </a:lnTo>
                  <a:lnTo>
                    <a:pt x="775" y="122"/>
                  </a:lnTo>
                  <a:lnTo>
                    <a:pt x="774" y="122"/>
                  </a:lnTo>
                  <a:lnTo>
                    <a:pt x="772" y="122"/>
                  </a:lnTo>
                  <a:lnTo>
                    <a:pt x="771" y="122"/>
                  </a:lnTo>
                  <a:lnTo>
                    <a:pt x="770" y="119"/>
                  </a:lnTo>
                  <a:lnTo>
                    <a:pt x="768" y="115"/>
                  </a:lnTo>
                  <a:lnTo>
                    <a:pt x="765" y="113"/>
                  </a:lnTo>
                  <a:lnTo>
                    <a:pt x="763" y="108"/>
                  </a:lnTo>
                  <a:lnTo>
                    <a:pt x="760" y="104"/>
                  </a:lnTo>
                  <a:lnTo>
                    <a:pt x="757" y="102"/>
                  </a:lnTo>
                  <a:lnTo>
                    <a:pt x="753" y="99"/>
                  </a:lnTo>
                  <a:lnTo>
                    <a:pt x="750" y="96"/>
                  </a:lnTo>
                  <a:lnTo>
                    <a:pt x="750" y="89"/>
                  </a:lnTo>
                  <a:lnTo>
                    <a:pt x="750" y="82"/>
                  </a:lnTo>
                  <a:lnTo>
                    <a:pt x="745" y="82"/>
                  </a:lnTo>
                  <a:lnTo>
                    <a:pt x="742" y="84"/>
                  </a:lnTo>
                  <a:lnTo>
                    <a:pt x="739" y="85"/>
                  </a:lnTo>
                  <a:lnTo>
                    <a:pt x="739" y="87"/>
                  </a:lnTo>
                  <a:lnTo>
                    <a:pt x="738" y="87"/>
                  </a:lnTo>
                  <a:lnTo>
                    <a:pt x="737" y="88"/>
                  </a:lnTo>
                  <a:lnTo>
                    <a:pt x="735" y="89"/>
                  </a:lnTo>
                  <a:lnTo>
                    <a:pt x="731" y="89"/>
                  </a:lnTo>
                  <a:lnTo>
                    <a:pt x="731" y="51"/>
                  </a:lnTo>
                  <a:lnTo>
                    <a:pt x="726" y="51"/>
                  </a:lnTo>
                  <a:lnTo>
                    <a:pt x="720" y="51"/>
                  </a:lnTo>
                  <a:lnTo>
                    <a:pt x="712" y="52"/>
                  </a:lnTo>
                  <a:lnTo>
                    <a:pt x="705" y="54"/>
                  </a:lnTo>
                  <a:lnTo>
                    <a:pt x="697" y="55"/>
                  </a:lnTo>
                  <a:lnTo>
                    <a:pt x="689" y="56"/>
                  </a:lnTo>
                  <a:lnTo>
                    <a:pt x="680" y="56"/>
                  </a:lnTo>
                  <a:lnTo>
                    <a:pt x="674" y="56"/>
                  </a:lnTo>
                  <a:lnTo>
                    <a:pt x="671" y="54"/>
                  </a:lnTo>
                  <a:lnTo>
                    <a:pt x="667" y="49"/>
                  </a:lnTo>
                  <a:lnTo>
                    <a:pt x="664" y="44"/>
                  </a:lnTo>
                  <a:lnTo>
                    <a:pt x="660" y="39"/>
                  </a:lnTo>
                  <a:lnTo>
                    <a:pt x="657" y="33"/>
                  </a:lnTo>
                  <a:lnTo>
                    <a:pt x="653" y="29"/>
                  </a:lnTo>
                  <a:lnTo>
                    <a:pt x="650" y="25"/>
                  </a:lnTo>
                  <a:lnTo>
                    <a:pt x="647" y="25"/>
                  </a:lnTo>
                  <a:lnTo>
                    <a:pt x="647" y="29"/>
                  </a:lnTo>
                  <a:lnTo>
                    <a:pt x="649" y="36"/>
                  </a:lnTo>
                  <a:lnTo>
                    <a:pt x="652" y="45"/>
                  </a:lnTo>
                  <a:lnTo>
                    <a:pt x="654" y="56"/>
                  </a:lnTo>
                  <a:lnTo>
                    <a:pt x="657" y="66"/>
                  </a:lnTo>
                  <a:lnTo>
                    <a:pt x="661" y="74"/>
                  </a:lnTo>
                  <a:lnTo>
                    <a:pt x="664" y="81"/>
                  </a:lnTo>
                  <a:lnTo>
                    <a:pt x="667" y="82"/>
                  </a:lnTo>
                  <a:lnTo>
                    <a:pt x="667" y="85"/>
                  </a:lnTo>
                  <a:lnTo>
                    <a:pt x="665" y="87"/>
                  </a:lnTo>
                  <a:lnTo>
                    <a:pt x="663" y="87"/>
                  </a:lnTo>
                  <a:lnTo>
                    <a:pt x="661" y="87"/>
                  </a:lnTo>
                  <a:lnTo>
                    <a:pt x="660" y="85"/>
                  </a:lnTo>
                  <a:lnTo>
                    <a:pt x="658" y="84"/>
                  </a:lnTo>
                  <a:lnTo>
                    <a:pt x="658" y="81"/>
                  </a:lnTo>
                  <a:lnTo>
                    <a:pt x="660" y="76"/>
                  </a:lnTo>
                  <a:close/>
                  <a:moveTo>
                    <a:pt x="117" y="95"/>
                  </a:moveTo>
                  <a:lnTo>
                    <a:pt x="118" y="92"/>
                  </a:lnTo>
                  <a:lnTo>
                    <a:pt x="119" y="88"/>
                  </a:lnTo>
                  <a:lnTo>
                    <a:pt x="121" y="85"/>
                  </a:lnTo>
                  <a:lnTo>
                    <a:pt x="122" y="81"/>
                  </a:lnTo>
                  <a:lnTo>
                    <a:pt x="124" y="78"/>
                  </a:lnTo>
                  <a:lnTo>
                    <a:pt x="125" y="74"/>
                  </a:lnTo>
                  <a:lnTo>
                    <a:pt x="126" y="70"/>
                  </a:lnTo>
                  <a:lnTo>
                    <a:pt x="128" y="67"/>
                  </a:lnTo>
                  <a:lnTo>
                    <a:pt x="117" y="85"/>
                  </a:lnTo>
                  <a:lnTo>
                    <a:pt x="117" y="95"/>
                  </a:lnTo>
                  <a:close/>
                  <a:moveTo>
                    <a:pt x="135" y="47"/>
                  </a:moveTo>
                  <a:lnTo>
                    <a:pt x="136" y="41"/>
                  </a:lnTo>
                  <a:lnTo>
                    <a:pt x="137" y="34"/>
                  </a:lnTo>
                  <a:lnTo>
                    <a:pt x="140" y="29"/>
                  </a:lnTo>
                  <a:lnTo>
                    <a:pt x="141" y="22"/>
                  </a:lnTo>
                  <a:lnTo>
                    <a:pt x="143" y="17"/>
                  </a:lnTo>
                  <a:lnTo>
                    <a:pt x="144" y="11"/>
                  </a:lnTo>
                  <a:lnTo>
                    <a:pt x="146" y="6"/>
                  </a:lnTo>
                  <a:lnTo>
                    <a:pt x="146" y="0"/>
                  </a:lnTo>
                  <a:lnTo>
                    <a:pt x="125" y="30"/>
                  </a:lnTo>
                  <a:lnTo>
                    <a:pt x="135" y="47"/>
                  </a:lnTo>
                  <a:close/>
                  <a:moveTo>
                    <a:pt x="91" y="121"/>
                  </a:moveTo>
                  <a:lnTo>
                    <a:pt x="89" y="121"/>
                  </a:lnTo>
                  <a:lnTo>
                    <a:pt x="88" y="122"/>
                  </a:lnTo>
                  <a:lnTo>
                    <a:pt x="88" y="124"/>
                  </a:lnTo>
                  <a:lnTo>
                    <a:pt x="87" y="125"/>
                  </a:lnTo>
                  <a:lnTo>
                    <a:pt x="85" y="125"/>
                  </a:lnTo>
                  <a:lnTo>
                    <a:pt x="85" y="126"/>
                  </a:lnTo>
                  <a:lnTo>
                    <a:pt x="84" y="128"/>
                  </a:lnTo>
                  <a:lnTo>
                    <a:pt x="82" y="128"/>
                  </a:lnTo>
                  <a:lnTo>
                    <a:pt x="82" y="139"/>
                  </a:lnTo>
                  <a:lnTo>
                    <a:pt x="102" y="113"/>
                  </a:lnTo>
                  <a:lnTo>
                    <a:pt x="95" y="121"/>
                  </a:lnTo>
                  <a:lnTo>
                    <a:pt x="91" y="121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13"/>
            <p:cNvSpPr>
              <a:spLocks/>
            </p:cNvSpPr>
            <p:nvPr/>
          </p:nvSpPr>
          <p:spPr bwMode="auto">
            <a:xfrm>
              <a:off x="1156" y="3692"/>
              <a:ext cx="49" cy="81"/>
            </a:xfrm>
            <a:custGeom>
              <a:avLst/>
              <a:gdLst>
                <a:gd name="T0" fmla="*/ 9 w 99"/>
                <a:gd name="T1" fmla="*/ 1 h 162"/>
                <a:gd name="T2" fmla="*/ 8 w 99"/>
                <a:gd name="T3" fmla="*/ 3 h 162"/>
                <a:gd name="T4" fmla="*/ 7 w 99"/>
                <a:gd name="T5" fmla="*/ 3 h 162"/>
                <a:gd name="T6" fmla="*/ 6 w 99"/>
                <a:gd name="T7" fmla="*/ 3 h 162"/>
                <a:gd name="T8" fmla="*/ 5 w 99"/>
                <a:gd name="T9" fmla="*/ 5 h 162"/>
                <a:gd name="T10" fmla="*/ 5 w 99"/>
                <a:gd name="T11" fmla="*/ 5 h 162"/>
                <a:gd name="T12" fmla="*/ 5 w 99"/>
                <a:gd name="T13" fmla="*/ 5 h 162"/>
                <a:gd name="T14" fmla="*/ 5 w 99"/>
                <a:gd name="T15" fmla="*/ 5 h 162"/>
                <a:gd name="T16" fmla="*/ 4 w 99"/>
                <a:gd name="T17" fmla="*/ 6 h 162"/>
                <a:gd name="T18" fmla="*/ 4 w 99"/>
                <a:gd name="T19" fmla="*/ 6 h 162"/>
                <a:gd name="T20" fmla="*/ 3 w 99"/>
                <a:gd name="T21" fmla="*/ 7 h 162"/>
                <a:gd name="T22" fmla="*/ 2 w 99"/>
                <a:gd name="T23" fmla="*/ 7 h 162"/>
                <a:gd name="T24" fmla="*/ 1 w 99"/>
                <a:gd name="T25" fmla="*/ 9 h 162"/>
                <a:gd name="T26" fmla="*/ 1 w 99"/>
                <a:gd name="T27" fmla="*/ 9 h 162"/>
                <a:gd name="T28" fmla="*/ 2 w 99"/>
                <a:gd name="T29" fmla="*/ 10 h 162"/>
                <a:gd name="T30" fmla="*/ 3 w 99"/>
                <a:gd name="T31" fmla="*/ 10 h 162"/>
                <a:gd name="T32" fmla="*/ 3 w 99"/>
                <a:gd name="T33" fmla="*/ 11 h 162"/>
                <a:gd name="T34" fmla="*/ 2 w 99"/>
                <a:gd name="T35" fmla="*/ 13 h 162"/>
                <a:gd name="T36" fmla="*/ 1 w 99"/>
                <a:gd name="T37" fmla="*/ 13 h 162"/>
                <a:gd name="T38" fmla="*/ 0 w 99"/>
                <a:gd name="T39" fmla="*/ 14 h 162"/>
                <a:gd name="T40" fmla="*/ 0 w 99"/>
                <a:gd name="T41" fmla="*/ 15 h 162"/>
                <a:gd name="T42" fmla="*/ 0 w 99"/>
                <a:gd name="T43" fmla="*/ 17 h 162"/>
                <a:gd name="T44" fmla="*/ 1 w 99"/>
                <a:gd name="T45" fmla="*/ 16 h 162"/>
                <a:gd name="T46" fmla="*/ 3 w 99"/>
                <a:gd name="T47" fmla="*/ 15 h 162"/>
                <a:gd name="T48" fmla="*/ 4 w 99"/>
                <a:gd name="T49" fmla="*/ 15 h 162"/>
                <a:gd name="T50" fmla="*/ 4 w 99"/>
                <a:gd name="T51" fmla="*/ 20 h 162"/>
                <a:gd name="T52" fmla="*/ 6 w 99"/>
                <a:gd name="T53" fmla="*/ 20 h 162"/>
                <a:gd name="T54" fmla="*/ 8 w 99"/>
                <a:gd name="T55" fmla="*/ 20 h 162"/>
                <a:gd name="T56" fmla="*/ 10 w 99"/>
                <a:gd name="T57" fmla="*/ 19 h 162"/>
                <a:gd name="T58" fmla="*/ 11 w 99"/>
                <a:gd name="T59" fmla="*/ 18 h 162"/>
                <a:gd name="T60" fmla="*/ 12 w 99"/>
                <a:gd name="T61" fmla="*/ 18 h 162"/>
                <a:gd name="T62" fmla="*/ 11 w 99"/>
                <a:gd name="T63" fmla="*/ 19 h 162"/>
                <a:gd name="T64" fmla="*/ 9 w 99"/>
                <a:gd name="T65" fmla="*/ 19 h 162"/>
                <a:gd name="T66" fmla="*/ 8 w 99"/>
                <a:gd name="T67" fmla="*/ 19 h 162"/>
                <a:gd name="T68" fmla="*/ 8 w 99"/>
                <a:gd name="T69" fmla="*/ 18 h 162"/>
                <a:gd name="T70" fmla="*/ 9 w 99"/>
                <a:gd name="T71" fmla="*/ 17 h 162"/>
                <a:gd name="T72" fmla="*/ 10 w 99"/>
                <a:gd name="T73" fmla="*/ 15 h 162"/>
                <a:gd name="T74" fmla="*/ 10 w 99"/>
                <a:gd name="T75" fmla="*/ 14 h 162"/>
                <a:gd name="T76" fmla="*/ 8 w 99"/>
                <a:gd name="T77" fmla="*/ 13 h 162"/>
                <a:gd name="T78" fmla="*/ 9 w 99"/>
                <a:gd name="T79" fmla="*/ 12 h 162"/>
                <a:gd name="T80" fmla="*/ 9 w 99"/>
                <a:gd name="T81" fmla="*/ 10 h 162"/>
                <a:gd name="T82" fmla="*/ 10 w 99"/>
                <a:gd name="T83" fmla="*/ 10 h 162"/>
                <a:gd name="T84" fmla="*/ 9 w 99"/>
                <a:gd name="T85" fmla="*/ 6 h 162"/>
                <a:gd name="T86" fmla="*/ 7 w 99"/>
                <a:gd name="T87" fmla="*/ 6 h 162"/>
                <a:gd name="T88" fmla="*/ 7 w 99"/>
                <a:gd name="T89" fmla="*/ 5 h 162"/>
                <a:gd name="T90" fmla="*/ 7 w 99"/>
                <a:gd name="T91" fmla="*/ 3 h 162"/>
                <a:gd name="T92" fmla="*/ 8 w 99"/>
                <a:gd name="T93" fmla="*/ 1 h 162"/>
                <a:gd name="T94" fmla="*/ 7 w 99"/>
                <a:gd name="T95" fmla="*/ 1 h 162"/>
                <a:gd name="T96" fmla="*/ 5 w 99"/>
                <a:gd name="T97" fmla="*/ 3 h 162"/>
                <a:gd name="T98" fmla="*/ 3 w 99"/>
                <a:gd name="T99" fmla="*/ 5 h 162"/>
                <a:gd name="T100" fmla="*/ 2 w 99"/>
                <a:gd name="T101" fmla="*/ 6 h 162"/>
                <a:gd name="T102" fmla="*/ 2 w 99"/>
                <a:gd name="T103" fmla="*/ 7 h 16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9"/>
                <a:gd name="T157" fmla="*/ 0 h 162"/>
                <a:gd name="T158" fmla="*/ 99 w 99"/>
                <a:gd name="T159" fmla="*/ 162 h 16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9" h="162">
                  <a:moveTo>
                    <a:pt x="19" y="59"/>
                  </a:moveTo>
                  <a:lnTo>
                    <a:pt x="72" y="13"/>
                  </a:lnTo>
                  <a:lnTo>
                    <a:pt x="69" y="15"/>
                  </a:lnTo>
                  <a:lnTo>
                    <a:pt x="66" y="19"/>
                  </a:lnTo>
                  <a:lnTo>
                    <a:pt x="62" y="22"/>
                  </a:lnTo>
                  <a:lnTo>
                    <a:pt x="58" y="25"/>
                  </a:lnTo>
                  <a:lnTo>
                    <a:pt x="55" y="28"/>
                  </a:lnTo>
                  <a:lnTo>
                    <a:pt x="51" y="30"/>
                  </a:lnTo>
                  <a:lnTo>
                    <a:pt x="48" y="32"/>
                  </a:lnTo>
                  <a:lnTo>
                    <a:pt x="45" y="33"/>
                  </a:lnTo>
                  <a:lnTo>
                    <a:pt x="45" y="34"/>
                  </a:lnTo>
                  <a:lnTo>
                    <a:pt x="44" y="37"/>
                  </a:lnTo>
                  <a:lnTo>
                    <a:pt x="44" y="40"/>
                  </a:lnTo>
                  <a:lnTo>
                    <a:pt x="43" y="43"/>
                  </a:lnTo>
                  <a:lnTo>
                    <a:pt x="41" y="44"/>
                  </a:lnTo>
                  <a:lnTo>
                    <a:pt x="40" y="47"/>
                  </a:lnTo>
                  <a:lnTo>
                    <a:pt x="40" y="50"/>
                  </a:lnTo>
                  <a:lnTo>
                    <a:pt x="39" y="52"/>
                  </a:lnTo>
                  <a:lnTo>
                    <a:pt x="36" y="52"/>
                  </a:lnTo>
                  <a:lnTo>
                    <a:pt x="33" y="54"/>
                  </a:lnTo>
                  <a:lnTo>
                    <a:pt x="29" y="56"/>
                  </a:lnTo>
                  <a:lnTo>
                    <a:pt x="26" y="59"/>
                  </a:lnTo>
                  <a:lnTo>
                    <a:pt x="22" y="61"/>
                  </a:lnTo>
                  <a:lnTo>
                    <a:pt x="19" y="63"/>
                  </a:lnTo>
                  <a:lnTo>
                    <a:pt x="15" y="65"/>
                  </a:lnTo>
                  <a:lnTo>
                    <a:pt x="13" y="65"/>
                  </a:lnTo>
                  <a:lnTo>
                    <a:pt x="14" y="67"/>
                  </a:lnTo>
                  <a:lnTo>
                    <a:pt x="15" y="71"/>
                  </a:lnTo>
                  <a:lnTo>
                    <a:pt x="17" y="74"/>
                  </a:lnTo>
                  <a:lnTo>
                    <a:pt x="19" y="78"/>
                  </a:lnTo>
                  <a:lnTo>
                    <a:pt x="22" y="81"/>
                  </a:lnTo>
                  <a:lnTo>
                    <a:pt x="24" y="85"/>
                  </a:lnTo>
                  <a:lnTo>
                    <a:pt x="25" y="88"/>
                  </a:lnTo>
                  <a:lnTo>
                    <a:pt x="26" y="91"/>
                  </a:lnTo>
                  <a:lnTo>
                    <a:pt x="19" y="104"/>
                  </a:lnTo>
                  <a:lnTo>
                    <a:pt x="17" y="104"/>
                  </a:lnTo>
                  <a:lnTo>
                    <a:pt x="14" y="107"/>
                  </a:lnTo>
                  <a:lnTo>
                    <a:pt x="11" y="110"/>
                  </a:lnTo>
                  <a:lnTo>
                    <a:pt x="7" y="114"/>
                  </a:lnTo>
                  <a:lnTo>
                    <a:pt x="4" y="118"/>
                  </a:lnTo>
                  <a:lnTo>
                    <a:pt x="2" y="124"/>
                  </a:lnTo>
                  <a:lnTo>
                    <a:pt x="0" y="126"/>
                  </a:lnTo>
                  <a:lnTo>
                    <a:pt x="0" y="130"/>
                  </a:lnTo>
                  <a:lnTo>
                    <a:pt x="4" y="129"/>
                  </a:lnTo>
                  <a:lnTo>
                    <a:pt x="10" y="129"/>
                  </a:lnTo>
                  <a:lnTo>
                    <a:pt x="15" y="128"/>
                  </a:lnTo>
                  <a:lnTo>
                    <a:pt x="19" y="126"/>
                  </a:lnTo>
                  <a:lnTo>
                    <a:pt x="25" y="125"/>
                  </a:lnTo>
                  <a:lnTo>
                    <a:pt x="29" y="125"/>
                  </a:lnTo>
                  <a:lnTo>
                    <a:pt x="35" y="124"/>
                  </a:lnTo>
                  <a:lnTo>
                    <a:pt x="39" y="124"/>
                  </a:lnTo>
                  <a:lnTo>
                    <a:pt x="39" y="162"/>
                  </a:lnTo>
                  <a:lnTo>
                    <a:pt x="47" y="162"/>
                  </a:lnTo>
                  <a:lnTo>
                    <a:pt x="54" y="161"/>
                  </a:lnTo>
                  <a:lnTo>
                    <a:pt x="61" y="159"/>
                  </a:lnTo>
                  <a:lnTo>
                    <a:pt x="67" y="158"/>
                  </a:lnTo>
                  <a:lnTo>
                    <a:pt x="74" y="155"/>
                  </a:lnTo>
                  <a:lnTo>
                    <a:pt x="80" y="151"/>
                  </a:lnTo>
                  <a:lnTo>
                    <a:pt x="85" y="147"/>
                  </a:lnTo>
                  <a:lnTo>
                    <a:pt x="91" y="143"/>
                  </a:lnTo>
                  <a:lnTo>
                    <a:pt x="98" y="143"/>
                  </a:lnTo>
                  <a:lnTo>
                    <a:pt x="99" y="144"/>
                  </a:lnTo>
                  <a:lnTo>
                    <a:pt x="96" y="144"/>
                  </a:lnTo>
                  <a:lnTo>
                    <a:pt x="91" y="146"/>
                  </a:lnTo>
                  <a:lnTo>
                    <a:pt x="83" y="147"/>
                  </a:lnTo>
                  <a:lnTo>
                    <a:pt x="76" y="148"/>
                  </a:lnTo>
                  <a:lnTo>
                    <a:pt x="69" y="150"/>
                  </a:lnTo>
                  <a:lnTo>
                    <a:pt x="65" y="150"/>
                  </a:lnTo>
                  <a:lnTo>
                    <a:pt x="66" y="147"/>
                  </a:lnTo>
                  <a:lnTo>
                    <a:pt x="67" y="143"/>
                  </a:lnTo>
                  <a:lnTo>
                    <a:pt x="72" y="140"/>
                  </a:lnTo>
                  <a:lnTo>
                    <a:pt x="74" y="136"/>
                  </a:lnTo>
                  <a:lnTo>
                    <a:pt x="78" y="130"/>
                  </a:lnTo>
                  <a:lnTo>
                    <a:pt x="81" y="126"/>
                  </a:lnTo>
                  <a:lnTo>
                    <a:pt x="84" y="122"/>
                  </a:lnTo>
                  <a:lnTo>
                    <a:pt x="84" y="117"/>
                  </a:lnTo>
                  <a:lnTo>
                    <a:pt x="65" y="117"/>
                  </a:lnTo>
                  <a:lnTo>
                    <a:pt x="66" y="111"/>
                  </a:lnTo>
                  <a:lnTo>
                    <a:pt x="67" y="106"/>
                  </a:lnTo>
                  <a:lnTo>
                    <a:pt x="72" y="100"/>
                  </a:lnTo>
                  <a:lnTo>
                    <a:pt x="74" y="93"/>
                  </a:lnTo>
                  <a:lnTo>
                    <a:pt x="78" y="87"/>
                  </a:lnTo>
                  <a:lnTo>
                    <a:pt x="81" y="80"/>
                  </a:lnTo>
                  <a:lnTo>
                    <a:pt x="84" y="73"/>
                  </a:lnTo>
                  <a:lnTo>
                    <a:pt x="84" y="65"/>
                  </a:lnTo>
                  <a:lnTo>
                    <a:pt x="72" y="52"/>
                  </a:lnTo>
                  <a:lnTo>
                    <a:pt x="58" y="59"/>
                  </a:lnTo>
                  <a:lnTo>
                    <a:pt x="59" y="51"/>
                  </a:lnTo>
                  <a:lnTo>
                    <a:pt x="59" y="44"/>
                  </a:lnTo>
                  <a:lnTo>
                    <a:pt x="61" y="37"/>
                  </a:lnTo>
                  <a:lnTo>
                    <a:pt x="62" y="29"/>
                  </a:lnTo>
                  <a:lnTo>
                    <a:pt x="63" y="22"/>
                  </a:lnTo>
                  <a:lnTo>
                    <a:pt x="63" y="15"/>
                  </a:lnTo>
                  <a:lnTo>
                    <a:pt x="65" y="7"/>
                  </a:lnTo>
                  <a:lnTo>
                    <a:pt x="65" y="0"/>
                  </a:lnTo>
                  <a:lnTo>
                    <a:pt x="62" y="3"/>
                  </a:lnTo>
                  <a:lnTo>
                    <a:pt x="56" y="8"/>
                  </a:lnTo>
                  <a:lnTo>
                    <a:pt x="47" y="17"/>
                  </a:lnTo>
                  <a:lnTo>
                    <a:pt x="37" y="26"/>
                  </a:lnTo>
                  <a:lnTo>
                    <a:pt x="28" y="37"/>
                  </a:lnTo>
                  <a:lnTo>
                    <a:pt x="21" y="47"/>
                  </a:lnTo>
                  <a:lnTo>
                    <a:pt x="19" y="51"/>
                  </a:lnTo>
                  <a:lnTo>
                    <a:pt x="18" y="54"/>
                  </a:lnTo>
                  <a:lnTo>
                    <a:pt x="18" y="56"/>
                  </a:lnTo>
                  <a:lnTo>
                    <a:pt x="19" y="59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Freeform 14"/>
            <p:cNvSpPr>
              <a:spLocks/>
            </p:cNvSpPr>
            <p:nvPr/>
          </p:nvSpPr>
          <p:spPr bwMode="auto">
            <a:xfrm>
              <a:off x="1201" y="3617"/>
              <a:ext cx="81" cy="140"/>
            </a:xfrm>
            <a:custGeom>
              <a:avLst/>
              <a:gdLst>
                <a:gd name="T0" fmla="*/ 1 w 162"/>
                <a:gd name="T1" fmla="*/ 5 h 279"/>
                <a:gd name="T2" fmla="*/ 3 w 162"/>
                <a:gd name="T3" fmla="*/ 2 h 279"/>
                <a:gd name="T4" fmla="*/ 5 w 162"/>
                <a:gd name="T5" fmla="*/ 1 h 279"/>
                <a:gd name="T6" fmla="*/ 6 w 162"/>
                <a:gd name="T7" fmla="*/ 1 h 279"/>
                <a:gd name="T8" fmla="*/ 7 w 162"/>
                <a:gd name="T9" fmla="*/ 2 h 279"/>
                <a:gd name="T10" fmla="*/ 7 w 162"/>
                <a:gd name="T11" fmla="*/ 2 h 279"/>
                <a:gd name="T12" fmla="*/ 8 w 162"/>
                <a:gd name="T13" fmla="*/ 4 h 279"/>
                <a:gd name="T14" fmla="*/ 9 w 162"/>
                <a:gd name="T15" fmla="*/ 3 h 279"/>
                <a:gd name="T16" fmla="*/ 9 w 162"/>
                <a:gd name="T17" fmla="*/ 2 h 279"/>
                <a:gd name="T18" fmla="*/ 10 w 162"/>
                <a:gd name="T19" fmla="*/ 5 h 279"/>
                <a:gd name="T20" fmla="*/ 10 w 162"/>
                <a:gd name="T21" fmla="*/ 11 h 279"/>
                <a:gd name="T22" fmla="*/ 9 w 162"/>
                <a:gd name="T23" fmla="*/ 16 h 279"/>
                <a:gd name="T24" fmla="*/ 10 w 162"/>
                <a:gd name="T25" fmla="*/ 17 h 279"/>
                <a:gd name="T26" fmla="*/ 10 w 162"/>
                <a:gd name="T27" fmla="*/ 18 h 279"/>
                <a:gd name="T28" fmla="*/ 10 w 162"/>
                <a:gd name="T29" fmla="*/ 19 h 279"/>
                <a:gd name="T30" fmla="*/ 10 w 162"/>
                <a:gd name="T31" fmla="*/ 23 h 279"/>
                <a:gd name="T32" fmla="*/ 10 w 162"/>
                <a:gd name="T33" fmla="*/ 25 h 279"/>
                <a:gd name="T34" fmla="*/ 13 w 162"/>
                <a:gd name="T35" fmla="*/ 24 h 279"/>
                <a:gd name="T36" fmla="*/ 17 w 162"/>
                <a:gd name="T37" fmla="*/ 23 h 279"/>
                <a:gd name="T38" fmla="*/ 15 w 162"/>
                <a:gd name="T39" fmla="*/ 24 h 279"/>
                <a:gd name="T40" fmla="*/ 15 w 162"/>
                <a:gd name="T41" fmla="*/ 26 h 279"/>
                <a:gd name="T42" fmla="*/ 17 w 162"/>
                <a:gd name="T43" fmla="*/ 26 h 279"/>
                <a:gd name="T44" fmla="*/ 18 w 162"/>
                <a:gd name="T45" fmla="*/ 26 h 279"/>
                <a:gd name="T46" fmla="*/ 20 w 162"/>
                <a:gd name="T47" fmla="*/ 26 h 279"/>
                <a:gd name="T48" fmla="*/ 20 w 162"/>
                <a:gd name="T49" fmla="*/ 28 h 279"/>
                <a:gd name="T50" fmla="*/ 17 w 162"/>
                <a:gd name="T51" fmla="*/ 29 h 279"/>
                <a:gd name="T52" fmla="*/ 14 w 162"/>
                <a:gd name="T53" fmla="*/ 29 h 279"/>
                <a:gd name="T54" fmla="*/ 10 w 162"/>
                <a:gd name="T55" fmla="*/ 30 h 279"/>
                <a:gd name="T56" fmla="*/ 8 w 162"/>
                <a:gd name="T57" fmla="*/ 33 h 279"/>
                <a:gd name="T58" fmla="*/ 5 w 162"/>
                <a:gd name="T59" fmla="*/ 35 h 279"/>
                <a:gd name="T60" fmla="*/ 5 w 162"/>
                <a:gd name="T61" fmla="*/ 35 h 279"/>
                <a:gd name="T62" fmla="*/ 5 w 162"/>
                <a:gd name="T63" fmla="*/ 35 h 279"/>
                <a:gd name="T64" fmla="*/ 5 w 162"/>
                <a:gd name="T65" fmla="*/ 34 h 279"/>
                <a:gd name="T66" fmla="*/ 3 w 162"/>
                <a:gd name="T67" fmla="*/ 32 h 279"/>
                <a:gd name="T68" fmla="*/ 3 w 162"/>
                <a:gd name="T69" fmla="*/ 29 h 279"/>
                <a:gd name="T70" fmla="*/ 5 w 162"/>
                <a:gd name="T71" fmla="*/ 26 h 279"/>
                <a:gd name="T72" fmla="*/ 1 w 162"/>
                <a:gd name="T73" fmla="*/ 24 h 279"/>
                <a:gd name="T74" fmla="*/ 5 w 162"/>
                <a:gd name="T75" fmla="*/ 20 h 279"/>
                <a:gd name="T76" fmla="*/ 7 w 162"/>
                <a:gd name="T77" fmla="*/ 17 h 279"/>
                <a:gd name="T78" fmla="*/ 5 w 162"/>
                <a:gd name="T79" fmla="*/ 17 h 279"/>
                <a:gd name="T80" fmla="*/ 5 w 162"/>
                <a:gd name="T81" fmla="*/ 17 h 279"/>
                <a:gd name="T82" fmla="*/ 5 w 162"/>
                <a:gd name="T83" fmla="*/ 5 h 279"/>
                <a:gd name="T84" fmla="*/ 3 w 162"/>
                <a:gd name="T85" fmla="*/ 6 h 279"/>
                <a:gd name="T86" fmla="*/ 1 w 162"/>
                <a:gd name="T87" fmla="*/ 7 h 279"/>
                <a:gd name="T88" fmla="*/ 1 w 162"/>
                <a:gd name="T89" fmla="*/ 6 h 279"/>
                <a:gd name="T90" fmla="*/ 2 w 162"/>
                <a:gd name="T91" fmla="*/ 4 h 279"/>
                <a:gd name="T92" fmla="*/ 3 w 162"/>
                <a:gd name="T93" fmla="*/ 2 h 279"/>
                <a:gd name="T94" fmla="*/ 3 w 162"/>
                <a:gd name="T95" fmla="*/ 2 h 279"/>
                <a:gd name="T96" fmla="*/ 1 w 162"/>
                <a:gd name="T97" fmla="*/ 4 h 279"/>
                <a:gd name="T98" fmla="*/ 0 w 162"/>
                <a:gd name="T99" fmla="*/ 5 h 27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2"/>
                <a:gd name="T151" fmla="*/ 0 h 279"/>
                <a:gd name="T152" fmla="*/ 162 w 162"/>
                <a:gd name="T153" fmla="*/ 279 h 27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2" h="279">
                  <a:moveTo>
                    <a:pt x="13" y="52"/>
                  </a:moveTo>
                  <a:lnTo>
                    <a:pt x="13" y="44"/>
                  </a:lnTo>
                  <a:lnTo>
                    <a:pt x="15" y="35"/>
                  </a:lnTo>
                  <a:lnTo>
                    <a:pt x="19" y="27"/>
                  </a:lnTo>
                  <a:lnTo>
                    <a:pt x="23" y="19"/>
                  </a:lnTo>
                  <a:lnTo>
                    <a:pt x="29" y="11"/>
                  </a:lnTo>
                  <a:lnTo>
                    <a:pt x="35" y="5"/>
                  </a:lnTo>
                  <a:lnTo>
                    <a:pt x="38" y="4"/>
                  </a:lnTo>
                  <a:lnTo>
                    <a:pt x="42" y="1"/>
                  </a:lnTo>
                  <a:lnTo>
                    <a:pt x="48" y="1"/>
                  </a:lnTo>
                  <a:lnTo>
                    <a:pt x="52" y="0"/>
                  </a:lnTo>
                  <a:lnTo>
                    <a:pt x="52" y="3"/>
                  </a:lnTo>
                  <a:lnTo>
                    <a:pt x="53" y="5"/>
                  </a:lnTo>
                  <a:lnTo>
                    <a:pt x="55" y="7"/>
                  </a:lnTo>
                  <a:lnTo>
                    <a:pt x="56" y="9"/>
                  </a:lnTo>
                  <a:lnTo>
                    <a:pt x="57" y="11"/>
                  </a:lnTo>
                  <a:lnTo>
                    <a:pt x="60" y="12"/>
                  </a:lnTo>
                  <a:lnTo>
                    <a:pt x="63" y="13"/>
                  </a:lnTo>
                  <a:lnTo>
                    <a:pt x="64" y="13"/>
                  </a:lnTo>
                  <a:lnTo>
                    <a:pt x="64" y="19"/>
                  </a:lnTo>
                  <a:lnTo>
                    <a:pt x="64" y="26"/>
                  </a:lnTo>
                  <a:lnTo>
                    <a:pt x="66" y="23"/>
                  </a:lnTo>
                  <a:lnTo>
                    <a:pt x="66" y="22"/>
                  </a:lnTo>
                  <a:lnTo>
                    <a:pt x="67" y="19"/>
                  </a:lnTo>
                  <a:lnTo>
                    <a:pt x="68" y="18"/>
                  </a:lnTo>
                  <a:lnTo>
                    <a:pt x="71" y="15"/>
                  </a:lnTo>
                  <a:lnTo>
                    <a:pt x="72" y="15"/>
                  </a:lnTo>
                  <a:lnTo>
                    <a:pt x="75" y="13"/>
                  </a:lnTo>
                  <a:lnTo>
                    <a:pt x="78" y="13"/>
                  </a:lnTo>
                  <a:lnTo>
                    <a:pt x="78" y="34"/>
                  </a:lnTo>
                  <a:lnTo>
                    <a:pt x="78" y="52"/>
                  </a:lnTo>
                  <a:lnTo>
                    <a:pt x="79" y="67"/>
                  </a:lnTo>
                  <a:lnTo>
                    <a:pt x="78" y="82"/>
                  </a:lnTo>
                  <a:lnTo>
                    <a:pt x="78" y="96"/>
                  </a:lnTo>
                  <a:lnTo>
                    <a:pt x="75" y="109"/>
                  </a:lnTo>
                  <a:lnTo>
                    <a:pt x="71" y="122"/>
                  </a:lnTo>
                  <a:lnTo>
                    <a:pt x="64" y="137"/>
                  </a:lnTo>
                  <a:lnTo>
                    <a:pt x="71" y="134"/>
                  </a:lnTo>
                  <a:lnTo>
                    <a:pt x="77" y="134"/>
                  </a:lnTo>
                  <a:lnTo>
                    <a:pt x="81" y="134"/>
                  </a:lnTo>
                  <a:lnTo>
                    <a:pt x="83" y="135"/>
                  </a:lnTo>
                  <a:lnTo>
                    <a:pt x="85" y="137"/>
                  </a:lnTo>
                  <a:lnTo>
                    <a:pt x="86" y="141"/>
                  </a:lnTo>
                  <a:lnTo>
                    <a:pt x="86" y="144"/>
                  </a:lnTo>
                  <a:lnTo>
                    <a:pt x="86" y="148"/>
                  </a:lnTo>
                  <a:lnTo>
                    <a:pt x="83" y="159"/>
                  </a:lnTo>
                  <a:lnTo>
                    <a:pt x="81" y="170"/>
                  </a:lnTo>
                  <a:lnTo>
                    <a:pt x="79" y="182"/>
                  </a:lnTo>
                  <a:lnTo>
                    <a:pt x="78" y="194"/>
                  </a:lnTo>
                  <a:lnTo>
                    <a:pt x="81" y="194"/>
                  </a:lnTo>
                  <a:lnTo>
                    <a:pt x="86" y="193"/>
                  </a:lnTo>
                  <a:lnTo>
                    <a:pt x="92" y="190"/>
                  </a:lnTo>
                  <a:lnTo>
                    <a:pt x="98" y="188"/>
                  </a:lnTo>
                  <a:lnTo>
                    <a:pt x="107" y="186"/>
                  </a:lnTo>
                  <a:lnTo>
                    <a:pt x="114" y="183"/>
                  </a:lnTo>
                  <a:lnTo>
                    <a:pt x="122" y="182"/>
                  </a:lnTo>
                  <a:lnTo>
                    <a:pt x="130" y="182"/>
                  </a:lnTo>
                  <a:lnTo>
                    <a:pt x="129" y="185"/>
                  </a:lnTo>
                  <a:lnTo>
                    <a:pt x="129" y="188"/>
                  </a:lnTo>
                  <a:lnTo>
                    <a:pt x="127" y="190"/>
                  </a:lnTo>
                  <a:lnTo>
                    <a:pt x="126" y="194"/>
                  </a:lnTo>
                  <a:lnTo>
                    <a:pt x="125" y="199"/>
                  </a:lnTo>
                  <a:lnTo>
                    <a:pt x="125" y="201"/>
                  </a:lnTo>
                  <a:lnTo>
                    <a:pt x="123" y="205"/>
                  </a:lnTo>
                  <a:lnTo>
                    <a:pt x="123" y="208"/>
                  </a:lnTo>
                  <a:lnTo>
                    <a:pt x="129" y="207"/>
                  </a:lnTo>
                  <a:lnTo>
                    <a:pt x="133" y="207"/>
                  </a:lnTo>
                  <a:lnTo>
                    <a:pt x="138" y="205"/>
                  </a:lnTo>
                  <a:lnTo>
                    <a:pt x="142" y="204"/>
                  </a:lnTo>
                  <a:lnTo>
                    <a:pt x="148" y="203"/>
                  </a:lnTo>
                  <a:lnTo>
                    <a:pt x="152" y="203"/>
                  </a:lnTo>
                  <a:lnTo>
                    <a:pt x="157" y="201"/>
                  </a:lnTo>
                  <a:lnTo>
                    <a:pt x="162" y="201"/>
                  </a:lnTo>
                  <a:lnTo>
                    <a:pt x="162" y="220"/>
                  </a:lnTo>
                  <a:lnTo>
                    <a:pt x="157" y="220"/>
                  </a:lnTo>
                  <a:lnTo>
                    <a:pt x="151" y="222"/>
                  </a:lnTo>
                  <a:lnTo>
                    <a:pt x="142" y="223"/>
                  </a:lnTo>
                  <a:lnTo>
                    <a:pt x="134" y="225"/>
                  </a:lnTo>
                  <a:lnTo>
                    <a:pt x="125" y="226"/>
                  </a:lnTo>
                  <a:lnTo>
                    <a:pt x="118" y="229"/>
                  </a:lnTo>
                  <a:lnTo>
                    <a:pt x="112" y="231"/>
                  </a:lnTo>
                  <a:lnTo>
                    <a:pt x="111" y="233"/>
                  </a:lnTo>
                  <a:lnTo>
                    <a:pt x="90" y="233"/>
                  </a:lnTo>
                  <a:lnTo>
                    <a:pt x="85" y="240"/>
                  </a:lnTo>
                  <a:lnTo>
                    <a:pt x="79" y="247"/>
                  </a:lnTo>
                  <a:lnTo>
                    <a:pt x="71" y="253"/>
                  </a:lnTo>
                  <a:lnTo>
                    <a:pt x="64" y="262"/>
                  </a:lnTo>
                  <a:lnTo>
                    <a:pt x="56" y="268"/>
                  </a:lnTo>
                  <a:lnTo>
                    <a:pt x="48" y="274"/>
                  </a:lnTo>
                  <a:lnTo>
                    <a:pt x="40" y="278"/>
                  </a:lnTo>
                  <a:lnTo>
                    <a:pt x="33" y="279"/>
                  </a:lnTo>
                  <a:lnTo>
                    <a:pt x="33" y="278"/>
                  </a:lnTo>
                  <a:lnTo>
                    <a:pt x="34" y="278"/>
                  </a:lnTo>
                  <a:lnTo>
                    <a:pt x="34" y="277"/>
                  </a:lnTo>
                  <a:lnTo>
                    <a:pt x="35" y="275"/>
                  </a:lnTo>
                  <a:lnTo>
                    <a:pt x="37" y="273"/>
                  </a:lnTo>
                  <a:lnTo>
                    <a:pt x="38" y="271"/>
                  </a:lnTo>
                  <a:lnTo>
                    <a:pt x="38" y="268"/>
                  </a:lnTo>
                  <a:lnTo>
                    <a:pt x="38" y="266"/>
                  </a:lnTo>
                  <a:lnTo>
                    <a:pt x="19" y="266"/>
                  </a:lnTo>
                  <a:lnTo>
                    <a:pt x="20" y="259"/>
                  </a:lnTo>
                  <a:lnTo>
                    <a:pt x="22" y="251"/>
                  </a:lnTo>
                  <a:lnTo>
                    <a:pt x="26" y="242"/>
                  </a:lnTo>
                  <a:lnTo>
                    <a:pt x="29" y="233"/>
                  </a:lnTo>
                  <a:lnTo>
                    <a:pt x="31" y="225"/>
                  </a:lnTo>
                  <a:lnTo>
                    <a:pt x="33" y="216"/>
                  </a:lnTo>
                  <a:lnTo>
                    <a:pt x="34" y="208"/>
                  </a:lnTo>
                  <a:lnTo>
                    <a:pt x="33" y="201"/>
                  </a:lnTo>
                  <a:lnTo>
                    <a:pt x="0" y="201"/>
                  </a:lnTo>
                  <a:lnTo>
                    <a:pt x="5" y="193"/>
                  </a:lnTo>
                  <a:lnTo>
                    <a:pt x="12" y="185"/>
                  </a:lnTo>
                  <a:lnTo>
                    <a:pt x="19" y="175"/>
                  </a:lnTo>
                  <a:lnTo>
                    <a:pt x="27" y="166"/>
                  </a:lnTo>
                  <a:lnTo>
                    <a:pt x="34" y="156"/>
                  </a:lnTo>
                  <a:lnTo>
                    <a:pt x="42" y="146"/>
                  </a:lnTo>
                  <a:lnTo>
                    <a:pt x="50" y="138"/>
                  </a:lnTo>
                  <a:lnTo>
                    <a:pt x="59" y="130"/>
                  </a:lnTo>
                  <a:lnTo>
                    <a:pt x="56" y="130"/>
                  </a:lnTo>
                  <a:lnTo>
                    <a:pt x="52" y="131"/>
                  </a:lnTo>
                  <a:lnTo>
                    <a:pt x="46" y="131"/>
                  </a:lnTo>
                  <a:lnTo>
                    <a:pt x="42" y="133"/>
                  </a:lnTo>
                  <a:lnTo>
                    <a:pt x="37" y="134"/>
                  </a:lnTo>
                  <a:lnTo>
                    <a:pt x="33" y="135"/>
                  </a:lnTo>
                  <a:lnTo>
                    <a:pt x="29" y="135"/>
                  </a:lnTo>
                  <a:lnTo>
                    <a:pt x="26" y="137"/>
                  </a:lnTo>
                  <a:lnTo>
                    <a:pt x="45" y="40"/>
                  </a:lnTo>
                  <a:lnTo>
                    <a:pt x="40" y="40"/>
                  </a:lnTo>
                  <a:lnTo>
                    <a:pt x="34" y="41"/>
                  </a:lnTo>
                  <a:lnTo>
                    <a:pt x="29" y="44"/>
                  </a:lnTo>
                  <a:lnTo>
                    <a:pt x="23" y="45"/>
                  </a:lnTo>
                  <a:lnTo>
                    <a:pt x="16" y="48"/>
                  </a:lnTo>
                  <a:lnTo>
                    <a:pt x="11" y="51"/>
                  </a:lnTo>
                  <a:lnTo>
                    <a:pt x="5" y="52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7" y="41"/>
                  </a:lnTo>
                  <a:lnTo>
                    <a:pt x="11" y="35"/>
                  </a:lnTo>
                  <a:lnTo>
                    <a:pt x="16" y="30"/>
                  </a:lnTo>
                  <a:lnTo>
                    <a:pt x="20" y="23"/>
                  </a:lnTo>
                  <a:lnTo>
                    <a:pt x="26" y="18"/>
                  </a:lnTo>
                  <a:lnTo>
                    <a:pt x="30" y="12"/>
                  </a:lnTo>
                  <a:lnTo>
                    <a:pt x="33" y="7"/>
                  </a:lnTo>
                  <a:lnTo>
                    <a:pt x="26" y="11"/>
                  </a:lnTo>
                  <a:lnTo>
                    <a:pt x="20" y="15"/>
                  </a:lnTo>
                  <a:lnTo>
                    <a:pt x="15" y="19"/>
                  </a:lnTo>
                  <a:lnTo>
                    <a:pt x="11" y="23"/>
                  </a:lnTo>
                  <a:lnTo>
                    <a:pt x="8" y="26"/>
                  </a:lnTo>
                  <a:lnTo>
                    <a:pt x="5" y="30"/>
                  </a:lnTo>
                  <a:lnTo>
                    <a:pt x="2" y="34"/>
                  </a:lnTo>
                  <a:lnTo>
                    <a:pt x="0" y="40"/>
                  </a:lnTo>
                  <a:lnTo>
                    <a:pt x="13" y="52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Freeform 15"/>
            <p:cNvSpPr>
              <a:spLocks/>
            </p:cNvSpPr>
            <p:nvPr/>
          </p:nvSpPr>
          <p:spPr bwMode="auto">
            <a:xfrm>
              <a:off x="846" y="3734"/>
              <a:ext cx="235" cy="205"/>
            </a:xfrm>
            <a:custGeom>
              <a:avLst/>
              <a:gdLst>
                <a:gd name="T0" fmla="*/ 32 w 471"/>
                <a:gd name="T1" fmla="*/ 3 h 410"/>
                <a:gd name="T2" fmla="*/ 34 w 471"/>
                <a:gd name="T3" fmla="*/ 2 h 410"/>
                <a:gd name="T4" fmla="*/ 37 w 471"/>
                <a:gd name="T5" fmla="*/ 1 h 410"/>
                <a:gd name="T6" fmla="*/ 36 w 471"/>
                <a:gd name="T7" fmla="*/ 3 h 410"/>
                <a:gd name="T8" fmla="*/ 35 w 471"/>
                <a:gd name="T9" fmla="*/ 6 h 410"/>
                <a:gd name="T10" fmla="*/ 36 w 471"/>
                <a:gd name="T11" fmla="*/ 7 h 410"/>
                <a:gd name="T12" fmla="*/ 42 w 471"/>
                <a:gd name="T13" fmla="*/ 6 h 410"/>
                <a:gd name="T14" fmla="*/ 48 w 471"/>
                <a:gd name="T15" fmla="*/ 3 h 410"/>
                <a:gd name="T16" fmla="*/ 48 w 471"/>
                <a:gd name="T17" fmla="*/ 7 h 410"/>
                <a:gd name="T18" fmla="*/ 46 w 471"/>
                <a:gd name="T19" fmla="*/ 12 h 410"/>
                <a:gd name="T20" fmla="*/ 43 w 471"/>
                <a:gd name="T21" fmla="*/ 17 h 410"/>
                <a:gd name="T22" fmla="*/ 44 w 471"/>
                <a:gd name="T23" fmla="*/ 17 h 410"/>
                <a:gd name="T24" fmla="*/ 44 w 471"/>
                <a:gd name="T25" fmla="*/ 15 h 410"/>
                <a:gd name="T26" fmla="*/ 45 w 471"/>
                <a:gd name="T27" fmla="*/ 15 h 410"/>
                <a:gd name="T28" fmla="*/ 45 w 471"/>
                <a:gd name="T29" fmla="*/ 18 h 410"/>
                <a:gd name="T30" fmla="*/ 44 w 471"/>
                <a:gd name="T31" fmla="*/ 20 h 410"/>
                <a:gd name="T32" fmla="*/ 45 w 471"/>
                <a:gd name="T33" fmla="*/ 20 h 410"/>
                <a:gd name="T34" fmla="*/ 47 w 471"/>
                <a:gd name="T35" fmla="*/ 19 h 410"/>
                <a:gd name="T36" fmla="*/ 49 w 471"/>
                <a:gd name="T37" fmla="*/ 19 h 410"/>
                <a:gd name="T38" fmla="*/ 49 w 471"/>
                <a:gd name="T39" fmla="*/ 25 h 410"/>
                <a:gd name="T40" fmla="*/ 48 w 471"/>
                <a:gd name="T41" fmla="*/ 30 h 410"/>
                <a:gd name="T42" fmla="*/ 48 w 471"/>
                <a:gd name="T43" fmla="*/ 35 h 410"/>
                <a:gd name="T44" fmla="*/ 49 w 471"/>
                <a:gd name="T45" fmla="*/ 35 h 410"/>
                <a:gd name="T46" fmla="*/ 49 w 471"/>
                <a:gd name="T47" fmla="*/ 34 h 410"/>
                <a:gd name="T48" fmla="*/ 50 w 471"/>
                <a:gd name="T49" fmla="*/ 35 h 410"/>
                <a:gd name="T50" fmla="*/ 50 w 471"/>
                <a:gd name="T51" fmla="*/ 38 h 410"/>
                <a:gd name="T52" fmla="*/ 49 w 471"/>
                <a:gd name="T53" fmla="*/ 40 h 410"/>
                <a:gd name="T54" fmla="*/ 51 w 471"/>
                <a:gd name="T55" fmla="*/ 40 h 410"/>
                <a:gd name="T56" fmla="*/ 53 w 471"/>
                <a:gd name="T57" fmla="*/ 39 h 410"/>
                <a:gd name="T58" fmla="*/ 54 w 471"/>
                <a:gd name="T59" fmla="*/ 42 h 410"/>
                <a:gd name="T60" fmla="*/ 56 w 471"/>
                <a:gd name="T61" fmla="*/ 42 h 410"/>
                <a:gd name="T62" fmla="*/ 57 w 471"/>
                <a:gd name="T63" fmla="*/ 43 h 410"/>
                <a:gd name="T64" fmla="*/ 58 w 471"/>
                <a:gd name="T65" fmla="*/ 51 h 410"/>
                <a:gd name="T66" fmla="*/ 54 w 471"/>
                <a:gd name="T67" fmla="*/ 44 h 410"/>
                <a:gd name="T68" fmla="*/ 47 w 471"/>
                <a:gd name="T69" fmla="*/ 40 h 410"/>
                <a:gd name="T70" fmla="*/ 43 w 471"/>
                <a:gd name="T71" fmla="*/ 31 h 410"/>
                <a:gd name="T72" fmla="*/ 41 w 471"/>
                <a:gd name="T73" fmla="*/ 29 h 410"/>
                <a:gd name="T74" fmla="*/ 38 w 471"/>
                <a:gd name="T75" fmla="*/ 31 h 410"/>
                <a:gd name="T76" fmla="*/ 36 w 471"/>
                <a:gd name="T77" fmla="*/ 23 h 410"/>
                <a:gd name="T78" fmla="*/ 36 w 471"/>
                <a:gd name="T79" fmla="*/ 19 h 410"/>
                <a:gd name="T80" fmla="*/ 34 w 471"/>
                <a:gd name="T81" fmla="*/ 13 h 410"/>
                <a:gd name="T82" fmla="*/ 32 w 471"/>
                <a:gd name="T83" fmla="*/ 11 h 410"/>
                <a:gd name="T84" fmla="*/ 27 w 471"/>
                <a:gd name="T85" fmla="*/ 7 h 410"/>
                <a:gd name="T86" fmla="*/ 25 w 471"/>
                <a:gd name="T87" fmla="*/ 6 h 410"/>
                <a:gd name="T88" fmla="*/ 18 w 471"/>
                <a:gd name="T89" fmla="*/ 5 h 410"/>
                <a:gd name="T90" fmla="*/ 9 w 471"/>
                <a:gd name="T91" fmla="*/ 6 h 410"/>
                <a:gd name="T92" fmla="*/ 6 w 471"/>
                <a:gd name="T93" fmla="*/ 3 h 410"/>
                <a:gd name="T94" fmla="*/ 1 w 471"/>
                <a:gd name="T95" fmla="*/ 3 h 410"/>
                <a:gd name="T96" fmla="*/ 5 w 471"/>
                <a:gd name="T97" fmla="*/ 2 h 410"/>
                <a:gd name="T98" fmla="*/ 13 w 471"/>
                <a:gd name="T99" fmla="*/ 1 h 410"/>
                <a:gd name="T100" fmla="*/ 19 w 471"/>
                <a:gd name="T101" fmla="*/ 0 h 410"/>
                <a:gd name="T102" fmla="*/ 19 w 471"/>
                <a:gd name="T103" fmla="*/ 2 h 410"/>
                <a:gd name="T104" fmla="*/ 18 w 471"/>
                <a:gd name="T105" fmla="*/ 3 h 410"/>
                <a:gd name="T106" fmla="*/ 19 w 471"/>
                <a:gd name="T107" fmla="*/ 3 h 410"/>
                <a:gd name="T108" fmla="*/ 21 w 471"/>
                <a:gd name="T109" fmla="*/ 3 h 410"/>
                <a:gd name="T110" fmla="*/ 23 w 471"/>
                <a:gd name="T111" fmla="*/ 3 h 410"/>
                <a:gd name="T112" fmla="*/ 23 w 471"/>
                <a:gd name="T113" fmla="*/ 3 h 410"/>
                <a:gd name="T114" fmla="*/ 23 w 471"/>
                <a:gd name="T115" fmla="*/ 3 h 410"/>
                <a:gd name="T116" fmla="*/ 23 w 471"/>
                <a:gd name="T117" fmla="*/ 5 h 410"/>
                <a:gd name="T118" fmla="*/ 31 w 471"/>
                <a:gd name="T119" fmla="*/ 6 h 410"/>
                <a:gd name="T120" fmla="*/ 30 w 471"/>
                <a:gd name="T121" fmla="*/ 6 h 410"/>
                <a:gd name="T122" fmla="*/ 30 w 471"/>
                <a:gd name="T123" fmla="*/ 6 h 41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1"/>
                <a:gd name="T187" fmla="*/ 0 h 410"/>
                <a:gd name="T188" fmla="*/ 471 w 471"/>
                <a:gd name="T189" fmla="*/ 410 h 41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1" h="410">
                  <a:moveTo>
                    <a:pt x="244" y="46"/>
                  </a:moveTo>
                  <a:lnTo>
                    <a:pt x="251" y="38"/>
                  </a:lnTo>
                  <a:lnTo>
                    <a:pt x="258" y="31"/>
                  </a:lnTo>
                  <a:lnTo>
                    <a:pt x="264" y="25"/>
                  </a:lnTo>
                  <a:lnTo>
                    <a:pt x="271" y="19"/>
                  </a:lnTo>
                  <a:lnTo>
                    <a:pt x="276" y="14"/>
                  </a:lnTo>
                  <a:lnTo>
                    <a:pt x="283" y="11"/>
                  </a:lnTo>
                  <a:lnTo>
                    <a:pt x="288" y="8"/>
                  </a:lnTo>
                  <a:lnTo>
                    <a:pt x="297" y="7"/>
                  </a:lnTo>
                  <a:lnTo>
                    <a:pt x="295" y="12"/>
                  </a:lnTo>
                  <a:lnTo>
                    <a:pt x="292" y="19"/>
                  </a:lnTo>
                  <a:lnTo>
                    <a:pt x="290" y="26"/>
                  </a:lnTo>
                  <a:lnTo>
                    <a:pt x="286" y="33"/>
                  </a:lnTo>
                  <a:lnTo>
                    <a:pt x="283" y="40"/>
                  </a:lnTo>
                  <a:lnTo>
                    <a:pt x="280" y="46"/>
                  </a:lnTo>
                  <a:lnTo>
                    <a:pt x="277" y="53"/>
                  </a:lnTo>
                  <a:lnTo>
                    <a:pt x="276" y="59"/>
                  </a:lnTo>
                  <a:lnTo>
                    <a:pt x="291" y="56"/>
                  </a:lnTo>
                  <a:lnTo>
                    <a:pt x="306" y="52"/>
                  </a:lnTo>
                  <a:lnTo>
                    <a:pt x="323" y="48"/>
                  </a:lnTo>
                  <a:lnTo>
                    <a:pt x="338" y="42"/>
                  </a:lnTo>
                  <a:lnTo>
                    <a:pt x="354" y="38"/>
                  </a:lnTo>
                  <a:lnTo>
                    <a:pt x="369" y="33"/>
                  </a:lnTo>
                  <a:lnTo>
                    <a:pt x="384" y="30"/>
                  </a:lnTo>
                  <a:lnTo>
                    <a:pt x="399" y="26"/>
                  </a:lnTo>
                  <a:lnTo>
                    <a:pt x="397" y="42"/>
                  </a:lnTo>
                  <a:lnTo>
                    <a:pt x="391" y="57"/>
                  </a:lnTo>
                  <a:lnTo>
                    <a:pt x="384" y="71"/>
                  </a:lnTo>
                  <a:lnTo>
                    <a:pt x="376" y="83"/>
                  </a:lnTo>
                  <a:lnTo>
                    <a:pt x="368" y="94"/>
                  </a:lnTo>
                  <a:lnTo>
                    <a:pt x="361" y="107"/>
                  </a:lnTo>
                  <a:lnTo>
                    <a:pt x="353" y="118"/>
                  </a:lnTo>
                  <a:lnTo>
                    <a:pt x="347" y="130"/>
                  </a:lnTo>
                  <a:lnTo>
                    <a:pt x="351" y="130"/>
                  </a:lnTo>
                  <a:lnTo>
                    <a:pt x="354" y="129"/>
                  </a:lnTo>
                  <a:lnTo>
                    <a:pt x="356" y="127"/>
                  </a:lnTo>
                  <a:lnTo>
                    <a:pt x="356" y="126"/>
                  </a:lnTo>
                  <a:lnTo>
                    <a:pt x="358" y="125"/>
                  </a:lnTo>
                  <a:lnTo>
                    <a:pt x="361" y="123"/>
                  </a:lnTo>
                  <a:lnTo>
                    <a:pt x="368" y="123"/>
                  </a:lnTo>
                  <a:lnTo>
                    <a:pt x="367" y="126"/>
                  </a:lnTo>
                  <a:lnTo>
                    <a:pt x="365" y="130"/>
                  </a:lnTo>
                  <a:lnTo>
                    <a:pt x="364" y="136"/>
                  </a:lnTo>
                  <a:lnTo>
                    <a:pt x="361" y="140"/>
                  </a:lnTo>
                  <a:lnTo>
                    <a:pt x="358" y="145"/>
                  </a:lnTo>
                  <a:lnTo>
                    <a:pt x="357" y="149"/>
                  </a:lnTo>
                  <a:lnTo>
                    <a:pt x="354" y="153"/>
                  </a:lnTo>
                  <a:lnTo>
                    <a:pt x="354" y="156"/>
                  </a:lnTo>
                  <a:lnTo>
                    <a:pt x="360" y="156"/>
                  </a:lnTo>
                  <a:lnTo>
                    <a:pt x="364" y="155"/>
                  </a:lnTo>
                  <a:lnTo>
                    <a:pt x="369" y="153"/>
                  </a:lnTo>
                  <a:lnTo>
                    <a:pt x="373" y="153"/>
                  </a:lnTo>
                  <a:lnTo>
                    <a:pt x="379" y="152"/>
                  </a:lnTo>
                  <a:lnTo>
                    <a:pt x="383" y="151"/>
                  </a:lnTo>
                  <a:lnTo>
                    <a:pt x="388" y="149"/>
                  </a:lnTo>
                  <a:lnTo>
                    <a:pt x="393" y="149"/>
                  </a:lnTo>
                  <a:lnTo>
                    <a:pt x="395" y="163"/>
                  </a:lnTo>
                  <a:lnTo>
                    <a:pt x="395" y="178"/>
                  </a:lnTo>
                  <a:lnTo>
                    <a:pt x="394" y="194"/>
                  </a:lnTo>
                  <a:lnTo>
                    <a:pt x="393" y="212"/>
                  </a:lnTo>
                  <a:lnTo>
                    <a:pt x="390" y="230"/>
                  </a:lnTo>
                  <a:lnTo>
                    <a:pt x="388" y="247"/>
                  </a:lnTo>
                  <a:lnTo>
                    <a:pt x="387" y="263"/>
                  </a:lnTo>
                  <a:lnTo>
                    <a:pt x="387" y="279"/>
                  </a:lnTo>
                  <a:lnTo>
                    <a:pt x="388" y="279"/>
                  </a:lnTo>
                  <a:lnTo>
                    <a:pt x="391" y="278"/>
                  </a:lnTo>
                  <a:lnTo>
                    <a:pt x="394" y="277"/>
                  </a:lnTo>
                  <a:lnTo>
                    <a:pt x="395" y="275"/>
                  </a:lnTo>
                  <a:lnTo>
                    <a:pt x="397" y="273"/>
                  </a:lnTo>
                  <a:lnTo>
                    <a:pt x="398" y="271"/>
                  </a:lnTo>
                  <a:lnTo>
                    <a:pt x="399" y="269"/>
                  </a:lnTo>
                  <a:lnTo>
                    <a:pt x="399" y="266"/>
                  </a:lnTo>
                  <a:lnTo>
                    <a:pt x="402" y="270"/>
                  </a:lnTo>
                  <a:lnTo>
                    <a:pt x="402" y="277"/>
                  </a:lnTo>
                  <a:lnTo>
                    <a:pt x="402" y="284"/>
                  </a:lnTo>
                  <a:lnTo>
                    <a:pt x="402" y="292"/>
                  </a:lnTo>
                  <a:lnTo>
                    <a:pt x="401" y="300"/>
                  </a:lnTo>
                  <a:lnTo>
                    <a:pt x="401" y="308"/>
                  </a:lnTo>
                  <a:lnTo>
                    <a:pt x="399" y="314"/>
                  </a:lnTo>
                  <a:lnTo>
                    <a:pt x="399" y="318"/>
                  </a:lnTo>
                  <a:lnTo>
                    <a:pt x="405" y="318"/>
                  </a:lnTo>
                  <a:lnTo>
                    <a:pt x="409" y="317"/>
                  </a:lnTo>
                  <a:lnTo>
                    <a:pt x="415" y="317"/>
                  </a:lnTo>
                  <a:lnTo>
                    <a:pt x="419" y="315"/>
                  </a:lnTo>
                  <a:lnTo>
                    <a:pt x="424" y="314"/>
                  </a:lnTo>
                  <a:lnTo>
                    <a:pt x="428" y="312"/>
                  </a:lnTo>
                  <a:lnTo>
                    <a:pt x="434" y="312"/>
                  </a:lnTo>
                  <a:lnTo>
                    <a:pt x="439" y="311"/>
                  </a:lnTo>
                  <a:lnTo>
                    <a:pt x="439" y="332"/>
                  </a:lnTo>
                  <a:lnTo>
                    <a:pt x="443" y="332"/>
                  </a:lnTo>
                  <a:lnTo>
                    <a:pt x="447" y="332"/>
                  </a:lnTo>
                  <a:lnTo>
                    <a:pt x="452" y="333"/>
                  </a:lnTo>
                  <a:lnTo>
                    <a:pt x="454" y="334"/>
                  </a:lnTo>
                  <a:lnTo>
                    <a:pt x="458" y="336"/>
                  </a:lnTo>
                  <a:lnTo>
                    <a:pt x="463" y="337"/>
                  </a:lnTo>
                  <a:lnTo>
                    <a:pt x="467" y="337"/>
                  </a:lnTo>
                  <a:lnTo>
                    <a:pt x="471" y="337"/>
                  </a:lnTo>
                  <a:lnTo>
                    <a:pt x="471" y="410"/>
                  </a:lnTo>
                  <a:lnTo>
                    <a:pt x="447" y="381"/>
                  </a:lnTo>
                  <a:lnTo>
                    <a:pt x="443" y="358"/>
                  </a:lnTo>
                  <a:lnTo>
                    <a:pt x="432" y="347"/>
                  </a:lnTo>
                  <a:lnTo>
                    <a:pt x="413" y="366"/>
                  </a:lnTo>
                  <a:lnTo>
                    <a:pt x="394" y="323"/>
                  </a:lnTo>
                  <a:lnTo>
                    <a:pt x="377" y="319"/>
                  </a:lnTo>
                  <a:lnTo>
                    <a:pt x="362" y="275"/>
                  </a:lnTo>
                  <a:lnTo>
                    <a:pt x="347" y="258"/>
                  </a:lnTo>
                  <a:lnTo>
                    <a:pt x="347" y="253"/>
                  </a:lnTo>
                  <a:lnTo>
                    <a:pt x="343" y="249"/>
                  </a:lnTo>
                  <a:lnTo>
                    <a:pt x="331" y="249"/>
                  </a:lnTo>
                  <a:lnTo>
                    <a:pt x="335" y="238"/>
                  </a:lnTo>
                  <a:lnTo>
                    <a:pt x="335" y="226"/>
                  </a:lnTo>
                  <a:lnTo>
                    <a:pt x="327" y="218"/>
                  </a:lnTo>
                  <a:lnTo>
                    <a:pt x="305" y="249"/>
                  </a:lnTo>
                  <a:lnTo>
                    <a:pt x="312" y="190"/>
                  </a:lnTo>
                  <a:lnTo>
                    <a:pt x="305" y="184"/>
                  </a:lnTo>
                  <a:lnTo>
                    <a:pt x="295" y="184"/>
                  </a:lnTo>
                  <a:lnTo>
                    <a:pt x="288" y="194"/>
                  </a:lnTo>
                  <a:lnTo>
                    <a:pt x="301" y="152"/>
                  </a:lnTo>
                  <a:lnTo>
                    <a:pt x="295" y="148"/>
                  </a:lnTo>
                  <a:lnTo>
                    <a:pt x="261" y="164"/>
                  </a:lnTo>
                  <a:lnTo>
                    <a:pt x="265" y="125"/>
                  </a:lnTo>
                  <a:lnTo>
                    <a:pt x="273" y="110"/>
                  </a:lnTo>
                  <a:lnTo>
                    <a:pt x="273" y="97"/>
                  </a:lnTo>
                  <a:lnTo>
                    <a:pt x="253" y="97"/>
                  </a:lnTo>
                  <a:lnTo>
                    <a:pt x="261" y="82"/>
                  </a:lnTo>
                  <a:lnTo>
                    <a:pt x="261" y="70"/>
                  </a:lnTo>
                  <a:lnTo>
                    <a:pt x="238" y="59"/>
                  </a:lnTo>
                  <a:lnTo>
                    <a:pt x="218" y="63"/>
                  </a:lnTo>
                  <a:lnTo>
                    <a:pt x="214" y="63"/>
                  </a:lnTo>
                  <a:lnTo>
                    <a:pt x="210" y="51"/>
                  </a:lnTo>
                  <a:lnTo>
                    <a:pt x="206" y="48"/>
                  </a:lnTo>
                  <a:lnTo>
                    <a:pt x="121" y="78"/>
                  </a:lnTo>
                  <a:lnTo>
                    <a:pt x="157" y="51"/>
                  </a:lnTo>
                  <a:lnTo>
                    <a:pt x="148" y="40"/>
                  </a:lnTo>
                  <a:lnTo>
                    <a:pt x="102" y="55"/>
                  </a:lnTo>
                  <a:lnTo>
                    <a:pt x="89" y="42"/>
                  </a:lnTo>
                  <a:lnTo>
                    <a:pt x="79" y="42"/>
                  </a:lnTo>
                  <a:lnTo>
                    <a:pt x="94" y="31"/>
                  </a:lnTo>
                  <a:lnTo>
                    <a:pt x="89" y="20"/>
                  </a:lnTo>
                  <a:lnTo>
                    <a:pt x="55" y="23"/>
                  </a:lnTo>
                  <a:lnTo>
                    <a:pt x="36" y="31"/>
                  </a:lnTo>
                  <a:lnTo>
                    <a:pt x="0" y="31"/>
                  </a:lnTo>
                  <a:lnTo>
                    <a:pt x="9" y="23"/>
                  </a:lnTo>
                  <a:lnTo>
                    <a:pt x="9" y="18"/>
                  </a:lnTo>
                  <a:lnTo>
                    <a:pt x="28" y="16"/>
                  </a:lnTo>
                  <a:lnTo>
                    <a:pt x="47" y="14"/>
                  </a:lnTo>
                  <a:lnTo>
                    <a:pt x="66" y="11"/>
                  </a:lnTo>
                  <a:lnTo>
                    <a:pt x="85" y="7"/>
                  </a:lnTo>
                  <a:lnTo>
                    <a:pt x="105" y="5"/>
                  </a:lnTo>
                  <a:lnTo>
                    <a:pt x="124" y="3"/>
                  </a:lnTo>
                  <a:lnTo>
                    <a:pt x="142" y="1"/>
                  </a:lnTo>
                  <a:lnTo>
                    <a:pt x="159" y="0"/>
                  </a:lnTo>
                  <a:lnTo>
                    <a:pt x="159" y="5"/>
                  </a:lnTo>
                  <a:lnTo>
                    <a:pt x="158" y="9"/>
                  </a:lnTo>
                  <a:lnTo>
                    <a:pt x="155" y="12"/>
                  </a:lnTo>
                  <a:lnTo>
                    <a:pt x="154" y="16"/>
                  </a:lnTo>
                  <a:lnTo>
                    <a:pt x="151" y="19"/>
                  </a:lnTo>
                  <a:lnTo>
                    <a:pt x="148" y="22"/>
                  </a:lnTo>
                  <a:lnTo>
                    <a:pt x="147" y="25"/>
                  </a:lnTo>
                  <a:lnTo>
                    <a:pt x="147" y="26"/>
                  </a:lnTo>
                  <a:lnTo>
                    <a:pt x="153" y="26"/>
                  </a:lnTo>
                  <a:lnTo>
                    <a:pt x="158" y="26"/>
                  </a:lnTo>
                  <a:lnTo>
                    <a:pt x="164" y="25"/>
                  </a:lnTo>
                  <a:lnTo>
                    <a:pt x="169" y="23"/>
                  </a:lnTo>
                  <a:lnTo>
                    <a:pt x="176" y="22"/>
                  </a:lnTo>
                  <a:lnTo>
                    <a:pt x="181" y="20"/>
                  </a:lnTo>
                  <a:lnTo>
                    <a:pt x="187" y="20"/>
                  </a:lnTo>
                  <a:lnTo>
                    <a:pt x="192" y="20"/>
                  </a:lnTo>
                  <a:lnTo>
                    <a:pt x="190" y="20"/>
                  </a:lnTo>
                  <a:lnTo>
                    <a:pt x="188" y="20"/>
                  </a:lnTo>
                  <a:lnTo>
                    <a:pt x="187" y="22"/>
                  </a:lnTo>
                  <a:lnTo>
                    <a:pt x="187" y="25"/>
                  </a:lnTo>
                  <a:lnTo>
                    <a:pt x="185" y="26"/>
                  </a:lnTo>
                  <a:lnTo>
                    <a:pt x="185" y="29"/>
                  </a:lnTo>
                  <a:lnTo>
                    <a:pt x="185" y="30"/>
                  </a:lnTo>
                  <a:lnTo>
                    <a:pt x="185" y="33"/>
                  </a:lnTo>
                  <a:lnTo>
                    <a:pt x="257" y="33"/>
                  </a:lnTo>
                  <a:lnTo>
                    <a:pt x="255" y="37"/>
                  </a:lnTo>
                  <a:lnTo>
                    <a:pt x="253" y="41"/>
                  </a:lnTo>
                  <a:lnTo>
                    <a:pt x="250" y="42"/>
                  </a:lnTo>
                  <a:lnTo>
                    <a:pt x="246" y="44"/>
                  </a:lnTo>
                  <a:lnTo>
                    <a:pt x="243" y="45"/>
                  </a:lnTo>
                  <a:lnTo>
                    <a:pt x="240" y="45"/>
                  </a:lnTo>
                  <a:lnTo>
                    <a:pt x="240" y="46"/>
                  </a:lnTo>
                  <a:lnTo>
                    <a:pt x="244" y="46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Freeform 16"/>
            <p:cNvSpPr>
              <a:spLocks/>
            </p:cNvSpPr>
            <p:nvPr/>
          </p:nvSpPr>
          <p:spPr bwMode="auto">
            <a:xfrm>
              <a:off x="764" y="3300"/>
              <a:ext cx="107" cy="136"/>
            </a:xfrm>
            <a:custGeom>
              <a:avLst/>
              <a:gdLst>
                <a:gd name="T0" fmla="*/ 24 w 214"/>
                <a:gd name="T1" fmla="*/ 4 h 273"/>
                <a:gd name="T2" fmla="*/ 20 w 214"/>
                <a:gd name="T3" fmla="*/ 2 h 273"/>
                <a:gd name="T4" fmla="*/ 14 w 214"/>
                <a:gd name="T5" fmla="*/ 0 h 273"/>
                <a:gd name="T6" fmla="*/ 3 w 214"/>
                <a:gd name="T7" fmla="*/ 0 h 273"/>
                <a:gd name="T8" fmla="*/ 3 w 214"/>
                <a:gd name="T9" fmla="*/ 0 h 273"/>
                <a:gd name="T10" fmla="*/ 10 w 214"/>
                <a:gd name="T11" fmla="*/ 3 h 273"/>
                <a:gd name="T12" fmla="*/ 15 w 214"/>
                <a:gd name="T13" fmla="*/ 5 h 273"/>
                <a:gd name="T14" fmla="*/ 9 w 214"/>
                <a:gd name="T15" fmla="*/ 6 h 273"/>
                <a:gd name="T16" fmla="*/ 7 w 214"/>
                <a:gd name="T17" fmla="*/ 6 h 273"/>
                <a:gd name="T18" fmla="*/ 10 w 214"/>
                <a:gd name="T19" fmla="*/ 7 h 273"/>
                <a:gd name="T20" fmla="*/ 11 w 214"/>
                <a:gd name="T21" fmla="*/ 7 h 273"/>
                <a:gd name="T22" fmla="*/ 7 w 214"/>
                <a:gd name="T23" fmla="*/ 7 h 273"/>
                <a:gd name="T24" fmla="*/ 5 w 214"/>
                <a:gd name="T25" fmla="*/ 8 h 273"/>
                <a:gd name="T26" fmla="*/ 6 w 214"/>
                <a:gd name="T27" fmla="*/ 9 h 273"/>
                <a:gd name="T28" fmla="*/ 7 w 214"/>
                <a:gd name="T29" fmla="*/ 11 h 273"/>
                <a:gd name="T30" fmla="*/ 10 w 214"/>
                <a:gd name="T31" fmla="*/ 14 h 273"/>
                <a:gd name="T32" fmla="*/ 10 w 214"/>
                <a:gd name="T33" fmla="*/ 15 h 273"/>
                <a:gd name="T34" fmla="*/ 9 w 214"/>
                <a:gd name="T35" fmla="*/ 16 h 273"/>
                <a:gd name="T36" fmla="*/ 8 w 214"/>
                <a:gd name="T37" fmla="*/ 17 h 273"/>
                <a:gd name="T38" fmla="*/ 11 w 214"/>
                <a:gd name="T39" fmla="*/ 18 h 273"/>
                <a:gd name="T40" fmla="*/ 13 w 214"/>
                <a:gd name="T41" fmla="*/ 21 h 273"/>
                <a:gd name="T42" fmla="*/ 13 w 214"/>
                <a:gd name="T43" fmla="*/ 22 h 273"/>
                <a:gd name="T44" fmla="*/ 13 w 214"/>
                <a:gd name="T45" fmla="*/ 23 h 273"/>
                <a:gd name="T46" fmla="*/ 11 w 214"/>
                <a:gd name="T47" fmla="*/ 23 h 273"/>
                <a:gd name="T48" fmla="*/ 11 w 214"/>
                <a:gd name="T49" fmla="*/ 24 h 273"/>
                <a:gd name="T50" fmla="*/ 12 w 214"/>
                <a:gd name="T51" fmla="*/ 26 h 273"/>
                <a:gd name="T52" fmla="*/ 13 w 214"/>
                <a:gd name="T53" fmla="*/ 28 h 273"/>
                <a:gd name="T54" fmla="*/ 11 w 214"/>
                <a:gd name="T55" fmla="*/ 30 h 273"/>
                <a:gd name="T56" fmla="*/ 13 w 214"/>
                <a:gd name="T57" fmla="*/ 32 h 273"/>
                <a:gd name="T58" fmla="*/ 15 w 214"/>
                <a:gd name="T59" fmla="*/ 33 h 273"/>
                <a:gd name="T60" fmla="*/ 14 w 214"/>
                <a:gd name="T61" fmla="*/ 34 h 273"/>
                <a:gd name="T62" fmla="*/ 14 w 214"/>
                <a:gd name="T63" fmla="*/ 32 h 273"/>
                <a:gd name="T64" fmla="*/ 13 w 214"/>
                <a:gd name="T65" fmla="*/ 29 h 273"/>
                <a:gd name="T66" fmla="*/ 13 w 214"/>
                <a:gd name="T67" fmla="*/ 28 h 273"/>
                <a:gd name="T68" fmla="*/ 15 w 214"/>
                <a:gd name="T69" fmla="*/ 28 h 273"/>
                <a:gd name="T70" fmla="*/ 18 w 214"/>
                <a:gd name="T71" fmla="*/ 27 h 273"/>
                <a:gd name="T72" fmla="*/ 18 w 214"/>
                <a:gd name="T73" fmla="*/ 24 h 273"/>
                <a:gd name="T74" fmla="*/ 15 w 214"/>
                <a:gd name="T75" fmla="*/ 18 h 273"/>
                <a:gd name="T76" fmla="*/ 14 w 214"/>
                <a:gd name="T77" fmla="*/ 13 h 273"/>
                <a:gd name="T78" fmla="*/ 18 w 214"/>
                <a:gd name="T79" fmla="*/ 11 h 273"/>
                <a:gd name="T80" fmla="*/ 18 w 214"/>
                <a:gd name="T81" fmla="*/ 7 h 273"/>
                <a:gd name="T82" fmla="*/ 17 w 214"/>
                <a:gd name="T83" fmla="*/ 6 h 273"/>
                <a:gd name="T84" fmla="*/ 21 w 214"/>
                <a:gd name="T85" fmla="*/ 6 h 273"/>
                <a:gd name="T86" fmla="*/ 24 w 214"/>
                <a:gd name="T87" fmla="*/ 6 h 273"/>
                <a:gd name="T88" fmla="*/ 26 w 214"/>
                <a:gd name="T89" fmla="*/ 6 h 273"/>
                <a:gd name="T90" fmla="*/ 25 w 214"/>
                <a:gd name="T91" fmla="*/ 7 h 273"/>
                <a:gd name="T92" fmla="*/ 26 w 214"/>
                <a:gd name="T93" fmla="*/ 7 h 27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14"/>
                <a:gd name="T142" fmla="*/ 0 h 273"/>
                <a:gd name="T143" fmla="*/ 214 w 214"/>
                <a:gd name="T144" fmla="*/ 273 h 27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14" h="273">
                  <a:moveTo>
                    <a:pt x="214" y="59"/>
                  </a:moveTo>
                  <a:lnTo>
                    <a:pt x="203" y="48"/>
                  </a:lnTo>
                  <a:lnTo>
                    <a:pt x="190" y="38"/>
                  </a:lnTo>
                  <a:lnTo>
                    <a:pt x="179" y="32"/>
                  </a:lnTo>
                  <a:lnTo>
                    <a:pt x="167" y="25"/>
                  </a:lnTo>
                  <a:lnTo>
                    <a:pt x="155" y="19"/>
                  </a:lnTo>
                  <a:lnTo>
                    <a:pt x="142" y="14"/>
                  </a:lnTo>
                  <a:lnTo>
                    <a:pt x="130" y="11"/>
                  </a:lnTo>
                  <a:lnTo>
                    <a:pt x="116" y="7"/>
                  </a:lnTo>
                  <a:lnTo>
                    <a:pt x="89" y="3"/>
                  </a:lnTo>
                  <a:lnTo>
                    <a:pt x="60" y="1"/>
                  </a:lnTo>
                  <a:lnTo>
                    <a:pt x="30" y="0"/>
                  </a:lnTo>
                  <a:lnTo>
                    <a:pt x="0" y="0"/>
                  </a:lnTo>
                  <a:lnTo>
                    <a:pt x="15" y="1"/>
                  </a:lnTo>
                  <a:lnTo>
                    <a:pt x="31" y="6"/>
                  </a:lnTo>
                  <a:lnTo>
                    <a:pt x="46" y="11"/>
                  </a:lnTo>
                  <a:lnTo>
                    <a:pt x="64" y="18"/>
                  </a:lnTo>
                  <a:lnTo>
                    <a:pt x="79" y="25"/>
                  </a:lnTo>
                  <a:lnTo>
                    <a:pt x="96" y="33"/>
                  </a:lnTo>
                  <a:lnTo>
                    <a:pt x="109" y="40"/>
                  </a:lnTo>
                  <a:lnTo>
                    <a:pt x="123" y="45"/>
                  </a:lnTo>
                  <a:lnTo>
                    <a:pt x="101" y="45"/>
                  </a:lnTo>
                  <a:lnTo>
                    <a:pt x="83" y="48"/>
                  </a:lnTo>
                  <a:lnTo>
                    <a:pt x="68" y="49"/>
                  </a:lnTo>
                  <a:lnTo>
                    <a:pt x="59" y="52"/>
                  </a:lnTo>
                  <a:lnTo>
                    <a:pt x="56" y="54"/>
                  </a:lnTo>
                  <a:lnTo>
                    <a:pt x="56" y="55"/>
                  </a:lnTo>
                  <a:lnTo>
                    <a:pt x="60" y="56"/>
                  </a:lnTo>
                  <a:lnTo>
                    <a:pt x="74" y="58"/>
                  </a:lnTo>
                  <a:lnTo>
                    <a:pt x="97" y="59"/>
                  </a:lnTo>
                  <a:lnTo>
                    <a:pt x="90" y="59"/>
                  </a:lnTo>
                  <a:lnTo>
                    <a:pt x="81" y="59"/>
                  </a:lnTo>
                  <a:lnTo>
                    <a:pt x="71" y="59"/>
                  </a:lnTo>
                  <a:lnTo>
                    <a:pt x="60" y="60"/>
                  </a:lnTo>
                  <a:lnTo>
                    <a:pt x="49" y="62"/>
                  </a:lnTo>
                  <a:lnTo>
                    <a:pt x="41" y="64"/>
                  </a:lnTo>
                  <a:lnTo>
                    <a:pt x="37" y="66"/>
                  </a:lnTo>
                  <a:lnTo>
                    <a:pt x="34" y="67"/>
                  </a:lnTo>
                  <a:lnTo>
                    <a:pt x="33" y="69"/>
                  </a:lnTo>
                  <a:lnTo>
                    <a:pt x="31" y="71"/>
                  </a:lnTo>
                  <a:lnTo>
                    <a:pt x="41" y="74"/>
                  </a:lnTo>
                  <a:lnTo>
                    <a:pt x="49" y="80"/>
                  </a:lnTo>
                  <a:lnTo>
                    <a:pt x="56" y="85"/>
                  </a:lnTo>
                  <a:lnTo>
                    <a:pt x="63" y="92"/>
                  </a:lnTo>
                  <a:lnTo>
                    <a:pt x="68" y="100"/>
                  </a:lnTo>
                  <a:lnTo>
                    <a:pt x="74" y="108"/>
                  </a:lnTo>
                  <a:lnTo>
                    <a:pt x="79" y="115"/>
                  </a:lnTo>
                  <a:lnTo>
                    <a:pt x="83" y="123"/>
                  </a:lnTo>
                  <a:lnTo>
                    <a:pt x="82" y="123"/>
                  </a:lnTo>
                  <a:lnTo>
                    <a:pt x="79" y="125"/>
                  </a:lnTo>
                  <a:lnTo>
                    <a:pt x="77" y="128"/>
                  </a:lnTo>
                  <a:lnTo>
                    <a:pt x="74" y="130"/>
                  </a:lnTo>
                  <a:lnTo>
                    <a:pt x="71" y="132"/>
                  </a:lnTo>
                  <a:lnTo>
                    <a:pt x="70" y="134"/>
                  </a:lnTo>
                  <a:lnTo>
                    <a:pt x="67" y="136"/>
                  </a:lnTo>
                  <a:lnTo>
                    <a:pt x="64" y="136"/>
                  </a:lnTo>
                  <a:lnTo>
                    <a:pt x="71" y="137"/>
                  </a:lnTo>
                  <a:lnTo>
                    <a:pt x="79" y="141"/>
                  </a:lnTo>
                  <a:lnTo>
                    <a:pt x="86" y="147"/>
                  </a:lnTo>
                  <a:lnTo>
                    <a:pt x="92" y="154"/>
                  </a:lnTo>
                  <a:lnTo>
                    <a:pt x="97" y="162"/>
                  </a:lnTo>
                  <a:lnTo>
                    <a:pt x="103" y="169"/>
                  </a:lnTo>
                  <a:lnTo>
                    <a:pt x="107" y="176"/>
                  </a:lnTo>
                  <a:lnTo>
                    <a:pt x="109" y="181"/>
                  </a:lnTo>
                  <a:lnTo>
                    <a:pt x="107" y="182"/>
                  </a:lnTo>
                  <a:lnTo>
                    <a:pt x="104" y="182"/>
                  </a:lnTo>
                  <a:lnTo>
                    <a:pt x="100" y="184"/>
                  </a:lnTo>
                  <a:lnTo>
                    <a:pt x="97" y="185"/>
                  </a:lnTo>
                  <a:lnTo>
                    <a:pt x="93" y="186"/>
                  </a:lnTo>
                  <a:lnTo>
                    <a:pt x="90" y="186"/>
                  </a:lnTo>
                  <a:lnTo>
                    <a:pt x="86" y="188"/>
                  </a:lnTo>
                  <a:lnTo>
                    <a:pt x="83" y="188"/>
                  </a:lnTo>
                  <a:lnTo>
                    <a:pt x="85" y="191"/>
                  </a:lnTo>
                  <a:lnTo>
                    <a:pt x="86" y="195"/>
                  </a:lnTo>
                  <a:lnTo>
                    <a:pt x="88" y="200"/>
                  </a:lnTo>
                  <a:lnTo>
                    <a:pt x="90" y="204"/>
                  </a:lnTo>
                  <a:lnTo>
                    <a:pt x="93" y="211"/>
                  </a:lnTo>
                  <a:lnTo>
                    <a:pt x="94" y="217"/>
                  </a:lnTo>
                  <a:lnTo>
                    <a:pt x="96" y="222"/>
                  </a:lnTo>
                  <a:lnTo>
                    <a:pt x="97" y="226"/>
                  </a:lnTo>
                  <a:lnTo>
                    <a:pt x="83" y="233"/>
                  </a:lnTo>
                  <a:lnTo>
                    <a:pt x="83" y="240"/>
                  </a:lnTo>
                  <a:lnTo>
                    <a:pt x="88" y="243"/>
                  </a:lnTo>
                  <a:lnTo>
                    <a:pt x="93" y="248"/>
                  </a:lnTo>
                  <a:lnTo>
                    <a:pt x="100" y="252"/>
                  </a:lnTo>
                  <a:lnTo>
                    <a:pt x="107" y="258"/>
                  </a:lnTo>
                  <a:lnTo>
                    <a:pt x="114" y="263"/>
                  </a:lnTo>
                  <a:lnTo>
                    <a:pt x="120" y="269"/>
                  </a:lnTo>
                  <a:lnTo>
                    <a:pt x="126" y="271"/>
                  </a:lnTo>
                  <a:lnTo>
                    <a:pt x="129" y="273"/>
                  </a:lnTo>
                  <a:lnTo>
                    <a:pt x="123" y="273"/>
                  </a:lnTo>
                  <a:lnTo>
                    <a:pt x="116" y="273"/>
                  </a:lnTo>
                  <a:lnTo>
                    <a:pt x="116" y="269"/>
                  </a:lnTo>
                  <a:lnTo>
                    <a:pt x="115" y="265"/>
                  </a:lnTo>
                  <a:lnTo>
                    <a:pt x="114" y="258"/>
                  </a:lnTo>
                  <a:lnTo>
                    <a:pt x="114" y="251"/>
                  </a:lnTo>
                  <a:lnTo>
                    <a:pt x="112" y="244"/>
                  </a:lnTo>
                  <a:lnTo>
                    <a:pt x="111" y="236"/>
                  </a:lnTo>
                  <a:lnTo>
                    <a:pt x="109" y="228"/>
                  </a:lnTo>
                  <a:lnTo>
                    <a:pt x="109" y="221"/>
                  </a:lnTo>
                  <a:lnTo>
                    <a:pt x="111" y="224"/>
                  </a:lnTo>
                  <a:lnTo>
                    <a:pt x="114" y="226"/>
                  </a:lnTo>
                  <a:lnTo>
                    <a:pt x="118" y="226"/>
                  </a:lnTo>
                  <a:lnTo>
                    <a:pt x="123" y="225"/>
                  </a:lnTo>
                  <a:lnTo>
                    <a:pt x="129" y="224"/>
                  </a:lnTo>
                  <a:lnTo>
                    <a:pt x="134" y="222"/>
                  </a:lnTo>
                  <a:lnTo>
                    <a:pt x="138" y="221"/>
                  </a:lnTo>
                  <a:lnTo>
                    <a:pt x="142" y="221"/>
                  </a:lnTo>
                  <a:lnTo>
                    <a:pt x="141" y="210"/>
                  </a:lnTo>
                  <a:lnTo>
                    <a:pt x="138" y="196"/>
                  </a:lnTo>
                  <a:lnTo>
                    <a:pt x="134" y="181"/>
                  </a:lnTo>
                  <a:lnTo>
                    <a:pt x="129" y="165"/>
                  </a:lnTo>
                  <a:lnTo>
                    <a:pt x="125" y="148"/>
                  </a:lnTo>
                  <a:lnTo>
                    <a:pt x="120" y="132"/>
                  </a:lnTo>
                  <a:lnTo>
                    <a:pt x="118" y="117"/>
                  </a:lnTo>
                  <a:lnTo>
                    <a:pt x="116" y="104"/>
                  </a:lnTo>
                  <a:lnTo>
                    <a:pt x="142" y="104"/>
                  </a:lnTo>
                  <a:lnTo>
                    <a:pt x="142" y="96"/>
                  </a:lnTo>
                  <a:lnTo>
                    <a:pt x="141" y="88"/>
                  </a:lnTo>
                  <a:lnTo>
                    <a:pt x="140" y="78"/>
                  </a:lnTo>
                  <a:lnTo>
                    <a:pt x="138" y="70"/>
                  </a:lnTo>
                  <a:lnTo>
                    <a:pt x="138" y="63"/>
                  </a:lnTo>
                  <a:lnTo>
                    <a:pt x="137" y="58"/>
                  </a:lnTo>
                  <a:lnTo>
                    <a:pt x="136" y="54"/>
                  </a:lnTo>
                  <a:lnTo>
                    <a:pt x="136" y="52"/>
                  </a:lnTo>
                  <a:lnTo>
                    <a:pt x="145" y="52"/>
                  </a:lnTo>
                  <a:lnTo>
                    <a:pt x="155" y="51"/>
                  </a:lnTo>
                  <a:lnTo>
                    <a:pt x="164" y="51"/>
                  </a:lnTo>
                  <a:lnTo>
                    <a:pt x="174" y="49"/>
                  </a:lnTo>
                  <a:lnTo>
                    <a:pt x="182" y="49"/>
                  </a:lnTo>
                  <a:lnTo>
                    <a:pt x="192" y="49"/>
                  </a:lnTo>
                  <a:lnTo>
                    <a:pt x="200" y="49"/>
                  </a:lnTo>
                  <a:lnTo>
                    <a:pt x="207" y="52"/>
                  </a:lnTo>
                  <a:lnTo>
                    <a:pt x="203" y="52"/>
                  </a:lnTo>
                  <a:lnTo>
                    <a:pt x="200" y="54"/>
                  </a:lnTo>
                  <a:lnTo>
                    <a:pt x="199" y="56"/>
                  </a:lnTo>
                  <a:lnTo>
                    <a:pt x="199" y="58"/>
                  </a:lnTo>
                  <a:lnTo>
                    <a:pt x="200" y="59"/>
                  </a:lnTo>
                  <a:lnTo>
                    <a:pt x="203" y="60"/>
                  </a:lnTo>
                  <a:lnTo>
                    <a:pt x="207" y="60"/>
                  </a:lnTo>
                  <a:lnTo>
                    <a:pt x="214" y="59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Freeform 17"/>
            <p:cNvSpPr>
              <a:spLocks/>
            </p:cNvSpPr>
            <p:nvPr/>
          </p:nvSpPr>
          <p:spPr bwMode="auto">
            <a:xfrm>
              <a:off x="835" y="3365"/>
              <a:ext cx="143" cy="181"/>
            </a:xfrm>
            <a:custGeom>
              <a:avLst/>
              <a:gdLst>
                <a:gd name="T0" fmla="*/ 31 w 286"/>
                <a:gd name="T1" fmla="*/ 6 h 362"/>
                <a:gd name="T2" fmla="*/ 25 w 286"/>
                <a:gd name="T3" fmla="*/ 1 h 362"/>
                <a:gd name="T4" fmla="*/ 24 w 286"/>
                <a:gd name="T5" fmla="*/ 1 h 362"/>
                <a:gd name="T6" fmla="*/ 26 w 286"/>
                <a:gd name="T7" fmla="*/ 5 h 362"/>
                <a:gd name="T8" fmla="*/ 26 w 286"/>
                <a:gd name="T9" fmla="*/ 5 h 362"/>
                <a:gd name="T10" fmla="*/ 24 w 286"/>
                <a:gd name="T11" fmla="*/ 3 h 362"/>
                <a:gd name="T12" fmla="*/ 24 w 286"/>
                <a:gd name="T13" fmla="*/ 7 h 362"/>
                <a:gd name="T14" fmla="*/ 25 w 286"/>
                <a:gd name="T15" fmla="*/ 13 h 362"/>
                <a:gd name="T16" fmla="*/ 20 w 286"/>
                <a:gd name="T17" fmla="*/ 12 h 362"/>
                <a:gd name="T18" fmla="*/ 13 w 286"/>
                <a:gd name="T19" fmla="*/ 7 h 362"/>
                <a:gd name="T20" fmla="*/ 12 w 286"/>
                <a:gd name="T21" fmla="*/ 10 h 362"/>
                <a:gd name="T22" fmla="*/ 13 w 286"/>
                <a:gd name="T23" fmla="*/ 11 h 362"/>
                <a:gd name="T24" fmla="*/ 12 w 286"/>
                <a:gd name="T25" fmla="*/ 11 h 362"/>
                <a:gd name="T26" fmla="*/ 13 w 286"/>
                <a:gd name="T27" fmla="*/ 13 h 362"/>
                <a:gd name="T28" fmla="*/ 13 w 286"/>
                <a:gd name="T29" fmla="*/ 12 h 362"/>
                <a:gd name="T30" fmla="*/ 10 w 286"/>
                <a:gd name="T31" fmla="*/ 21 h 362"/>
                <a:gd name="T32" fmla="*/ 9 w 286"/>
                <a:gd name="T33" fmla="*/ 20 h 362"/>
                <a:gd name="T34" fmla="*/ 9 w 286"/>
                <a:gd name="T35" fmla="*/ 21 h 362"/>
                <a:gd name="T36" fmla="*/ 6 w 286"/>
                <a:gd name="T37" fmla="*/ 20 h 362"/>
                <a:gd name="T38" fmla="*/ 5 w 286"/>
                <a:gd name="T39" fmla="*/ 22 h 362"/>
                <a:gd name="T40" fmla="*/ 5 w 286"/>
                <a:gd name="T41" fmla="*/ 26 h 362"/>
                <a:gd name="T42" fmla="*/ 5 w 286"/>
                <a:gd name="T43" fmla="*/ 28 h 362"/>
                <a:gd name="T44" fmla="*/ 1 w 286"/>
                <a:gd name="T45" fmla="*/ 27 h 362"/>
                <a:gd name="T46" fmla="*/ 0 w 286"/>
                <a:gd name="T47" fmla="*/ 29 h 362"/>
                <a:gd name="T48" fmla="*/ 1 w 286"/>
                <a:gd name="T49" fmla="*/ 31 h 362"/>
                <a:gd name="T50" fmla="*/ 2 w 286"/>
                <a:gd name="T51" fmla="*/ 34 h 362"/>
                <a:gd name="T52" fmla="*/ 2 w 286"/>
                <a:gd name="T53" fmla="*/ 36 h 362"/>
                <a:gd name="T54" fmla="*/ 3 w 286"/>
                <a:gd name="T55" fmla="*/ 37 h 362"/>
                <a:gd name="T56" fmla="*/ 2 w 286"/>
                <a:gd name="T57" fmla="*/ 39 h 362"/>
                <a:gd name="T58" fmla="*/ 1 w 286"/>
                <a:gd name="T59" fmla="*/ 40 h 362"/>
                <a:gd name="T60" fmla="*/ 1 w 286"/>
                <a:gd name="T61" fmla="*/ 43 h 362"/>
                <a:gd name="T62" fmla="*/ 3 w 286"/>
                <a:gd name="T63" fmla="*/ 45 h 362"/>
                <a:gd name="T64" fmla="*/ 1 w 286"/>
                <a:gd name="T65" fmla="*/ 45 h 362"/>
                <a:gd name="T66" fmla="*/ 1 w 286"/>
                <a:gd name="T67" fmla="*/ 45 h 362"/>
                <a:gd name="T68" fmla="*/ 2 w 286"/>
                <a:gd name="T69" fmla="*/ 43 h 362"/>
                <a:gd name="T70" fmla="*/ 4 w 286"/>
                <a:gd name="T71" fmla="*/ 43 h 362"/>
                <a:gd name="T72" fmla="*/ 5 w 286"/>
                <a:gd name="T73" fmla="*/ 42 h 362"/>
                <a:gd name="T74" fmla="*/ 5 w 286"/>
                <a:gd name="T75" fmla="*/ 40 h 362"/>
                <a:gd name="T76" fmla="*/ 3 w 286"/>
                <a:gd name="T77" fmla="*/ 38 h 362"/>
                <a:gd name="T78" fmla="*/ 5 w 286"/>
                <a:gd name="T79" fmla="*/ 37 h 362"/>
                <a:gd name="T80" fmla="*/ 7 w 286"/>
                <a:gd name="T81" fmla="*/ 37 h 362"/>
                <a:gd name="T82" fmla="*/ 6 w 286"/>
                <a:gd name="T83" fmla="*/ 34 h 362"/>
                <a:gd name="T84" fmla="*/ 5 w 286"/>
                <a:gd name="T85" fmla="*/ 31 h 362"/>
                <a:gd name="T86" fmla="*/ 7 w 286"/>
                <a:gd name="T87" fmla="*/ 29 h 362"/>
                <a:gd name="T88" fmla="*/ 7 w 286"/>
                <a:gd name="T89" fmla="*/ 25 h 362"/>
                <a:gd name="T90" fmla="*/ 9 w 286"/>
                <a:gd name="T91" fmla="*/ 24 h 362"/>
                <a:gd name="T92" fmla="*/ 12 w 286"/>
                <a:gd name="T93" fmla="*/ 24 h 362"/>
                <a:gd name="T94" fmla="*/ 13 w 286"/>
                <a:gd name="T95" fmla="*/ 22 h 362"/>
                <a:gd name="T96" fmla="*/ 18 w 286"/>
                <a:gd name="T97" fmla="*/ 23 h 362"/>
                <a:gd name="T98" fmla="*/ 19 w 286"/>
                <a:gd name="T99" fmla="*/ 14 h 362"/>
                <a:gd name="T100" fmla="*/ 27 w 286"/>
                <a:gd name="T101" fmla="*/ 17 h 362"/>
                <a:gd name="T102" fmla="*/ 33 w 286"/>
                <a:gd name="T103" fmla="*/ 12 h 362"/>
                <a:gd name="T104" fmla="*/ 35 w 286"/>
                <a:gd name="T105" fmla="*/ 11 h 362"/>
                <a:gd name="T106" fmla="*/ 34 w 286"/>
                <a:gd name="T107" fmla="*/ 11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86"/>
                <a:gd name="T163" fmla="*/ 0 h 362"/>
                <a:gd name="T164" fmla="*/ 286 w 286"/>
                <a:gd name="T165" fmla="*/ 362 h 3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86" h="362">
                  <a:moveTo>
                    <a:pt x="279" y="84"/>
                  </a:moveTo>
                  <a:lnTo>
                    <a:pt x="269" y="73"/>
                  </a:lnTo>
                  <a:lnTo>
                    <a:pt x="260" y="62"/>
                  </a:lnTo>
                  <a:lnTo>
                    <a:pt x="250" y="50"/>
                  </a:lnTo>
                  <a:lnTo>
                    <a:pt x="239" y="37"/>
                  </a:lnTo>
                  <a:lnTo>
                    <a:pt x="229" y="25"/>
                  </a:lnTo>
                  <a:lnTo>
                    <a:pt x="218" y="14"/>
                  </a:lnTo>
                  <a:lnTo>
                    <a:pt x="206" y="6"/>
                  </a:lnTo>
                  <a:lnTo>
                    <a:pt x="195" y="0"/>
                  </a:lnTo>
                  <a:lnTo>
                    <a:pt x="195" y="4"/>
                  </a:lnTo>
                  <a:lnTo>
                    <a:pt x="197" y="10"/>
                  </a:lnTo>
                  <a:lnTo>
                    <a:pt x="199" y="15"/>
                  </a:lnTo>
                  <a:lnTo>
                    <a:pt x="202" y="21"/>
                  </a:lnTo>
                  <a:lnTo>
                    <a:pt x="205" y="26"/>
                  </a:lnTo>
                  <a:lnTo>
                    <a:pt x="209" y="32"/>
                  </a:lnTo>
                  <a:lnTo>
                    <a:pt x="212" y="36"/>
                  </a:lnTo>
                  <a:lnTo>
                    <a:pt x="214" y="39"/>
                  </a:lnTo>
                  <a:lnTo>
                    <a:pt x="213" y="37"/>
                  </a:lnTo>
                  <a:lnTo>
                    <a:pt x="212" y="36"/>
                  </a:lnTo>
                  <a:lnTo>
                    <a:pt x="210" y="35"/>
                  </a:lnTo>
                  <a:lnTo>
                    <a:pt x="207" y="32"/>
                  </a:lnTo>
                  <a:lnTo>
                    <a:pt x="203" y="29"/>
                  </a:lnTo>
                  <a:lnTo>
                    <a:pt x="201" y="28"/>
                  </a:lnTo>
                  <a:lnTo>
                    <a:pt x="198" y="26"/>
                  </a:lnTo>
                  <a:lnTo>
                    <a:pt x="195" y="25"/>
                  </a:lnTo>
                  <a:lnTo>
                    <a:pt x="195" y="36"/>
                  </a:lnTo>
                  <a:lnTo>
                    <a:pt x="195" y="47"/>
                  </a:lnTo>
                  <a:lnTo>
                    <a:pt x="197" y="59"/>
                  </a:lnTo>
                  <a:lnTo>
                    <a:pt x="198" y="72"/>
                  </a:lnTo>
                  <a:lnTo>
                    <a:pt x="199" y="83"/>
                  </a:lnTo>
                  <a:lnTo>
                    <a:pt x="201" y="95"/>
                  </a:lnTo>
                  <a:lnTo>
                    <a:pt x="201" y="106"/>
                  </a:lnTo>
                  <a:lnTo>
                    <a:pt x="201" y="117"/>
                  </a:lnTo>
                  <a:lnTo>
                    <a:pt x="188" y="110"/>
                  </a:lnTo>
                  <a:lnTo>
                    <a:pt x="176" y="103"/>
                  </a:lnTo>
                  <a:lnTo>
                    <a:pt x="162" y="96"/>
                  </a:lnTo>
                  <a:lnTo>
                    <a:pt x="150" y="87"/>
                  </a:lnTo>
                  <a:lnTo>
                    <a:pt x="136" y="78"/>
                  </a:lnTo>
                  <a:lnTo>
                    <a:pt x="122" y="70"/>
                  </a:lnTo>
                  <a:lnTo>
                    <a:pt x="110" y="63"/>
                  </a:lnTo>
                  <a:lnTo>
                    <a:pt x="98" y="58"/>
                  </a:lnTo>
                  <a:lnTo>
                    <a:pt x="98" y="63"/>
                  </a:lnTo>
                  <a:lnTo>
                    <a:pt x="99" y="67"/>
                  </a:lnTo>
                  <a:lnTo>
                    <a:pt x="101" y="73"/>
                  </a:lnTo>
                  <a:lnTo>
                    <a:pt x="102" y="77"/>
                  </a:lnTo>
                  <a:lnTo>
                    <a:pt x="103" y="83"/>
                  </a:lnTo>
                  <a:lnTo>
                    <a:pt x="106" y="87"/>
                  </a:lnTo>
                  <a:lnTo>
                    <a:pt x="107" y="92"/>
                  </a:lnTo>
                  <a:lnTo>
                    <a:pt x="110" y="96"/>
                  </a:lnTo>
                  <a:lnTo>
                    <a:pt x="98" y="84"/>
                  </a:lnTo>
                  <a:lnTo>
                    <a:pt x="98" y="85"/>
                  </a:lnTo>
                  <a:lnTo>
                    <a:pt x="99" y="89"/>
                  </a:lnTo>
                  <a:lnTo>
                    <a:pt x="102" y="94"/>
                  </a:lnTo>
                  <a:lnTo>
                    <a:pt x="103" y="99"/>
                  </a:lnTo>
                  <a:lnTo>
                    <a:pt x="106" y="103"/>
                  </a:lnTo>
                  <a:lnTo>
                    <a:pt x="109" y="106"/>
                  </a:lnTo>
                  <a:lnTo>
                    <a:pt x="110" y="106"/>
                  </a:lnTo>
                  <a:lnTo>
                    <a:pt x="110" y="103"/>
                  </a:lnTo>
                  <a:lnTo>
                    <a:pt x="91" y="103"/>
                  </a:lnTo>
                  <a:lnTo>
                    <a:pt x="91" y="168"/>
                  </a:lnTo>
                  <a:lnTo>
                    <a:pt x="90" y="168"/>
                  </a:lnTo>
                  <a:lnTo>
                    <a:pt x="85" y="165"/>
                  </a:lnTo>
                  <a:lnTo>
                    <a:pt x="81" y="162"/>
                  </a:lnTo>
                  <a:lnTo>
                    <a:pt x="76" y="161"/>
                  </a:lnTo>
                  <a:lnTo>
                    <a:pt x="72" y="158"/>
                  </a:lnTo>
                  <a:lnTo>
                    <a:pt x="69" y="157"/>
                  </a:lnTo>
                  <a:lnTo>
                    <a:pt x="69" y="158"/>
                  </a:lnTo>
                  <a:lnTo>
                    <a:pt x="72" y="162"/>
                  </a:lnTo>
                  <a:lnTo>
                    <a:pt x="69" y="162"/>
                  </a:lnTo>
                  <a:lnTo>
                    <a:pt x="66" y="161"/>
                  </a:lnTo>
                  <a:lnTo>
                    <a:pt x="62" y="159"/>
                  </a:lnTo>
                  <a:lnTo>
                    <a:pt x="58" y="158"/>
                  </a:lnTo>
                  <a:lnTo>
                    <a:pt x="55" y="157"/>
                  </a:lnTo>
                  <a:lnTo>
                    <a:pt x="51" y="157"/>
                  </a:lnTo>
                  <a:lnTo>
                    <a:pt x="48" y="155"/>
                  </a:lnTo>
                  <a:lnTo>
                    <a:pt x="46" y="155"/>
                  </a:lnTo>
                  <a:lnTo>
                    <a:pt x="44" y="163"/>
                  </a:lnTo>
                  <a:lnTo>
                    <a:pt x="43" y="172"/>
                  </a:lnTo>
                  <a:lnTo>
                    <a:pt x="43" y="181"/>
                  </a:lnTo>
                  <a:lnTo>
                    <a:pt x="44" y="192"/>
                  </a:lnTo>
                  <a:lnTo>
                    <a:pt x="46" y="202"/>
                  </a:lnTo>
                  <a:lnTo>
                    <a:pt x="47" y="213"/>
                  </a:lnTo>
                  <a:lnTo>
                    <a:pt x="50" y="222"/>
                  </a:lnTo>
                  <a:lnTo>
                    <a:pt x="53" y="233"/>
                  </a:lnTo>
                  <a:lnTo>
                    <a:pt x="47" y="231"/>
                  </a:lnTo>
                  <a:lnTo>
                    <a:pt x="42" y="228"/>
                  </a:lnTo>
                  <a:lnTo>
                    <a:pt x="35" y="226"/>
                  </a:lnTo>
                  <a:lnTo>
                    <a:pt x="29" y="224"/>
                  </a:lnTo>
                  <a:lnTo>
                    <a:pt x="22" y="222"/>
                  </a:lnTo>
                  <a:lnTo>
                    <a:pt x="14" y="221"/>
                  </a:lnTo>
                  <a:lnTo>
                    <a:pt x="7" y="220"/>
                  </a:lnTo>
                  <a:lnTo>
                    <a:pt x="0" y="220"/>
                  </a:lnTo>
                  <a:lnTo>
                    <a:pt x="0" y="226"/>
                  </a:lnTo>
                  <a:lnTo>
                    <a:pt x="0" y="233"/>
                  </a:lnTo>
                  <a:lnTo>
                    <a:pt x="3" y="236"/>
                  </a:lnTo>
                  <a:lnTo>
                    <a:pt x="6" y="240"/>
                  </a:lnTo>
                  <a:lnTo>
                    <a:pt x="9" y="244"/>
                  </a:lnTo>
                  <a:lnTo>
                    <a:pt x="13" y="250"/>
                  </a:lnTo>
                  <a:lnTo>
                    <a:pt x="15" y="255"/>
                  </a:lnTo>
                  <a:lnTo>
                    <a:pt x="17" y="261"/>
                  </a:lnTo>
                  <a:lnTo>
                    <a:pt x="20" y="266"/>
                  </a:lnTo>
                  <a:lnTo>
                    <a:pt x="20" y="272"/>
                  </a:lnTo>
                  <a:lnTo>
                    <a:pt x="7" y="285"/>
                  </a:lnTo>
                  <a:lnTo>
                    <a:pt x="11" y="285"/>
                  </a:lnTo>
                  <a:lnTo>
                    <a:pt x="15" y="285"/>
                  </a:lnTo>
                  <a:lnTo>
                    <a:pt x="18" y="287"/>
                  </a:lnTo>
                  <a:lnTo>
                    <a:pt x="21" y="288"/>
                  </a:lnTo>
                  <a:lnTo>
                    <a:pt x="24" y="291"/>
                  </a:lnTo>
                  <a:lnTo>
                    <a:pt x="25" y="294"/>
                  </a:lnTo>
                  <a:lnTo>
                    <a:pt x="26" y="295"/>
                  </a:lnTo>
                  <a:lnTo>
                    <a:pt x="26" y="298"/>
                  </a:lnTo>
                  <a:lnTo>
                    <a:pt x="25" y="301"/>
                  </a:lnTo>
                  <a:lnTo>
                    <a:pt x="22" y="303"/>
                  </a:lnTo>
                  <a:lnTo>
                    <a:pt x="20" y="307"/>
                  </a:lnTo>
                  <a:lnTo>
                    <a:pt x="15" y="310"/>
                  </a:lnTo>
                  <a:lnTo>
                    <a:pt x="11" y="313"/>
                  </a:lnTo>
                  <a:lnTo>
                    <a:pt x="7" y="316"/>
                  </a:lnTo>
                  <a:lnTo>
                    <a:pt x="3" y="317"/>
                  </a:lnTo>
                  <a:lnTo>
                    <a:pt x="0" y="317"/>
                  </a:lnTo>
                  <a:lnTo>
                    <a:pt x="0" y="322"/>
                  </a:lnTo>
                  <a:lnTo>
                    <a:pt x="3" y="329"/>
                  </a:lnTo>
                  <a:lnTo>
                    <a:pt x="7" y="338"/>
                  </a:lnTo>
                  <a:lnTo>
                    <a:pt x="11" y="344"/>
                  </a:lnTo>
                  <a:lnTo>
                    <a:pt x="15" y="351"/>
                  </a:lnTo>
                  <a:lnTo>
                    <a:pt x="20" y="357"/>
                  </a:lnTo>
                  <a:lnTo>
                    <a:pt x="24" y="361"/>
                  </a:lnTo>
                  <a:lnTo>
                    <a:pt x="26" y="362"/>
                  </a:lnTo>
                  <a:lnTo>
                    <a:pt x="0" y="362"/>
                  </a:lnTo>
                  <a:lnTo>
                    <a:pt x="3" y="362"/>
                  </a:lnTo>
                  <a:lnTo>
                    <a:pt x="5" y="362"/>
                  </a:lnTo>
                  <a:lnTo>
                    <a:pt x="7" y="361"/>
                  </a:lnTo>
                  <a:lnTo>
                    <a:pt x="10" y="359"/>
                  </a:lnTo>
                  <a:lnTo>
                    <a:pt x="13" y="358"/>
                  </a:lnTo>
                  <a:lnTo>
                    <a:pt x="14" y="357"/>
                  </a:lnTo>
                  <a:lnTo>
                    <a:pt x="17" y="357"/>
                  </a:lnTo>
                  <a:lnTo>
                    <a:pt x="20" y="357"/>
                  </a:lnTo>
                  <a:lnTo>
                    <a:pt x="20" y="350"/>
                  </a:lnTo>
                  <a:lnTo>
                    <a:pt x="20" y="343"/>
                  </a:lnTo>
                  <a:lnTo>
                    <a:pt x="24" y="343"/>
                  </a:lnTo>
                  <a:lnTo>
                    <a:pt x="28" y="342"/>
                  </a:lnTo>
                  <a:lnTo>
                    <a:pt x="32" y="342"/>
                  </a:lnTo>
                  <a:lnTo>
                    <a:pt x="35" y="340"/>
                  </a:lnTo>
                  <a:lnTo>
                    <a:pt x="37" y="339"/>
                  </a:lnTo>
                  <a:lnTo>
                    <a:pt x="40" y="338"/>
                  </a:lnTo>
                  <a:lnTo>
                    <a:pt x="43" y="338"/>
                  </a:lnTo>
                  <a:lnTo>
                    <a:pt x="46" y="336"/>
                  </a:lnTo>
                  <a:lnTo>
                    <a:pt x="46" y="331"/>
                  </a:lnTo>
                  <a:lnTo>
                    <a:pt x="44" y="327"/>
                  </a:lnTo>
                  <a:lnTo>
                    <a:pt x="43" y="322"/>
                  </a:lnTo>
                  <a:lnTo>
                    <a:pt x="40" y="320"/>
                  </a:lnTo>
                  <a:lnTo>
                    <a:pt x="37" y="317"/>
                  </a:lnTo>
                  <a:lnTo>
                    <a:pt x="35" y="311"/>
                  </a:lnTo>
                  <a:lnTo>
                    <a:pt x="31" y="306"/>
                  </a:lnTo>
                  <a:lnTo>
                    <a:pt x="26" y="298"/>
                  </a:lnTo>
                  <a:lnTo>
                    <a:pt x="29" y="298"/>
                  </a:lnTo>
                  <a:lnTo>
                    <a:pt x="32" y="296"/>
                  </a:lnTo>
                  <a:lnTo>
                    <a:pt x="36" y="295"/>
                  </a:lnTo>
                  <a:lnTo>
                    <a:pt x="40" y="295"/>
                  </a:lnTo>
                  <a:lnTo>
                    <a:pt x="44" y="294"/>
                  </a:lnTo>
                  <a:lnTo>
                    <a:pt x="48" y="292"/>
                  </a:lnTo>
                  <a:lnTo>
                    <a:pt x="54" y="291"/>
                  </a:lnTo>
                  <a:lnTo>
                    <a:pt x="58" y="291"/>
                  </a:lnTo>
                  <a:lnTo>
                    <a:pt x="58" y="288"/>
                  </a:lnTo>
                  <a:lnTo>
                    <a:pt x="57" y="284"/>
                  </a:lnTo>
                  <a:lnTo>
                    <a:pt x="54" y="277"/>
                  </a:lnTo>
                  <a:lnTo>
                    <a:pt x="53" y="272"/>
                  </a:lnTo>
                  <a:lnTo>
                    <a:pt x="50" y="266"/>
                  </a:lnTo>
                  <a:lnTo>
                    <a:pt x="47" y="261"/>
                  </a:lnTo>
                  <a:lnTo>
                    <a:pt x="46" y="255"/>
                  </a:lnTo>
                  <a:lnTo>
                    <a:pt x="46" y="253"/>
                  </a:lnTo>
                  <a:lnTo>
                    <a:pt x="65" y="253"/>
                  </a:lnTo>
                  <a:lnTo>
                    <a:pt x="65" y="247"/>
                  </a:lnTo>
                  <a:lnTo>
                    <a:pt x="63" y="240"/>
                  </a:lnTo>
                  <a:lnTo>
                    <a:pt x="63" y="233"/>
                  </a:lnTo>
                  <a:lnTo>
                    <a:pt x="62" y="226"/>
                  </a:lnTo>
                  <a:lnTo>
                    <a:pt x="61" y="220"/>
                  </a:lnTo>
                  <a:lnTo>
                    <a:pt x="59" y="213"/>
                  </a:lnTo>
                  <a:lnTo>
                    <a:pt x="59" y="206"/>
                  </a:lnTo>
                  <a:lnTo>
                    <a:pt x="58" y="200"/>
                  </a:lnTo>
                  <a:lnTo>
                    <a:pt x="63" y="200"/>
                  </a:lnTo>
                  <a:lnTo>
                    <a:pt x="69" y="199"/>
                  </a:lnTo>
                  <a:lnTo>
                    <a:pt x="76" y="199"/>
                  </a:lnTo>
                  <a:lnTo>
                    <a:pt x="81" y="198"/>
                  </a:lnTo>
                  <a:lnTo>
                    <a:pt x="87" y="196"/>
                  </a:lnTo>
                  <a:lnTo>
                    <a:pt x="94" y="195"/>
                  </a:lnTo>
                  <a:lnTo>
                    <a:pt x="99" y="195"/>
                  </a:lnTo>
                  <a:lnTo>
                    <a:pt x="105" y="194"/>
                  </a:lnTo>
                  <a:lnTo>
                    <a:pt x="105" y="168"/>
                  </a:lnTo>
                  <a:lnTo>
                    <a:pt x="107" y="169"/>
                  </a:lnTo>
                  <a:lnTo>
                    <a:pt x="111" y="170"/>
                  </a:lnTo>
                  <a:lnTo>
                    <a:pt x="118" y="172"/>
                  </a:lnTo>
                  <a:lnTo>
                    <a:pt x="125" y="174"/>
                  </a:lnTo>
                  <a:lnTo>
                    <a:pt x="132" y="177"/>
                  </a:lnTo>
                  <a:lnTo>
                    <a:pt x="140" y="179"/>
                  </a:lnTo>
                  <a:lnTo>
                    <a:pt x="149" y="180"/>
                  </a:lnTo>
                  <a:lnTo>
                    <a:pt x="155" y="181"/>
                  </a:lnTo>
                  <a:lnTo>
                    <a:pt x="143" y="117"/>
                  </a:lnTo>
                  <a:lnTo>
                    <a:pt x="158" y="117"/>
                  </a:lnTo>
                  <a:lnTo>
                    <a:pt x="173" y="120"/>
                  </a:lnTo>
                  <a:lnTo>
                    <a:pt x="190" y="124"/>
                  </a:lnTo>
                  <a:lnTo>
                    <a:pt x="206" y="128"/>
                  </a:lnTo>
                  <a:lnTo>
                    <a:pt x="221" y="133"/>
                  </a:lnTo>
                  <a:lnTo>
                    <a:pt x="236" y="139"/>
                  </a:lnTo>
                  <a:lnTo>
                    <a:pt x="249" y="144"/>
                  </a:lnTo>
                  <a:lnTo>
                    <a:pt x="260" y="148"/>
                  </a:lnTo>
                  <a:lnTo>
                    <a:pt x="260" y="96"/>
                  </a:lnTo>
                  <a:lnTo>
                    <a:pt x="266" y="96"/>
                  </a:lnTo>
                  <a:lnTo>
                    <a:pt x="286" y="96"/>
                  </a:lnTo>
                  <a:lnTo>
                    <a:pt x="282" y="96"/>
                  </a:lnTo>
                  <a:lnTo>
                    <a:pt x="277" y="94"/>
                  </a:lnTo>
                  <a:lnTo>
                    <a:pt x="272" y="91"/>
                  </a:lnTo>
                  <a:lnTo>
                    <a:pt x="268" y="88"/>
                  </a:lnTo>
                  <a:lnTo>
                    <a:pt x="265" y="85"/>
                  </a:lnTo>
                  <a:lnTo>
                    <a:pt x="265" y="83"/>
                  </a:lnTo>
                  <a:lnTo>
                    <a:pt x="269" y="83"/>
                  </a:lnTo>
                  <a:lnTo>
                    <a:pt x="279" y="84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Freeform 18"/>
            <p:cNvSpPr>
              <a:spLocks noEditPoints="1"/>
            </p:cNvSpPr>
            <p:nvPr/>
          </p:nvSpPr>
          <p:spPr bwMode="auto">
            <a:xfrm>
              <a:off x="357" y="3295"/>
              <a:ext cx="371" cy="444"/>
            </a:xfrm>
            <a:custGeom>
              <a:avLst/>
              <a:gdLst>
                <a:gd name="T0" fmla="*/ 88 w 741"/>
                <a:gd name="T1" fmla="*/ 1 h 889"/>
                <a:gd name="T2" fmla="*/ 80 w 741"/>
                <a:gd name="T3" fmla="*/ 2 h 889"/>
                <a:gd name="T4" fmla="*/ 72 w 741"/>
                <a:gd name="T5" fmla="*/ 5 h 889"/>
                <a:gd name="T6" fmla="*/ 64 w 741"/>
                <a:gd name="T7" fmla="*/ 10 h 889"/>
                <a:gd name="T8" fmla="*/ 57 w 741"/>
                <a:gd name="T9" fmla="*/ 15 h 889"/>
                <a:gd name="T10" fmla="*/ 52 w 741"/>
                <a:gd name="T11" fmla="*/ 18 h 889"/>
                <a:gd name="T12" fmla="*/ 61 w 741"/>
                <a:gd name="T13" fmla="*/ 9 h 889"/>
                <a:gd name="T14" fmla="*/ 85 w 741"/>
                <a:gd name="T15" fmla="*/ 0 h 889"/>
                <a:gd name="T16" fmla="*/ 90 w 741"/>
                <a:gd name="T17" fmla="*/ 0 h 889"/>
                <a:gd name="T18" fmla="*/ 92 w 741"/>
                <a:gd name="T19" fmla="*/ 1 h 889"/>
                <a:gd name="T20" fmla="*/ 93 w 741"/>
                <a:gd name="T21" fmla="*/ 1 h 889"/>
                <a:gd name="T22" fmla="*/ 50 w 741"/>
                <a:gd name="T23" fmla="*/ 23 h 889"/>
                <a:gd name="T24" fmla="*/ 54 w 741"/>
                <a:gd name="T25" fmla="*/ 22 h 889"/>
                <a:gd name="T26" fmla="*/ 57 w 741"/>
                <a:gd name="T27" fmla="*/ 23 h 889"/>
                <a:gd name="T28" fmla="*/ 51 w 741"/>
                <a:gd name="T29" fmla="*/ 28 h 889"/>
                <a:gd name="T30" fmla="*/ 45 w 741"/>
                <a:gd name="T31" fmla="*/ 35 h 889"/>
                <a:gd name="T32" fmla="*/ 44 w 741"/>
                <a:gd name="T33" fmla="*/ 37 h 889"/>
                <a:gd name="T34" fmla="*/ 38 w 741"/>
                <a:gd name="T35" fmla="*/ 43 h 889"/>
                <a:gd name="T36" fmla="*/ 29 w 741"/>
                <a:gd name="T37" fmla="*/ 51 h 889"/>
                <a:gd name="T38" fmla="*/ 24 w 741"/>
                <a:gd name="T39" fmla="*/ 55 h 889"/>
                <a:gd name="T40" fmla="*/ 21 w 741"/>
                <a:gd name="T41" fmla="*/ 54 h 889"/>
                <a:gd name="T42" fmla="*/ 30 w 741"/>
                <a:gd name="T43" fmla="*/ 42 h 889"/>
                <a:gd name="T44" fmla="*/ 38 w 741"/>
                <a:gd name="T45" fmla="*/ 31 h 889"/>
                <a:gd name="T46" fmla="*/ 47 w 741"/>
                <a:gd name="T47" fmla="*/ 23 h 889"/>
                <a:gd name="T48" fmla="*/ 24 w 741"/>
                <a:gd name="T49" fmla="*/ 60 h 889"/>
                <a:gd name="T50" fmla="*/ 22 w 741"/>
                <a:gd name="T51" fmla="*/ 64 h 889"/>
                <a:gd name="T52" fmla="*/ 20 w 741"/>
                <a:gd name="T53" fmla="*/ 68 h 889"/>
                <a:gd name="T54" fmla="*/ 21 w 741"/>
                <a:gd name="T55" fmla="*/ 71 h 889"/>
                <a:gd name="T56" fmla="*/ 20 w 741"/>
                <a:gd name="T57" fmla="*/ 74 h 889"/>
                <a:gd name="T58" fmla="*/ 18 w 741"/>
                <a:gd name="T59" fmla="*/ 77 h 889"/>
                <a:gd name="T60" fmla="*/ 17 w 741"/>
                <a:gd name="T61" fmla="*/ 79 h 889"/>
                <a:gd name="T62" fmla="*/ 17 w 741"/>
                <a:gd name="T63" fmla="*/ 82 h 889"/>
                <a:gd name="T64" fmla="*/ 15 w 741"/>
                <a:gd name="T65" fmla="*/ 84 h 889"/>
                <a:gd name="T66" fmla="*/ 17 w 741"/>
                <a:gd name="T67" fmla="*/ 85 h 889"/>
                <a:gd name="T68" fmla="*/ 15 w 741"/>
                <a:gd name="T69" fmla="*/ 87 h 889"/>
                <a:gd name="T70" fmla="*/ 13 w 741"/>
                <a:gd name="T71" fmla="*/ 89 h 889"/>
                <a:gd name="T72" fmla="*/ 14 w 741"/>
                <a:gd name="T73" fmla="*/ 86 h 889"/>
                <a:gd name="T74" fmla="*/ 14 w 741"/>
                <a:gd name="T75" fmla="*/ 81 h 889"/>
                <a:gd name="T76" fmla="*/ 14 w 741"/>
                <a:gd name="T77" fmla="*/ 77 h 889"/>
                <a:gd name="T78" fmla="*/ 19 w 741"/>
                <a:gd name="T79" fmla="*/ 69 h 889"/>
                <a:gd name="T80" fmla="*/ 14 w 741"/>
                <a:gd name="T81" fmla="*/ 69 h 889"/>
                <a:gd name="T82" fmla="*/ 12 w 741"/>
                <a:gd name="T83" fmla="*/ 94 h 889"/>
                <a:gd name="T84" fmla="*/ 12 w 741"/>
                <a:gd name="T85" fmla="*/ 94 h 889"/>
                <a:gd name="T86" fmla="*/ 12 w 741"/>
                <a:gd name="T87" fmla="*/ 95 h 889"/>
                <a:gd name="T88" fmla="*/ 12 w 741"/>
                <a:gd name="T89" fmla="*/ 96 h 889"/>
                <a:gd name="T90" fmla="*/ 12 w 741"/>
                <a:gd name="T91" fmla="*/ 97 h 889"/>
                <a:gd name="T92" fmla="*/ 12 w 741"/>
                <a:gd name="T93" fmla="*/ 97 h 889"/>
                <a:gd name="T94" fmla="*/ 12 w 741"/>
                <a:gd name="T95" fmla="*/ 94 h 889"/>
                <a:gd name="T96" fmla="*/ 5 w 741"/>
                <a:gd name="T97" fmla="*/ 106 h 889"/>
                <a:gd name="T98" fmla="*/ 4 w 741"/>
                <a:gd name="T99" fmla="*/ 107 h 889"/>
                <a:gd name="T100" fmla="*/ 3 w 741"/>
                <a:gd name="T101" fmla="*/ 108 h 889"/>
                <a:gd name="T102" fmla="*/ 1 w 741"/>
                <a:gd name="T103" fmla="*/ 110 h 889"/>
                <a:gd name="T104" fmla="*/ 1 w 741"/>
                <a:gd name="T105" fmla="*/ 110 h 889"/>
                <a:gd name="T106" fmla="*/ 1 w 741"/>
                <a:gd name="T107" fmla="*/ 110 h 889"/>
                <a:gd name="T108" fmla="*/ 1 w 741"/>
                <a:gd name="T109" fmla="*/ 111 h 889"/>
                <a:gd name="T110" fmla="*/ 1 w 741"/>
                <a:gd name="T111" fmla="*/ 111 h 889"/>
                <a:gd name="T112" fmla="*/ 0 w 741"/>
                <a:gd name="T113" fmla="*/ 111 h 88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41"/>
                <a:gd name="T172" fmla="*/ 0 h 889"/>
                <a:gd name="T173" fmla="*/ 741 w 741"/>
                <a:gd name="T174" fmla="*/ 889 h 88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41" h="889">
                  <a:moveTo>
                    <a:pt x="741" y="10"/>
                  </a:moveTo>
                  <a:lnTo>
                    <a:pt x="721" y="9"/>
                  </a:lnTo>
                  <a:lnTo>
                    <a:pt x="700" y="10"/>
                  </a:lnTo>
                  <a:lnTo>
                    <a:pt x="680" y="13"/>
                  </a:lnTo>
                  <a:lnTo>
                    <a:pt x="658" y="17"/>
                  </a:lnTo>
                  <a:lnTo>
                    <a:pt x="637" y="22"/>
                  </a:lnTo>
                  <a:lnTo>
                    <a:pt x="615" y="29"/>
                  </a:lnTo>
                  <a:lnTo>
                    <a:pt x="593" y="37"/>
                  </a:lnTo>
                  <a:lnTo>
                    <a:pt x="571" y="47"/>
                  </a:lnTo>
                  <a:lnTo>
                    <a:pt x="549" y="57"/>
                  </a:lnTo>
                  <a:lnTo>
                    <a:pt x="529" y="68"/>
                  </a:lnTo>
                  <a:lnTo>
                    <a:pt x="508" y="80"/>
                  </a:lnTo>
                  <a:lnTo>
                    <a:pt x="488" y="92"/>
                  </a:lnTo>
                  <a:lnTo>
                    <a:pt x="467" y="106"/>
                  </a:lnTo>
                  <a:lnTo>
                    <a:pt x="449" y="120"/>
                  </a:lnTo>
                  <a:lnTo>
                    <a:pt x="430" y="133"/>
                  </a:lnTo>
                  <a:lnTo>
                    <a:pt x="414" y="147"/>
                  </a:lnTo>
                  <a:lnTo>
                    <a:pt x="410" y="144"/>
                  </a:lnTo>
                  <a:lnTo>
                    <a:pt x="401" y="144"/>
                  </a:lnTo>
                  <a:lnTo>
                    <a:pt x="488" y="90"/>
                  </a:lnTo>
                  <a:lnTo>
                    <a:pt x="484" y="77"/>
                  </a:lnTo>
                  <a:lnTo>
                    <a:pt x="596" y="35"/>
                  </a:lnTo>
                  <a:lnTo>
                    <a:pt x="619" y="16"/>
                  </a:lnTo>
                  <a:lnTo>
                    <a:pt x="678" y="0"/>
                  </a:lnTo>
                  <a:lnTo>
                    <a:pt x="704" y="2"/>
                  </a:lnTo>
                  <a:lnTo>
                    <a:pt x="709" y="3"/>
                  </a:lnTo>
                  <a:lnTo>
                    <a:pt x="714" y="5"/>
                  </a:lnTo>
                  <a:lnTo>
                    <a:pt x="720" y="6"/>
                  </a:lnTo>
                  <a:lnTo>
                    <a:pt x="725" y="7"/>
                  </a:lnTo>
                  <a:lnTo>
                    <a:pt x="729" y="9"/>
                  </a:lnTo>
                  <a:lnTo>
                    <a:pt x="735" y="9"/>
                  </a:lnTo>
                  <a:lnTo>
                    <a:pt x="737" y="10"/>
                  </a:lnTo>
                  <a:lnTo>
                    <a:pt x="741" y="10"/>
                  </a:lnTo>
                  <a:close/>
                  <a:moveTo>
                    <a:pt x="375" y="186"/>
                  </a:moveTo>
                  <a:lnTo>
                    <a:pt x="385" y="184"/>
                  </a:lnTo>
                  <a:lnTo>
                    <a:pt x="394" y="184"/>
                  </a:lnTo>
                  <a:lnTo>
                    <a:pt x="405" y="183"/>
                  </a:lnTo>
                  <a:lnTo>
                    <a:pt x="415" y="183"/>
                  </a:lnTo>
                  <a:lnTo>
                    <a:pt x="426" y="183"/>
                  </a:lnTo>
                  <a:lnTo>
                    <a:pt x="437" y="183"/>
                  </a:lnTo>
                  <a:lnTo>
                    <a:pt x="447" y="183"/>
                  </a:lnTo>
                  <a:lnTo>
                    <a:pt x="456" y="186"/>
                  </a:lnTo>
                  <a:lnTo>
                    <a:pt x="442" y="198"/>
                  </a:lnTo>
                  <a:lnTo>
                    <a:pt x="426" y="214"/>
                  </a:lnTo>
                  <a:lnTo>
                    <a:pt x="408" y="231"/>
                  </a:lnTo>
                  <a:lnTo>
                    <a:pt x="390" y="249"/>
                  </a:lnTo>
                  <a:lnTo>
                    <a:pt x="371" y="265"/>
                  </a:lnTo>
                  <a:lnTo>
                    <a:pt x="353" y="280"/>
                  </a:lnTo>
                  <a:lnTo>
                    <a:pt x="336" y="292"/>
                  </a:lnTo>
                  <a:lnTo>
                    <a:pt x="319" y="302"/>
                  </a:lnTo>
                  <a:lnTo>
                    <a:pt x="345" y="302"/>
                  </a:lnTo>
                  <a:lnTo>
                    <a:pt x="337" y="316"/>
                  </a:lnTo>
                  <a:lnTo>
                    <a:pt x="322" y="331"/>
                  </a:lnTo>
                  <a:lnTo>
                    <a:pt x="303" y="350"/>
                  </a:lnTo>
                  <a:lnTo>
                    <a:pt x="279" y="369"/>
                  </a:lnTo>
                  <a:lnTo>
                    <a:pt x="256" y="390"/>
                  </a:lnTo>
                  <a:lnTo>
                    <a:pt x="231" y="409"/>
                  </a:lnTo>
                  <a:lnTo>
                    <a:pt x="208" y="428"/>
                  </a:lnTo>
                  <a:lnTo>
                    <a:pt x="186" y="445"/>
                  </a:lnTo>
                  <a:lnTo>
                    <a:pt x="189" y="443"/>
                  </a:lnTo>
                  <a:lnTo>
                    <a:pt x="189" y="435"/>
                  </a:lnTo>
                  <a:lnTo>
                    <a:pt x="183" y="431"/>
                  </a:lnTo>
                  <a:lnTo>
                    <a:pt x="161" y="439"/>
                  </a:lnTo>
                  <a:lnTo>
                    <a:pt x="149" y="450"/>
                  </a:lnTo>
                  <a:lnTo>
                    <a:pt x="181" y="399"/>
                  </a:lnTo>
                  <a:lnTo>
                    <a:pt x="235" y="342"/>
                  </a:lnTo>
                  <a:lnTo>
                    <a:pt x="227" y="329"/>
                  </a:lnTo>
                  <a:lnTo>
                    <a:pt x="278" y="276"/>
                  </a:lnTo>
                  <a:lnTo>
                    <a:pt x="300" y="255"/>
                  </a:lnTo>
                  <a:lnTo>
                    <a:pt x="300" y="253"/>
                  </a:lnTo>
                  <a:lnTo>
                    <a:pt x="293" y="244"/>
                  </a:lnTo>
                  <a:lnTo>
                    <a:pt x="375" y="186"/>
                  </a:lnTo>
                  <a:close/>
                  <a:moveTo>
                    <a:pt x="165" y="471"/>
                  </a:moveTo>
                  <a:lnTo>
                    <a:pt x="190" y="471"/>
                  </a:lnTo>
                  <a:lnTo>
                    <a:pt x="189" y="480"/>
                  </a:lnTo>
                  <a:lnTo>
                    <a:pt x="185" y="491"/>
                  </a:lnTo>
                  <a:lnTo>
                    <a:pt x="179" y="504"/>
                  </a:lnTo>
                  <a:lnTo>
                    <a:pt x="174" y="516"/>
                  </a:lnTo>
                  <a:lnTo>
                    <a:pt x="167" y="528"/>
                  </a:lnTo>
                  <a:lnTo>
                    <a:pt x="160" y="539"/>
                  </a:lnTo>
                  <a:lnTo>
                    <a:pt x="154" y="550"/>
                  </a:lnTo>
                  <a:lnTo>
                    <a:pt x="152" y="561"/>
                  </a:lnTo>
                  <a:lnTo>
                    <a:pt x="171" y="561"/>
                  </a:lnTo>
                  <a:lnTo>
                    <a:pt x="168" y="568"/>
                  </a:lnTo>
                  <a:lnTo>
                    <a:pt x="164" y="576"/>
                  </a:lnTo>
                  <a:lnTo>
                    <a:pt x="159" y="584"/>
                  </a:lnTo>
                  <a:lnTo>
                    <a:pt x="153" y="593"/>
                  </a:lnTo>
                  <a:lnTo>
                    <a:pt x="148" y="602"/>
                  </a:lnTo>
                  <a:lnTo>
                    <a:pt x="142" y="611"/>
                  </a:lnTo>
                  <a:lnTo>
                    <a:pt x="137" y="619"/>
                  </a:lnTo>
                  <a:lnTo>
                    <a:pt x="131" y="626"/>
                  </a:lnTo>
                  <a:lnTo>
                    <a:pt x="134" y="632"/>
                  </a:lnTo>
                  <a:lnTo>
                    <a:pt x="134" y="639"/>
                  </a:lnTo>
                  <a:lnTo>
                    <a:pt x="134" y="646"/>
                  </a:lnTo>
                  <a:lnTo>
                    <a:pt x="133" y="652"/>
                  </a:lnTo>
                  <a:lnTo>
                    <a:pt x="130" y="657"/>
                  </a:lnTo>
                  <a:lnTo>
                    <a:pt x="127" y="664"/>
                  </a:lnTo>
                  <a:lnTo>
                    <a:pt x="123" y="671"/>
                  </a:lnTo>
                  <a:lnTo>
                    <a:pt x="119" y="678"/>
                  </a:lnTo>
                  <a:lnTo>
                    <a:pt x="138" y="678"/>
                  </a:lnTo>
                  <a:lnTo>
                    <a:pt x="135" y="679"/>
                  </a:lnTo>
                  <a:lnTo>
                    <a:pt x="133" y="683"/>
                  </a:lnTo>
                  <a:lnTo>
                    <a:pt x="128" y="687"/>
                  </a:lnTo>
                  <a:lnTo>
                    <a:pt x="124" y="691"/>
                  </a:lnTo>
                  <a:lnTo>
                    <a:pt x="119" y="697"/>
                  </a:lnTo>
                  <a:lnTo>
                    <a:pt x="115" y="704"/>
                  </a:lnTo>
                  <a:lnTo>
                    <a:pt x="109" y="709"/>
                  </a:lnTo>
                  <a:lnTo>
                    <a:pt x="104" y="716"/>
                  </a:lnTo>
                  <a:lnTo>
                    <a:pt x="115" y="700"/>
                  </a:lnTo>
                  <a:lnTo>
                    <a:pt x="115" y="691"/>
                  </a:lnTo>
                  <a:lnTo>
                    <a:pt x="109" y="689"/>
                  </a:lnTo>
                  <a:lnTo>
                    <a:pt x="98" y="691"/>
                  </a:lnTo>
                  <a:lnTo>
                    <a:pt x="83" y="708"/>
                  </a:lnTo>
                  <a:lnTo>
                    <a:pt x="106" y="653"/>
                  </a:lnTo>
                  <a:lnTo>
                    <a:pt x="130" y="626"/>
                  </a:lnTo>
                  <a:lnTo>
                    <a:pt x="130" y="619"/>
                  </a:lnTo>
                  <a:lnTo>
                    <a:pt x="106" y="619"/>
                  </a:lnTo>
                  <a:lnTo>
                    <a:pt x="98" y="626"/>
                  </a:lnTo>
                  <a:lnTo>
                    <a:pt x="119" y="583"/>
                  </a:lnTo>
                  <a:lnTo>
                    <a:pt x="145" y="552"/>
                  </a:lnTo>
                  <a:lnTo>
                    <a:pt x="145" y="545"/>
                  </a:lnTo>
                  <a:lnTo>
                    <a:pt x="137" y="536"/>
                  </a:lnTo>
                  <a:lnTo>
                    <a:pt x="106" y="552"/>
                  </a:lnTo>
                  <a:lnTo>
                    <a:pt x="122" y="520"/>
                  </a:lnTo>
                  <a:lnTo>
                    <a:pt x="165" y="471"/>
                  </a:lnTo>
                  <a:close/>
                  <a:moveTo>
                    <a:pt x="90" y="752"/>
                  </a:moveTo>
                  <a:lnTo>
                    <a:pt x="93" y="752"/>
                  </a:lnTo>
                  <a:lnTo>
                    <a:pt x="94" y="756"/>
                  </a:lnTo>
                  <a:lnTo>
                    <a:pt x="94" y="759"/>
                  </a:lnTo>
                  <a:lnTo>
                    <a:pt x="94" y="761"/>
                  </a:lnTo>
                  <a:lnTo>
                    <a:pt x="94" y="763"/>
                  </a:lnTo>
                  <a:lnTo>
                    <a:pt x="94" y="764"/>
                  </a:lnTo>
                  <a:lnTo>
                    <a:pt x="94" y="767"/>
                  </a:lnTo>
                  <a:lnTo>
                    <a:pt x="93" y="770"/>
                  </a:lnTo>
                  <a:lnTo>
                    <a:pt x="93" y="775"/>
                  </a:lnTo>
                  <a:lnTo>
                    <a:pt x="91" y="776"/>
                  </a:lnTo>
                  <a:lnTo>
                    <a:pt x="90" y="776"/>
                  </a:lnTo>
                  <a:lnTo>
                    <a:pt x="89" y="778"/>
                  </a:lnTo>
                  <a:lnTo>
                    <a:pt x="87" y="779"/>
                  </a:lnTo>
                  <a:lnTo>
                    <a:pt x="90" y="752"/>
                  </a:lnTo>
                  <a:close/>
                  <a:moveTo>
                    <a:pt x="41" y="845"/>
                  </a:moveTo>
                  <a:lnTo>
                    <a:pt x="39" y="849"/>
                  </a:lnTo>
                  <a:lnTo>
                    <a:pt x="37" y="852"/>
                  </a:lnTo>
                  <a:lnTo>
                    <a:pt x="34" y="855"/>
                  </a:lnTo>
                  <a:lnTo>
                    <a:pt x="31" y="859"/>
                  </a:lnTo>
                  <a:lnTo>
                    <a:pt x="30" y="861"/>
                  </a:lnTo>
                  <a:lnTo>
                    <a:pt x="26" y="864"/>
                  </a:lnTo>
                  <a:lnTo>
                    <a:pt x="23" y="867"/>
                  </a:lnTo>
                  <a:lnTo>
                    <a:pt x="20" y="870"/>
                  </a:lnTo>
                  <a:lnTo>
                    <a:pt x="41" y="845"/>
                  </a:lnTo>
                  <a:close/>
                  <a:moveTo>
                    <a:pt x="8" y="882"/>
                  </a:moveTo>
                  <a:lnTo>
                    <a:pt x="8" y="883"/>
                  </a:lnTo>
                  <a:lnTo>
                    <a:pt x="6" y="883"/>
                  </a:lnTo>
                  <a:lnTo>
                    <a:pt x="6" y="885"/>
                  </a:lnTo>
                  <a:lnTo>
                    <a:pt x="6" y="886"/>
                  </a:lnTo>
                  <a:lnTo>
                    <a:pt x="5" y="887"/>
                  </a:lnTo>
                  <a:lnTo>
                    <a:pt x="5" y="889"/>
                  </a:lnTo>
                  <a:lnTo>
                    <a:pt x="4" y="889"/>
                  </a:lnTo>
                  <a:lnTo>
                    <a:pt x="2" y="889"/>
                  </a:lnTo>
                  <a:lnTo>
                    <a:pt x="1" y="889"/>
                  </a:lnTo>
                  <a:lnTo>
                    <a:pt x="0" y="889"/>
                  </a:lnTo>
                  <a:lnTo>
                    <a:pt x="8" y="882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Freeform 19"/>
            <p:cNvSpPr>
              <a:spLocks noEditPoints="1"/>
            </p:cNvSpPr>
            <p:nvPr/>
          </p:nvSpPr>
          <p:spPr bwMode="auto">
            <a:xfrm>
              <a:off x="1030" y="3443"/>
              <a:ext cx="351" cy="290"/>
            </a:xfrm>
            <a:custGeom>
              <a:avLst/>
              <a:gdLst>
                <a:gd name="T0" fmla="*/ 37 w 702"/>
                <a:gd name="T1" fmla="*/ 12 h 580"/>
                <a:gd name="T2" fmla="*/ 10 w 702"/>
                <a:gd name="T3" fmla="*/ 2 h 580"/>
                <a:gd name="T4" fmla="*/ 3 w 702"/>
                <a:gd name="T5" fmla="*/ 1 h 580"/>
                <a:gd name="T6" fmla="*/ 8 w 702"/>
                <a:gd name="T7" fmla="*/ 5 h 580"/>
                <a:gd name="T8" fmla="*/ 5 w 702"/>
                <a:gd name="T9" fmla="*/ 5 h 580"/>
                <a:gd name="T10" fmla="*/ 11 w 702"/>
                <a:gd name="T11" fmla="*/ 9 h 580"/>
                <a:gd name="T12" fmla="*/ 10 w 702"/>
                <a:gd name="T13" fmla="*/ 9 h 580"/>
                <a:gd name="T14" fmla="*/ 7 w 702"/>
                <a:gd name="T15" fmla="*/ 10 h 580"/>
                <a:gd name="T16" fmla="*/ 11 w 702"/>
                <a:gd name="T17" fmla="*/ 11 h 580"/>
                <a:gd name="T18" fmla="*/ 13 w 702"/>
                <a:gd name="T19" fmla="*/ 12 h 580"/>
                <a:gd name="T20" fmla="*/ 10 w 702"/>
                <a:gd name="T21" fmla="*/ 15 h 580"/>
                <a:gd name="T22" fmla="*/ 14 w 702"/>
                <a:gd name="T23" fmla="*/ 17 h 580"/>
                <a:gd name="T24" fmla="*/ 24 w 702"/>
                <a:gd name="T25" fmla="*/ 18 h 580"/>
                <a:gd name="T26" fmla="*/ 22 w 702"/>
                <a:gd name="T27" fmla="*/ 19 h 580"/>
                <a:gd name="T28" fmla="*/ 22 w 702"/>
                <a:gd name="T29" fmla="*/ 21 h 580"/>
                <a:gd name="T30" fmla="*/ 24 w 702"/>
                <a:gd name="T31" fmla="*/ 22 h 580"/>
                <a:gd name="T32" fmla="*/ 22 w 702"/>
                <a:gd name="T33" fmla="*/ 23 h 580"/>
                <a:gd name="T34" fmla="*/ 22 w 702"/>
                <a:gd name="T35" fmla="*/ 25 h 580"/>
                <a:gd name="T36" fmla="*/ 33 w 702"/>
                <a:gd name="T37" fmla="*/ 27 h 580"/>
                <a:gd name="T38" fmla="*/ 36 w 702"/>
                <a:gd name="T39" fmla="*/ 28 h 580"/>
                <a:gd name="T40" fmla="*/ 36 w 702"/>
                <a:gd name="T41" fmla="*/ 30 h 580"/>
                <a:gd name="T42" fmla="*/ 43 w 702"/>
                <a:gd name="T43" fmla="*/ 29 h 580"/>
                <a:gd name="T44" fmla="*/ 41 w 702"/>
                <a:gd name="T45" fmla="*/ 30 h 580"/>
                <a:gd name="T46" fmla="*/ 53 w 702"/>
                <a:gd name="T47" fmla="*/ 23 h 580"/>
                <a:gd name="T48" fmla="*/ 49 w 702"/>
                <a:gd name="T49" fmla="*/ 17 h 580"/>
                <a:gd name="T50" fmla="*/ 44 w 702"/>
                <a:gd name="T51" fmla="*/ 9 h 580"/>
                <a:gd name="T52" fmla="*/ 40 w 702"/>
                <a:gd name="T53" fmla="*/ 33 h 580"/>
                <a:gd name="T54" fmla="*/ 40 w 702"/>
                <a:gd name="T55" fmla="*/ 33 h 580"/>
                <a:gd name="T56" fmla="*/ 50 w 702"/>
                <a:gd name="T57" fmla="*/ 33 h 580"/>
                <a:gd name="T58" fmla="*/ 61 w 702"/>
                <a:gd name="T59" fmla="*/ 30 h 580"/>
                <a:gd name="T60" fmla="*/ 49 w 702"/>
                <a:gd name="T61" fmla="*/ 36 h 580"/>
                <a:gd name="T62" fmla="*/ 51 w 702"/>
                <a:gd name="T63" fmla="*/ 36 h 580"/>
                <a:gd name="T64" fmla="*/ 55 w 702"/>
                <a:gd name="T65" fmla="*/ 36 h 580"/>
                <a:gd name="T66" fmla="*/ 58 w 702"/>
                <a:gd name="T67" fmla="*/ 37 h 580"/>
                <a:gd name="T68" fmla="*/ 59 w 702"/>
                <a:gd name="T69" fmla="*/ 38 h 580"/>
                <a:gd name="T70" fmla="*/ 59 w 702"/>
                <a:gd name="T71" fmla="*/ 38 h 580"/>
                <a:gd name="T72" fmla="*/ 55 w 702"/>
                <a:gd name="T73" fmla="*/ 36 h 580"/>
                <a:gd name="T74" fmla="*/ 58 w 702"/>
                <a:gd name="T75" fmla="*/ 38 h 580"/>
                <a:gd name="T76" fmla="*/ 58 w 702"/>
                <a:gd name="T77" fmla="*/ 38 h 580"/>
                <a:gd name="T78" fmla="*/ 58 w 702"/>
                <a:gd name="T79" fmla="*/ 38 h 580"/>
                <a:gd name="T80" fmla="*/ 60 w 702"/>
                <a:gd name="T81" fmla="*/ 39 h 580"/>
                <a:gd name="T82" fmla="*/ 63 w 702"/>
                <a:gd name="T83" fmla="*/ 40 h 580"/>
                <a:gd name="T84" fmla="*/ 63 w 702"/>
                <a:gd name="T85" fmla="*/ 41 h 580"/>
                <a:gd name="T86" fmla="*/ 62 w 702"/>
                <a:gd name="T87" fmla="*/ 42 h 580"/>
                <a:gd name="T88" fmla="*/ 68 w 702"/>
                <a:gd name="T89" fmla="*/ 46 h 580"/>
                <a:gd name="T90" fmla="*/ 66 w 702"/>
                <a:gd name="T91" fmla="*/ 49 h 580"/>
                <a:gd name="T92" fmla="*/ 68 w 702"/>
                <a:gd name="T93" fmla="*/ 52 h 580"/>
                <a:gd name="T94" fmla="*/ 66 w 702"/>
                <a:gd name="T95" fmla="*/ 55 h 580"/>
                <a:gd name="T96" fmla="*/ 66 w 702"/>
                <a:gd name="T97" fmla="*/ 56 h 580"/>
                <a:gd name="T98" fmla="*/ 67 w 702"/>
                <a:gd name="T99" fmla="*/ 57 h 580"/>
                <a:gd name="T100" fmla="*/ 68 w 702"/>
                <a:gd name="T101" fmla="*/ 60 h 580"/>
                <a:gd name="T102" fmla="*/ 66 w 702"/>
                <a:gd name="T103" fmla="*/ 63 h 580"/>
                <a:gd name="T104" fmla="*/ 67 w 702"/>
                <a:gd name="T105" fmla="*/ 67 h 580"/>
                <a:gd name="T106" fmla="*/ 63 w 702"/>
                <a:gd name="T107" fmla="*/ 69 h 580"/>
                <a:gd name="T108" fmla="*/ 62 w 702"/>
                <a:gd name="T109" fmla="*/ 72 h 580"/>
                <a:gd name="T110" fmla="*/ 67 w 702"/>
                <a:gd name="T111" fmla="*/ 69 h 580"/>
                <a:gd name="T112" fmla="*/ 79 w 702"/>
                <a:gd name="T113" fmla="*/ 54 h 580"/>
                <a:gd name="T114" fmla="*/ 87 w 702"/>
                <a:gd name="T115" fmla="*/ 41 h 580"/>
                <a:gd name="T116" fmla="*/ 60 w 702"/>
                <a:gd name="T117" fmla="*/ 39 h 58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02"/>
                <a:gd name="T178" fmla="*/ 0 h 580"/>
                <a:gd name="T179" fmla="*/ 702 w 702"/>
                <a:gd name="T180" fmla="*/ 580 h 58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02" h="580">
                  <a:moveTo>
                    <a:pt x="376" y="71"/>
                  </a:moveTo>
                  <a:lnTo>
                    <a:pt x="352" y="74"/>
                  </a:lnTo>
                  <a:lnTo>
                    <a:pt x="348" y="87"/>
                  </a:lnTo>
                  <a:lnTo>
                    <a:pt x="302" y="87"/>
                  </a:lnTo>
                  <a:lnTo>
                    <a:pt x="291" y="102"/>
                  </a:lnTo>
                  <a:lnTo>
                    <a:pt x="266" y="93"/>
                  </a:lnTo>
                  <a:lnTo>
                    <a:pt x="247" y="102"/>
                  </a:lnTo>
                  <a:lnTo>
                    <a:pt x="189" y="87"/>
                  </a:lnTo>
                  <a:lnTo>
                    <a:pt x="88" y="32"/>
                  </a:lnTo>
                  <a:lnTo>
                    <a:pt x="78" y="22"/>
                  </a:lnTo>
                  <a:lnTo>
                    <a:pt x="68" y="21"/>
                  </a:lnTo>
                  <a:lnTo>
                    <a:pt x="57" y="18"/>
                  </a:lnTo>
                  <a:lnTo>
                    <a:pt x="47" y="15"/>
                  </a:lnTo>
                  <a:lnTo>
                    <a:pt x="37" y="11"/>
                  </a:lnTo>
                  <a:lnTo>
                    <a:pt x="26" y="8"/>
                  </a:lnTo>
                  <a:lnTo>
                    <a:pt x="16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25" y="0"/>
                  </a:lnTo>
                  <a:lnTo>
                    <a:pt x="64" y="33"/>
                  </a:lnTo>
                  <a:lnTo>
                    <a:pt x="38" y="33"/>
                  </a:lnTo>
                  <a:lnTo>
                    <a:pt x="38" y="36"/>
                  </a:lnTo>
                  <a:lnTo>
                    <a:pt x="40" y="40"/>
                  </a:lnTo>
                  <a:lnTo>
                    <a:pt x="42" y="43"/>
                  </a:lnTo>
                  <a:lnTo>
                    <a:pt x="45" y="45"/>
                  </a:lnTo>
                  <a:lnTo>
                    <a:pt x="52" y="51"/>
                  </a:lnTo>
                  <a:lnTo>
                    <a:pt x="60" y="56"/>
                  </a:lnTo>
                  <a:lnTo>
                    <a:pt x="70" y="61"/>
                  </a:lnTo>
                  <a:lnTo>
                    <a:pt x="79" y="63"/>
                  </a:lnTo>
                  <a:lnTo>
                    <a:pt x="89" y="65"/>
                  </a:lnTo>
                  <a:lnTo>
                    <a:pt x="96" y="65"/>
                  </a:lnTo>
                  <a:lnTo>
                    <a:pt x="93" y="66"/>
                  </a:lnTo>
                  <a:lnTo>
                    <a:pt x="88" y="67"/>
                  </a:lnTo>
                  <a:lnTo>
                    <a:pt x="81" y="69"/>
                  </a:lnTo>
                  <a:lnTo>
                    <a:pt x="75" y="71"/>
                  </a:lnTo>
                  <a:lnTo>
                    <a:pt x="68" y="74"/>
                  </a:lnTo>
                  <a:lnTo>
                    <a:pt x="63" y="76"/>
                  </a:lnTo>
                  <a:lnTo>
                    <a:pt x="59" y="77"/>
                  </a:lnTo>
                  <a:lnTo>
                    <a:pt x="57" y="78"/>
                  </a:lnTo>
                  <a:lnTo>
                    <a:pt x="57" y="84"/>
                  </a:lnTo>
                  <a:lnTo>
                    <a:pt x="62" y="87"/>
                  </a:lnTo>
                  <a:lnTo>
                    <a:pt x="67" y="89"/>
                  </a:lnTo>
                  <a:lnTo>
                    <a:pt x="75" y="92"/>
                  </a:lnTo>
                  <a:lnTo>
                    <a:pt x="85" y="93"/>
                  </a:lnTo>
                  <a:lnTo>
                    <a:pt x="93" y="95"/>
                  </a:lnTo>
                  <a:lnTo>
                    <a:pt x="103" y="96"/>
                  </a:lnTo>
                  <a:lnTo>
                    <a:pt x="110" y="98"/>
                  </a:lnTo>
                  <a:lnTo>
                    <a:pt x="116" y="98"/>
                  </a:lnTo>
                  <a:lnTo>
                    <a:pt x="111" y="99"/>
                  </a:lnTo>
                  <a:lnTo>
                    <a:pt x="104" y="100"/>
                  </a:lnTo>
                  <a:lnTo>
                    <a:pt x="97" y="104"/>
                  </a:lnTo>
                  <a:lnTo>
                    <a:pt x="90" y="108"/>
                  </a:lnTo>
                  <a:lnTo>
                    <a:pt x="85" y="113"/>
                  </a:lnTo>
                  <a:lnTo>
                    <a:pt x="78" y="117"/>
                  </a:lnTo>
                  <a:lnTo>
                    <a:pt x="74" y="121"/>
                  </a:lnTo>
                  <a:lnTo>
                    <a:pt x="71" y="124"/>
                  </a:lnTo>
                  <a:lnTo>
                    <a:pt x="77" y="130"/>
                  </a:lnTo>
                  <a:lnTo>
                    <a:pt x="90" y="130"/>
                  </a:lnTo>
                  <a:lnTo>
                    <a:pt x="104" y="132"/>
                  </a:lnTo>
                  <a:lnTo>
                    <a:pt x="119" y="135"/>
                  </a:lnTo>
                  <a:lnTo>
                    <a:pt x="136" y="136"/>
                  </a:lnTo>
                  <a:lnTo>
                    <a:pt x="151" y="139"/>
                  </a:lnTo>
                  <a:lnTo>
                    <a:pt x="166" y="141"/>
                  </a:lnTo>
                  <a:lnTo>
                    <a:pt x="181" y="143"/>
                  </a:lnTo>
                  <a:lnTo>
                    <a:pt x="193" y="143"/>
                  </a:lnTo>
                  <a:lnTo>
                    <a:pt x="191" y="146"/>
                  </a:lnTo>
                  <a:lnTo>
                    <a:pt x="186" y="148"/>
                  </a:lnTo>
                  <a:lnTo>
                    <a:pt x="181" y="152"/>
                  </a:lnTo>
                  <a:lnTo>
                    <a:pt x="175" y="155"/>
                  </a:lnTo>
                  <a:lnTo>
                    <a:pt x="170" y="159"/>
                  </a:lnTo>
                  <a:lnTo>
                    <a:pt x="166" y="163"/>
                  </a:lnTo>
                  <a:lnTo>
                    <a:pt x="163" y="166"/>
                  </a:lnTo>
                  <a:lnTo>
                    <a:pt x="162" y="169"/>
                  </a:lnTo>
                  <a:lnTo>
                    <a:pt x="164" y="169"/>
                  </a:lnTo>
                  <a:lnTo>
                    <a:pt x="169" y="170"/>
                  </a:lnTo>
                  <a:lnTo>
                    <a:pt x="173" y="173"/>
                  </a:lnTo>
                  <a:lnTo>
                    <a:pt x="178" y="176"/>
                  </a:lnTo>
                  <a:lnTo>
                    <a:pt x="184" y="177"/>
                  </a:lnTo>
                  <a:lnTo>
                    <a:pt x="189" y="180"/>
                  </a:lnTo>
                  <a:lnTo>
                    <a:pt x="195" y="181"/>
                  </a:lnTo>
                  <a:lnTo>
                    <a:pt x="200" y="181"/>
                  </a:lnTo>
                  <a:lnTo>
                    <a:pt x="197" y="183"/>
                  </a:lnTo>
                  <a:lnTo>
                    <a:pt x="192" y="184"/>
                  </a:lnTo>
                  <a:lnTo>
                    <a:pt x="185" y="187"/>
                  </a:lnTo>
                  <a:lnTo>
                    <a:pt x="178" y="189"/>
                  </a:lnTo>
                  <a:lnTo>
                    <a:pt x="171" y="192"/>
                  </a:lnTo>
                  <a:lnTo>
                    <a:pt x="167" y="195"/>
                  </a:lnTo>
                  <a:lnTo>
                    <a:pt x="163" y="199"/>
                  </a:lnTo>
                  <a:lnTo>
                    <a:pt x="162" y="202"/>
                  </a:lnTo>
                  <a:lnTo>
                    <a:pt x="178" y="202"/>
                  </a:lnTo>
                  <a:lnTo>
                    <a:pt x="195" y="204"/>
                  </a:lnTo>
                  <a:lnTo>
                    <a:pt x="210" y="207"/>
                  </a:lnTo>
                  <a:lnTo>
                    <a:pt x="226" y="211"/>
                  </a:lnTo>
                  <a:lnTo>
                    <a:pt x="243" y="214"/>
                  </a:lnTo>
                  <a:lnTo>
                    <a:pt x="258" y="218"/>
                  </a:lnTo>
                  <a:lnTo>
                    <a:pt x="274" y="220"/>
                  </a:lnTo>
                  <a:lnTo>
                    <a:pt x="291" y="221"/>
                  </a:lnTo>
                  <a:lnTo>
                    <a:pt x="287" y="221"/>
                  </a:lnTo>
                  <a:lnTo>
                    <a:pt x="285" y="224"/>
                  </a:lnTo>
                  <a:lnTo>
                    <a:pt x="284" y="226"/>
                  </a:lnTo>
                  <a:lnTo>
                    <a:pt x="282" y="231"/>
                  </a:lnTo>
                  <a:lnTo>
                    <a:pt x="284" y="236"/>
                  </a:lnTo>
                  <a:lnTo>
                    <a:pt x="284" y="240"/>
                  </a:lnTo>
                  <a:lnTo>
                    <a:pt x="284" y="243"/>
                  </a:lnTo>
                  <a:lnTo>
                    <a:pt x="285" y="247"/>
                  </a:lnTo>
                  <a:lnTo>
                    <a:pt x="306" y="246"/>
                  </a:lnTo>
                  <a:lnTo>
                    <a:pt x="321" y="244"/>
                  </a:lnTo>
                  <a:lnTo>
                    <a:pt x="330" y="241"/>
                  </a:lnTo>
                  <a:lnTo>
                    <a:pt x="336" y="239"/>
                  </a:lnTo>
                  <a:lnTo>
                    <a:pt x="337" y="239"/>
                  </a:lnTo>
                  <a:lnTo>
                    <a:pt x="337" y="237"/>
                  </a:lnTo>
                  <a:lnTo>
                    <a:pt x="336" y="239"/>
                  </a:lnTo>
                  <a:lnTo>
                    <a:pt x="332" y="241"/>
                  </a:lnTo>
                  <a:lnTo>
                    <a:pt x="325" y="247"/>
                  </a:lnTo>
                  <a:lnTo>
                    <a:pt x="461" y="222"/>
                  </a:lnTo>
                  <a:lnTo>
                    <a:pt x="437" y="203"/>
                  </a:lnTo>
                  <a:lnTo>
                    <a:pt x="274" y="199"/>
                  </a:lnTo>
                  <a:lnTo>
                    <a:pt x="278" y="195"/>
                  </a:lnTo>
                  <a:lnTo>
                    <a:pt x="429" y="187"/>
                  </a:lnTo>
                  <a:lnTo>
                    <a:pt x="426" y="183"/>
                  </a:lnTo>
                  <a:lnTo>
                    <a:pt x="426" y="172"/>
                  </a:lnTo>
                  <a:lnTo>
                    <a:pt x="395" y="151"/>
                  </a:lnTo>
                  <a:lnTo>
                    <a:pt x="395" y="140"/>
                  </a:lnTo>
                  <a:lnTo>
                    <a:pt x="399" y="129"/>
                  </a:lnTo>
                  <a:lnTo>
                    <a:pt x="387" y="93"/>
                  </a:lnTo>
                  <a:lnTo>
                    <a:pt x="380" y="87"/>
                  </a:lnTo>
                  <a:lnTo>
                    <a:pt x="380" y="66"/>
                  </a:lnTo>
                  <a:lnTo>
                    <a:pt x="355" y="66"/>
                  </a:lnTo>
                  <a:lnTo>
                    <a:pt x="354" y="71"/>
                  </a:lnTo>
                  <a:lnTo>
                    <a:pt x="376" y="71"/>
                  </a:lnTo>
                  <a:close/>
                  <a:moveTo>
                    <a:pt x="318" y="258"/>
                  </a:moveTo>
                  <a:lnTo>
                    <a:pt x="318" y="258"/>
                  </a:lnTo>
                  <a:lnTo>
                    <a:pt x="317" y="259"/>
                  </a:lnTo>
                  <a:lnTo>
                    <a:pt x="414" y="259"/>
                  </a:lnTo>
                  <a:lnTo>
                    <a:pt x="411" y="259"/>
                  </a:lnTo>
                  <a:lnTo>
                    <a:pt x="409" y="261"/>
                  </a:lnTo>
                  <a:lnTo>
                    <a:pt x="406" y="262"/>
                  </a:lnTo>
                  <a:lnTo>
                    <a:pt x="404" y="263"/>
                  </a:lnTo>
                  <a:lnTo>
                    <a:pt x="403" y="266"/>
                  </a:lnTo>
                  <a:lnTo>
                    <a:pt x="400" y="269"/>
                  </a:lnTo>
                  <a:lnTo>
                    <a:pt x="399" y="270"/>
                  </a:lnTo>
                  <a:lnTo>
                    <a:pt x="398" y="273"/>
                  </a:lnTo>
                  <a:lnTo>
                    <a:pt x="492" y="246"/>
                  </a:lnTo>
                  <a:lnTo>
                    <a:pt x="484" y="237"/>
                  </a:lnTo>
                  <a:lnTo>
                    <a:pt x="461" y="237"/>
                  </a:lnTo>
                  <a:lnTo>
                    <a:pt x="318" y="258"/>
                  </a:lnTo>
                  <a:close/>
                  <a:moveTo>
                    <a:pt x="396" y="285"/>
                  </a:moveTo>
                  <a:lnTo>
                    <a:pt x="399" y="287"/>
                  </a:lnTo>
                  <a:lnTo>
                    <a:pt x="402" y="287"/>
                  </a:lnTo>
                  <a:lnTo>
                    <a:pt x="404" y="288"/>
                  </a:lnTo>
                  <a:lnTo>
                    <a:pt x="407" y="288"/>
                  </a:lnTo>
                  <a:lnTo>
                    <a:pt x="410" y="288"/>
                  </a:lnTo>
                  <a:lnTo>
                    <a:pt x="413" y="289"/>
                  </a:lnTo>
                  <a:lnTo>
                    <a:pt x="417" y="289"/>
                  </a:lnTo>
                  <a:lnTo>
                    <a:pt x="420" y="289"/>
                  </a:lnTo>
                  <a:lnTo>
                    <a:pt x="461" y="269"/>
                  </a:lnTo>
                  <a:lnTo>
                    <a:pt x="396" y="285"/>
                  </a:lnTo>
                  <a:close/>
                  <a:moveTo>
                    <a:pt x="443" y="294"/>
                  </a:moveTo>
                  <a:lnTo>
                    <a:pt x="448" y="294"/>
                  </a:lnTo>
                  <a:lnTo>
                    <a:pt x="454" y="295"/>
                  </a:lnTo>
                  <a:lnTo>
                    <a:pt x="459" y="296"/>
                  </a:lnTo>
                  <a:lnTo>
                    <a:pt x="465" y="298"/>
                  </a:lnTo>
                  <a:lnTo>
                    <a:pt x="469" y="299"/>
                  </a:lnTo>
                  <a:lnTo>
                    <a:pt x="473" y="300"/>
                  </a:lnTo>
                  <a:lnTo>
                    <a:pt x="477" y="303"/>
                  </a:lnTo>
                  <a:lnTo>
                    <a:pt x="479" y="305"/>
                  </a:lnTo>
                  <a:lnTo>
                    <a:pt x="477" y="305"/>
                  </a:lnTo>
                  <a:lnTo>
                    <a:pt x="474" y="305"/>
                  </a:lnTo>
                  <a:lnTo>
                    <a:pt x="474" y="306"/>
                  </a:lnTo>
                  <a:lnTo>
                    <a:pt x="473" y="306"/>
                  </a:lnTo>
                  <a:lnTo>
                    <a:pt x="473" y="307"/>
                  </a:lnTo>
                  <a:lnTo>
                    <a:pt x="473" y="309"/>
                  </a:lnTo>
                  <a:lnTo>
                    <a:pt x="535" y="277"/>
                  </a:lnTo>
                  <a:lnTo>
                    <a:pt x="535" y="265"/>
                  </a:lnTo>
                  <a:lnTo>
                    <a:pt x="527" y="257"/>
                  </a:lnTo>
                  <a:lnTo>
                    <a:pt x="443" y="294"/>
                  </a:lnTo>
                  <a:close/>
                  <a:moveTo>
                    <a:pt x="468" y="311"/>
                  </a:moveTo>
                  <a:lnTo>
                    <a:pt x="468" y="311"/>
                  </a:lnTo>
                  <a:lnTo>
                    <a:pt x="466" y="311"/>
                  </a:lnTo>
                  <a:lnTo>
                    <a:pt x="468" y="311"/>
                  </a:lnTo>
                  <a:close/>
                  <a:moveTo>
                    <a:pt x="483" y="316"/>
                  </a:moveTo>
                  <a:lnTo>
                    <a:pt x="487" y="317"/>
                  </a:lnTo>
                  <a:lnTo>
                    <a:pt x="491" y="318"/>
                  </a:lnTo>
                  <a:lnTo>
                    <a:pt x="495" y="320"/>
                  </a:lnTo>
                  <a:lnTo>
                    <a:pt x="498" y="321"/>
                  </a:lnTo>
                  <a:lnTo>
                    <a:pt x="502" y="322"/>
                  </a:lnTo>
                  <a:lnTo>
                    <a:pt x="505" y="324"/>
                  </a:lnTo>
                  <a:lnTo>
                    <a:pt x="509" y="324"/>
                  </a:lnTo>
                  <a:lnTo>
                    <a:pt x="511" y="324"/>
                  </a:lnTo>
                  <a:lnTo>
                    <a:pt x="511" y="326"/>
                  </a:lnTo>
                  <a:lnTo>
                    <a:pt x="510" y="329"/>
                  </a:lnTo>
                  <a:lnTo>
                    <a:pt x="509" y="331"/>
                  </a:lnTo>
                  <a:lnTo>
                    <a:pt x="507" y="333"/>
                  </a:lnTo>
                  <a:lnTo>
                    <a:pt x="506" y="335"/>
                  </a:lnTo>
                  <a:lnTo>
                    <a:pt x="503" y="336"/>
                  </a:lnTo>
                  <a:lnTo>
                    <a:pt x="500" y="337"/>
                  </a:lnTo>
                  <a:lnTo>
                    <a:pt x="499" y="337"/>
                  </a:lnTo>
                  <a:lnTo>
                    <a:pt x="511" y="344"/>
                  </a:lnTo>
                  <a:lnTo>
                    <a:pt x="511" y="350"/>
                  </a:lnTo>
                  <a:lnTo>
                    <a:pt x="511" y="357"/>
                  </a:lnTo>
                  <a:lnTo>
                    <a:pt x="499" y="369"/>
                  </a:lnTo>
                  <a:lnTo>
                    <a:pt x="537" y="369"/>
                  </a:lnTo>
                  <a:lnTo>
                    <a:pt x="536" y="374"/>
                  </a:lnTo>
                  <a:lnTo>
                    <a:pt x="535" y="380"/>
                  </a:lnTo>
                  <a:lnTo>
                    <a:pt x="531" y="384"/>
                  </a:lnTo>
                  <a:lnTo>
                    <a:pt x="528" y="390"/>
                  </a:lnTo>
                  <a:lnTo>
                    <a:pt x="524" y="395"/>
                  </a:lnTo>
                  <a:lnTo>
                    <a:pt x="521" y="402"/>
                  </a:lnTo>
                  <a:lnTo>
                    <a:pt x="518" y="407"/>
                  </a:lnTo>
                  <a:lnTo>
                    <a:pt x="518" y="416"/>
                  </a:lnTo>
                  <a:lnTo>
                    <a:pt x="537" y="416"/>
                  </a:lnTo>
                  <a:lnTo>
                    <a:pt x="537" y="421"/>
                  </a:lnTo>
                  <a:lnTo>
                    <a:pt x="535" y="428"/>
                  </a:lnTo>
                  <a:lnTo>
                    <a:pt x="533" y="432"/>
                  </a:lnTo>
                  <a:lnTo>
                    <a:pt x="531" y="436"/>
                  </a:lnTo>
                  <a:lnTo>
                    <a:pt x="527" y="442"/>
                  </a:lnTo>
                  <a:lnTo>
                    <a:pt x="524" y="444"/>
                  </a:lnTo>
                  <a:lnTo>
                    <a:pt x="521" y="450"/>
                  </a:lnTo>
                  <a:lnTo>
                    <a:pt x="518" y="454"/>
                  </a:lnTo>
                  <a:lnTo>
                    <a:pt x="521" y="454"/>
                  </a:lnTo>
                  <a:lnTo>
                    <a:pt x="522" y="455"/>
                  </a:lnTo>
                  <a:lnTo>
                    <a:pt x="525" y="455"/>
                  </a:lnTo>
                  <a:lnTo>
                    <a:pt x="527" y="457"/>
                  </a:lnTo>
                  <a:lnTo>
                    <a:pt x="528" y="458"/>
                  </a:lnTo>
                  <a:lnTo>
                    <a:pt x="529" y="459"/>
                  </a:lnTo>
                  <a:lnTo>
                    <a:pt x="531" y="459"/>
                  </a:lnTo>
                  <a:lnTo>
                    <a:pt x="531" y="461"/>
                  </a:lnTo>
                  <a:lnTo>
                    <a:pt x="537" y="461"/>
                  </a:lnTo>
                  <a:lnTo>
                    <a:pt x="544" y="461"/>
                  </a:lnTo>
                  <a:lnTo>
                    <a:pt x="543" y="468"/>
                  </a:lnTo>
                  <a:lnTo>
                    <a:pt x="540" y="473"/>
                  </a:lnTo>
                  <a:lnTo>
                    <a:pt x="537" y="480"/>
                  </a:lnTo>
                  <a:lnTo>
                    <a:pt x="535" y="485"/>
                  </a:lnTo>
                  <a:lnTo>
                    <a:pt x="531" y="491"/>
                  </a:lnTo>
                  <a:lnTo>
                    <a:pt x="528" y="496"/>
                  </a:lnTo>
                  <a:lnTo>
                    <a:pt x="525" y="501"/>
                  </a:lnTo>
                  <a:lnTo>
                    <a:pt x="525" y="506"/>
                  </a:lnTo>
                  <a:lnTo>
                    <a:pt x="537" y="512"/>
                  </a:lnTo>
                  <a:lnTo>
                    <a:pt x="537" y="517"/>
                  </a:lnTo>
                  <a:lnTo>
                    <a:pt x="536" y="523"/>
                  </a:lnTo>
                  <a:lnTo>
                    <a:pt x="535" y="528"/>
                  </a:lnTo>
                  <a:lnTo>
                    <a:pt x="533" y="533"/>
                  </a:lnTo>
                  <a:lnTo>
                    <a:pt x="532" y="539"/>
                  </a:lnTo>
                  <a:lnTo>
                    <a:pt x="529" y="544"/>
                  </a:lnTo>
                  <a:lnTo>
                    <a:pt x="527" y="549"/>
                  </a:lnTo>
                  <a:lnTo>
                    <a:pt x="525" y="551"/>
                  </a:lnTo>
                  <a:lnTo>
                    <a:pt x="505" y="551"/>
                  </a:lnTo>
                  <a:lnTo>
                    <a:pt x="505" y="554"/>
                  </a:lnTo>
                  <a:lnTo>
                    <a:pt x="505" y="558"/>
                  </a:lnTo>
                  <a:lnTo>
                    <a:pt x="503" y="561"/>
                  </a:lnTo>
                  <a:lnTo>
                    <a:pt x="502" y="565"/>
                  </a:lnTo>
                  <a:lnTo>
                    <a:pt x="500" y="569"/>
                  </a:lnTo>
                  <a:lnTo>
                    <a:pt x="499" y="573"/>
                  </a:lnTo>
                  <a:lnTo>
                    <a:pt x="498" y="576"/>
                  </a:lnTo>
                  <a:lnTo>
                    <a:pt x="496" y="580"/>
                  </a:lnTo>
                  <a:lnTo>
                    <a:pt x="503" y="568"/>
                  </a:lnTo>
                  <a:lnTo>
                    <a:pt x="531" y="549"/>
                  </a:lnTo>
                  <a:lnTo>
                    <a:pt x="581" y="490"/>
                  </a:lnTo>
                  <a:lnTo>
                    <a:pt x="585" y="494"/>
                  </a:lnTo>
                  <a:lnTo>
                    <a:pt x="594" y="494"/>
                  </a:lnTo>
                  <a:lnTo>
                    <a:pt x="617" y="466"/>
                  </a:lnTo>
                  <a:lnTo>
                    <a:pt x="628" y="436"/>
                  </a:lnTo>
                  <a:lnTo>
                    <a:pt x="651" y="436"/>
                  </a:lnTo>
                  <a:lnTo>
                    <a:pt x="675" y="388"/>
                  </a:lnTo>
                  <a:lnTo>
                    <a:pt x="691" y="373"/>
                  </a:lnTo>
                  <a:lnTo>
                    <a:pt x="702" y="339"/>
                  </a:lnTo>
                  <a:lnTo>
                    <a:pt x="694" y="331"/>
                  </a:lnTo>
                  <a:lnTo>
                    <a:pt x="632" y="326"/>
                  </a:lnTo>
                  <a:lnTo>
                    <a:pt x="617" y="314"/>
                  </a:lnTo>
                  <a:lnTo>
                    <a:pt x="577" y="314"/>
                  </a:lnTo>
                  <a:lnTo>
                    <a:pt x="543" y="288"/>
                  </a:lnTo>
                  <a:lnTo>
                    <a:pt x="483" y="316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Freeform 20"/>
            <p:cNvSpPr>
              <a:spLocks/>
            </p:cNvSpPr>
            <p:nvPr/>
          </p:nvSpPr>
          <p:spPr bwMode="auto">
            <a:xfrm>
              <a:off x="763" y="3314"/>
              <a:ext cx="81" cy="24"/>
            </a:xfrm>
            <a:custGeom>
              <a:avLst/>
              <a:gdLst>
                <a:gd name="T0" fmla="*/ 20 w 163"/>
                <a:gd name="T1" fmla="*/ 5 h 46"/>
                <a:gd name="T2" fmla="*/ 20 w 163"/>
                <a:gd name="T3" fmla="*/ 7 h 46"/>
                <a:gd name="T4" fmla="*/ 9 w 163"/>
                <a:gd name="T5" fmla="*/ 1 h 46"/>
                <a:gd name="T6" fmla="*/ 5 w 163"/>
                <a:gd name="T7" fmla="*/ 1 h 46"/>
                <a:gd name="T8" fmla="*/ 0 w 163"/>
                <a:gd name="T9" fmla="*/ 0 h 46"/>
                <a:gd name="T10" fmla="*/ 13 w 163"/>
                <a:gd name="T11" fmla="*/ 1 h 46"/>
                <a:gd name="T12" fmla="*/ 20 w 163"/>
                <a:gd name="T13" fmla="*/ 5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3"/>
                <a:gd name="T22" fmla="*/ 0 h 46"/>
                <a:gd name="T23" fmla="*/ 163 w 163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3" h="46">
                  <a:moveTo>
                    <a:pt x="163" y="34"/>
                  </a:moveTo>
                  <a:lnTo>
                    <a:pt x="163" y="46"/>
                  </a:lnTo>
                  <a:lnTo>
                    <a:pt x="74" y="7"/>
                  </a:lnTo>
                  <a:lnTo>
                    <a:pt x="47" y="4"/>
                  </a:lnTo>
                  <a:lnTo>
                    <a:pt x="0" y="0"/>
                  </a:lnTo>
                  <a:lnTo>
                    <a:pt x="106" y="7"/>
                  </a:lnTo>
                  <a:lnTo>
                    <a:pt x="163" y="3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Freeform 21"/>
            <p:cNvSpPr>
              <a:spLocks/>
            </p:cNvSpPr>
            <p:nvPr/>
          </p:nvSpPr>
          <p:spPr bwMode="auto">
            <a:xfrm>
              <a:off x="844" y="3320"/>
              <a:ext cx="95" cy="44"/>
            </a:xfrm>
            <a:custGeom>
              <a:avLst/>
              <a:gdLst>
                <a:gd name="T0" fmla="*/ 20 w 191"/>
                <a:gd name="T1" fmla="*/ 7 h 89"/>
                <a:gd name="T2" fmla="*/ 23 w 191"/>
                <a:gd name="T3" fmla="*/ 10 h 89"/>
                <a:gd name="T4" fmla="*/ 23 w 191"/>
                <a:gd name="T5" fmla="*/ 11 h 89"/>
                <a:gd name="T6" fmla="*/ 10 w 191"/>
                <a:gd name="T7" fmla="*/ 3 h 89"/>
                <a:gd name="T8" fmla="*/ 3 w 191"/>
                <a:gd name="T9" fmla="*/ 0 h 89"/>
                <a:gd name="T10" fmla="*/ 0 w 191"/>
                <a:gd name="T11" fmla="*/ 0 h 89"/>
                <a:gd name="T12" fmla="*/ 5 w 191"/>
                <a:gd name="T13" fmla="*/ 0 h 89"/>
                <a:gd name="T14" fmla="*/ 20 w 191"/>
                <a:gd name="T15" fmla="*/ 7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1"/>
                <a:gd name="T25" fmla="*/ 0 h 89"/>
                <a:gd name="T26" fmla="*/ 191 w 19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1" h="89">
                  <a:moveTo>
                    <a:pt x="163" y="59"/>
                  </a:moveTo>
                  <a:lnTo>
                    <a:pt x="191" y="82"/>
                  </a:lnTo>
                  <a:lnTo>
                    <a:pt x="191" y="89"/>
                  </a:lnTo>
                  <a:lnTo>
                    <a:pt x="87" y="27"/>
                  </a:lnTo>
                  <a:lnTo>
                    <a:pt x="24" y="4"/>
                  </a:lnTo>
                  <a:lnTo>
                    <a:pt x="0" y="0"/>
                  </a:lnTo>
                  <a:lnTo>
                    <a:pt x="40" y="4"/>
                  </a:lnTo>
                  <a:lnTo>
                    <a:pt x="163" y="5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Freeform 22"/>
            <p:cNvSpPr>
              <a:spLocks/>
            </p:cNvSpPr>
            <p:nvPr/>
          </p:nvSpPr>
          <p:spPr bwMode="auto">
            <a:xfrm>
              <a:off x="677" y="3322"/>
              <a:ext cx="31" cy="8"/>
            </a:xfrm>
            <a:custGeom>
              <a:avLst/>
              <a:gdLst>
                <a:gd name="T0" fmla="*/ 3 w 63"/>
                <a:gd name="T1" fmla="*/ 1 h 16"/>
                <a:gd name="T2" fmla="*/ 1 w 63"/>
                <a:gd name="T3" fmla="*/ 1 h 16"/>
                <a:gd name="T4" fmla="*/ 0 w 63"/>
                <a:gd name="T5" fmla="*/ 1 h 16"/>
                <a:gd name="T6" fmla="*/ 0 w 63"/>
                <a:gd name="T7" fmla="*/ 0 h 16"/>
                <a:gd name="T8" fmla="*/ 7 w 63"/>
                <a:gd name="T9" fmla="*/ 2 h 16"/>
                <a:gd name="T10" fmla="*/ 3 w 63"/>
                <a:gd name="T11" fmla="*/ 1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16"/>
                <a:gd name="T20" fmla="*/ 63 w 63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16">
                  <a:moveTo>
                    <a:pt x="31" y="12"/>
                  </a:moveTo>
                  <a:lnTo>
                    <a:pt x="12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63" y="16"/>
                  </a:lnTo>
                  <a:lnTo>
                    <a:pt x="31" y="1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Freeform 23"/>
            <p:cNvSpPr>
              <a:spLocks/>
            </p:cNvSpPr>
            <p:nvPr/>
          </p:nvSpPr>
          <p:spPr bwMode="auto">
            <a:xfrm>
              <a:off x="743" y="3322"/>
              <a:ext cx="43" cy="12"/>
            </a:xfrm>
            <a:custGeom>
              <a:avLst/>
              <a:gdLst>
                <a:gd name="T0" fmla="*/ 11 w 85"/>
                <a:gd name="T1" fmla="*/ 2 h 23"/>
                <a:gd name="T2" fmla="*/ 11 w 85"/>
                <a:gd name="T3" fmla="*/ 3 h 23"/>
                <a:gd name="T4" fmla="*/ 0 w 85"/>
                <a:gd name="T5" fmla="*/ 0 h 23"/>
                <a:gd name="T6" fmla="*/ 8 w 85"/>
                <a:gd name="T7" fmla="*/ 1 h 23"/>
                <a:gd name="T8" fmla="*/ 11 w 85"/>
                <a:gd name="T9" fmla="*/ 2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23"/>
                <a:gd name="T17" fmla="*/ 85 w 85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23">
                  <a:moveTo>
                    <a:pt x="85" y="16"/>
                  </a:moveTo>
                  <a:lnTo>
                    <a:pt x="85" y="23"/>
                  </a:lnTo>
                  <a:lnTo>
                    <a:pt x="0" y="0"/>
                  </a:lnTo>
                  <a:lnTo>
                    <a:pt x="61" y="8"/>
                  </a:lnTo>
                  <a:lnTo>
                    <a:pt x="85" y="1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Freeform 24"/>
            <p:cNvSpPr>
              <a:spLocks/>
            </p:cNvSpPr>
            <p:nvPr/>
          </p:nvSpPr>
          <p:spPr bwMode="auto">
            <a:xfrm>
              <a:off x="1204" y="3332"/>
              <a:ext cx="313" cy="259"/>
            </a:xfrm>
            <a:custGeom>
              <a:avLst/>
              <a:gdLst>
                <a:gd name="T0" fmla="*/ 61 w 626"/>
                <a:gd name="T1" fmla="*/ 5 h 518"/>
                <a:gd name="T2" fmla="*/ 66 w 626"/>
                <a:gd name="T3" fmla="*/ 7 h 518"/>
                <a:gd name="T4" fmla="*/ 72 w 626"/>
                <a:gd name="T5" fmla="*/ 2 h 518"/>
                <a:gd name="T6" fmla="*/ 78 w 626"/>
                <a:gd name="T7" fmla="*/ 7 h 518"/>
                <a:gd name="T8" fmla="*/ 74 w 626"/>
                <a:gd name="T9" fmla="*/ 25 h 518"/>
                <a:gd name="T10" fmla="*/ 73 w 626"/>
                <a:gd name="T11" fmla="*/ 29 h 518"/>
                <a:gd name="T12" fmla="*/ 74 w 626"/>
                <a:gd name="T13" fmla="*/ 33 h 518"/>
                <a:gd name="T14" fmla="*/ 73 w 626"/>
                <a:gd name="T15" fmla="*/ 37 h 518"/>
                <a:gd name="T16" fmla="*/ 71 w 626"/>
                <a:gd name="T17" fmla="*/ 42 h 518"/>
                <a:gd name="T18" fmla="*/ 71 w 626"/>
                <a:gd name="T19" fmla="*/ 45 h 518"/>
                <a:gd name="T20" fmla="*/ 68 w 626"/>
                <a:gd name="T21" fmla="*/ 48 h 518"/>
                <a:gd name="T22" fmla="*/ 48 w 626"/>
                <a:gd name="T23" fmla="*/ 49 h 518"/>
                <a:gd name="T24" fmla="*/ 47 w 626"/>
                <a:gd name="T25" fmla="*/ 50 h 518"/>
                <a:gd name="T26" fmla="*/ 47 w 626"/>
                <a:gd name="T27" fmla="*/ 53 h 518"/>
                <a:gd name="T28" fmla="*/ 48 w 626"/>
                <a:gd name="T29" fmla="*/ 54 h 518"/>
                <a:gd name="T30" fmla="*/ 50 w 626"/>
                <a:gd name="T31" fmla="*/ 54 h 518"/>
                <a:gd name="T32" fmla="*/ 50 w 626"/>
                <a:gd name="T33" fmla="*/ 55 h 518"/>
                <a:gd name="T34" fmla="*/ 51 w 626"/>
                <a:gd name="T35" fmla="*/ 56 h 518"/>
                <a:gd name="T36" fmla="*/ 50 w 626"/>
                <a:gd name="T37" fmla="*/ 56 h 518"/>
                <a:gd name="T38" fmla="*/ 49 w 626"/>
                <a:gd name="T39" fmla="*/ 57 h 518"/>
                <a:gd name="T40" fmla="*/ 52 w 626"/>
                <a:gd name="T41" fmla="*/ 58 h 518"/>
                <a:gd name="T42" fmla="*/ 53 w 626"/>
                <a:gd name="T43" fmla="*/ 61 h 518"/>
                <a:gd name="T44" fmla="*/ 47 w 626"/>
                <a:gd name="T45" fmla="*/ 61 h 518"/>
                <a:gd name="T46" fmla="*/ 50 w 626"/>
                <a:gd name="T47" fmla="*/ 63 h 518"/>
                <a:gd name="T48" fmla="*/ 43 w 626"/>
                <a:gd name="T49" fmla="*/ 65 h 518"/>
                <a:gd name="T50" fmla="*/ 45 w 626"/>
                <a:gd name="T51" fmla="*/ 56 h 518"/>
                <a:gd name="T52" fmla="*/ 40 w 626"/>
                <a:gd name="T53" fmla="*/ 57 h 518"/>
                <a:gd name="T54" fmla="*/ 35 w 626"/>
                <a:gd name="T55" fmla="*/ 55 h 518"/>
                <a:gd name="T56" fmla="*/ 34 w 626"/>
                <a:gd name="T57" fmla="*/ 61 h 518"/>
                <a:gd name="T58" fmla="*/ 29 w 626"/>
                <a:gd name="T59" fmla="*/ 65 h 518"/>
                <a:gd name="T60" fmla="*/ 27 w 626"/>
                <a:gd name="T61" fmla="*/ 61 h 518"/>
                <a:gd name="T62" fmla="*/ 25 w 626"/>
                <a:gd name="T63" fmla="*/ 60 h 518"/>
                <a:gd name="T64" fmla="*/ 28 w 626"/>
                <a:gd name="T65" fmla="*/ 58 h 518"/>
                <a:gd name="T66" fmla="*/ 24 w 626"/>
                <a:gd name="T67" fmla="*/ 55 h 518"/>
                <a:gd name="T68" fmla="*/ 26 w 626"/>
                <a:gd name="T69" fmla="*/ 55 h 518"/>
                <a:gd name="T70" fmla="*/ 30 w 626"/>
                <a:gd name="T71" fmla="*/ 55 h 518"/>
                <a:gd name="T72" fmla="*/ 31 w 626"/>
                <a:gd name="T73" fmla="*/ 55 h 518"/>
                <a:gd name="T74" fmla="*/ 27 w 626"/>
                <a:gd name="T75" fmla="*/ 52 h 518"/>
                <a:gd name="T76" fmla="*/ 27 w 626"/>
                <a:gd name="T77" fmla="*/ 49 h 518"/>
                <a:gd name="T78" fmla="*/ 17 w 626"/>
                <a:gd name="T79" fmla="*/ 51 h 518"/>
                <a:gd name="T80" fmla="*/ 12 w 626"/>
                <a:gd name="T81" fmla="*/ 50 h 518"/>
                <a:gd name="T82" fmla="*/ 9 w 626"/>
                <a:gd name="T83" fmla="*/ 46 h 518"/>
                <a:gd name="T84" fmla="*/ 7 w 626"/>
                <a:gd name="T85" fmla="*/ 41 h 518"/>
                <a:gd name="T86" fmla="*/ 5 w 626"/>
                <a:gd name="T87" fmla="*/ 37 h 518"/>
                <a:gd name="T88" fmla="*/ 5 w 626"/>
                <a:gd name="T89" fmla="*/ 31 h 518"/>
                <a:gd name="T90" fmla="*/ 5 w 626"/>
                <a:gd name="T91" fmla="*/ 28 h 518"/>
                <a:gd name="T92" fmla="*/ 1 w 626"/>
                <a:gd name="T93" fmla="*/ 13 h 518"/>
                <a:gd name="T94" fmla="*/ 1 w 626"/>
                <a:gd name="T95" fmla="*/ 6 h 518"/>
                <a:gd name="T96" fmla="*/ 11 w 626"/>
                <a:gd name="T97" fmla="*/ 2 h 518"/>
                <a:gd name="T98" fmla="*/ 15 w 626"/>
                <a:gd name="T99" fmla="*/ 5 h 518"/>
                <a:gd name="T100" fmla="*/ 19 w 626"/>
                <a:gd name="T101" fmla="*/ 5 h 518"/>
                <a:gd name="T102" fmla="*/ 22 w 626"/>
                <a:gd name="T103" fmla="*/ 1 h 518"/>
                <a:gd name="T104" fmla="*/ 31 w 626"/>
                <a:gd name="T105" fmla="*/ 0 h 518"/>
                <a:gd name="T106" fmla="*/ 53 w 626"/>
                <a:gd name="T107" fmla="*/ 2 h 51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26"/>
                <a:gd name="T163" fmla="*/ 0 h 518"/>
                <a:gd name="T164" fmla="*/ 626 w 626"/>
                <a:gd name="T165" fmla="*/ 518 h 51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26" h="518">
                  <a:moveTo>
                    <a:pt x="424" y="19"/>
                  </a:moveTo>
                  <a:lnTo>
                    <a:pt x="494" y="47"/>
                  </a:lnTo>
                  <a:lnTo>
                    <a:pt x="517" y="59"/>
                  </a:lnTo>
                  <a:lnTo>
                    <a:pt x="525" y="59"/>
                  </a:lnTo>
                  <a:lnTo>
                    <a:pt x="541" y="36"/>
                  </a:lnTo>
                  <a:lnTo>
                    <a:pt x="572" y="17"/>
                  </a:lnTo>
                  <a:lnTo>
                    <a:pt x="600" y="17"/>
                  </a:lnTo>
                  <a:lnTo>
                    <a:pt x="626" y="63"/>
                  </a:lnTo>
                  <a:lnTo>
                    <a:pt x="623" y="140"/>
                  </a:lnTo>
                  <a:lnTo>
                    <a:pt x="591" y="207"/>
                  </a:lnTo>
                  <a:lnTo>
                    <a:pt x="576" y="226"/>
                  </a:lnTo>
                  <a:lnTo>
                    <a:pt x="583" y="237"/>
                  </a:lnTo>
                  <a:lnTo>
                    <a:pt x="583" y="254"/>
                  </a:lnTo>
                  <a:lnTo>
                    <a:pt x="591" y="265"/>
                  </a:lnTo>
                  <a:lnTo>
                    <a:pt x="595" y="269"/>
                  </a:lnTo>
                  <a:lnTo>
                    <a:pt x="579" y="296"/>
                  </a:lnTo>
                  <a:lnTo>
                    <a:pt x="579" y="335"/>
                  </a:lnTo>
                  <a:lnTo>
                    <a:pt x="564" y="343"/>
                  </a:lnTo>
                  <a:lnTo>
                    <a:pt x="561" y="347"/>
                  </a:lnTo>
                  <a:lnTo>
                    <a:pt x="568" y="362"/>
                  </a:lnTo>
                  <a:lnTo>
                    <a:pt x="549" y="373"/>
                  </a:lnTo>
                  <a:lnTo>
                    <a:pt x="541" y="385"/>
                  </a:lnTo>
                  <a:lnTo>
                    <a:pt x="401" y="413"/>
                  </a:lnTo>
                  <a:lnTo>
                    <a:pt x="386" y="398"/>
                  </a:lnTo>
                  <a:lnTo>
                    <a:pt x="381" y="398"/>
                  </a:lnTo>
                  <a:lnTo>
                    <a:pt x="377" y="400"/>
                  </a:lnTo>
                  <a:lnTo>
                    <a:pt x="386" y="425"/>
                  </a:lnTo>
                  <a:lnTo>
                    <a:pt x="377" y="425"/>
                  </a:lnTo>
                  <a:lnTo>
                    <a:pt x="366" y="436"/>
                  </a:lnTo>
                  <a:lnTo>
                    <a:pt x="386" y="436"/>
                  </a:lnTo>
                  <a:lnTo>
                    <a:pt x="392" y="432"/>
                  </a:lnTo>
                  <a:lnTo>
                    <a:pt x="405" y="432"/>
                  </a:lnTo>
                  <a:lnTo>
                    <a:pt x="386" y="444"/>
                  </a:lnTo>
                  <a:lnTo>
                    <a:pt x="401" y="447"/>
                  </a:lnTo>
                  <a:lnTo>
                    <a:pt x="413" y="447"/>
                  </a:lnTo>
                  <a:lnTo>
                    <a:pt x="413" y="455"/>
                  </a:lnTo>
                  <a:lnTo>
                    <a:pt x="409" y="455"/>
                  </a:lnTo>
                  <a:lnTo>
                    <a:pt x="405" y="451"/>
                  </a:lnTo>
                  <a:lnTo>
                    <a:pt x="398" y="459"/>
                  </a:lnTo>
                  <a:lnTo>
                    <a:pt x="398" y="463"/>
                  </a:lnTo>
                  <a:lnTo>
                    <a:pt x="409" y="468"/>
                  </a:lnTo>
                  <a:lnTo>
                    <a:pt x="420" y="468"/>
                  </a:lnTo>
                  <a:lnTo>
                    <a:pt x="405" y="474"/>
                  </a:lnTo>
                  <a:lnTo>
                    <a:pt x="424" y="491"/>
                  </a:lnTo>
                  <a:lnTo>
                    <a:pt x="373" y="479"/>
                  </a:lnTo>
                  <a:lnTo>
                    <a:pt x="377" y="491"/>
                  </a:lnTo>
                  <a:lnTo>
                    <a:pt x="401" y="506"/>
                  </a:lnTo>
                  <a:lnTo>
                    <a:pt x="405" y="510"/>
                  </a:lnTo>
                  <a:lnTo>
                    <a:pt x="386" y="518"/>
                  </a:lnTo>
                  <a:lnTo>
                    <a:pt x="350" y="514"/>
                  </a:lnTo>
                  <a:lnTo>
                    <a:pt x="346" y="494"/>
                  </a:lnTo>
                  <a:lnTo>
                    <a:pt x="362" y="451"/>
                  </a:lnTo>
                  <a:lnTo>
                    <a:pt x="335" y="451"/>
                  </a:lnTo>
                  <a:lnTo>
                    <a:pt x="324" y="459"/>
                  </a:lnTo>
                  <a:lnTo>
                    <a:pt x="280" y="447"/>
                  </a:lnTo>
                  <a:lnTo>
                    <a:pt x="276" y="447"/>
                  </a:lnTo>
                  <a:lnTo>
                    <a:pt x="269" y="455"/>
                  </a:lnTo>
                  <a:lnTo>
                    <a:pt x="272" y="494"/>
                  </a:lnTo>
                  <a:lnTo>
                    <a:pt x="269" y="518"/>
                  </a:lnTo>
                  <a:lnTo>
                    <a:pt x="233" y="514"/>
                  </a:lnTo>
                  <a:lnTo>
                    <a:pt x="222" y="506"/>
                  </a:lnTo>
                  <a:lnTo>
                    <a:pt x="222" y="494"/>
                  </a:lnTo>
                  <a:lnTo>
                    <a:pt x="225" y="491"/>
                  </a:lnTo>
                  <a:lnTo>
                    <a:pt x="203" y="483"/>
                  </a:lnTo>
                  <a:lnTo>
                    <a:pt x="203" y="479"/>
                  </a:lnTo>
                  <a:lnTo>
                    <a:pt x="225" y="468"/>
                  </a:lnTo>
                  <a:lnTo>
                    <a:pt x="198" y="455"/>
                  </a:lnTo>
                  <a:lnTo>
                    <a:pt x="198" y="447"/>
                  </a:lnTo>
                  <a:lnTo>
                    <a:pt x="210" y="447"/>
                  </a:lnTo>
                  <a:lnTo>
                    <a:pt x="214" y="444"/>
                  </a:lnTo>
                  <a:lnTo>
                    <a:pt x="203" y="436"/>
                  </a:lnTo>
                  <a:lnTo>
                    <a:pt x="246" y="440"/>
                  </a:lnTo>
                  <a:lnTo>
                    <a:pt x="250" y="444"/>
                  </a:lnTo>
                  <a:lnTo>
                    <a:pt x="253" y="444"/>
                  </a:lnTo>
                  <a:lnTo>
                    <a:pt x="257" y="440"/>
                  </a:lnTo>
                  <a:lnTo>
                    <a:pt x="218" y="417"/>
                  </a:lnTo>
                  <a:lnTo>
                    <a:pt x="225" y="400"/>
                  </a:lnTo>
                  <a:lnTo>
                    <a:pt x="222" y="398"/>
                  </a:lnTo>
                  <a:lnTo>
                    <a:pt x="198" y="413"/>
                  </a:lnTo>
                  <a:lnTo>
                    <a:pt x="133" y="413"/>
                  </a:lnTo>
                  <a:lnTo>
                    <a:pt x="117" y="400"/>
                  </a:lnTo>
                  <a:lnTo>
                    <a:pt x="98" y="400"/>
                  </a:lnTo>
                  <a:lnTo>
                    <a:pt x="98" y="381"/>
                  </a:lnTo>
                  <a:lnTo>
                    <a:pt x="66" y="370"/>
                  </a:lnTo>
                  <a:lnTo>
                    <a:pt x="74" y="351"/>
                  </a:lnTo>
                  <a:lnTo>
                    <a:pt x="62" y="330"/>
                  </a:lnTo>
                  <a:lnTo>
                    <a:pt x="59" y="299"/>
                  </a:lnTo>
                  <a:lnTo>
                    <a:pt x="43" y="296"/>
                  </a:lnTo>
                  <a:lnTo>
                    <a:pt x="51" y="284"/>
                  </a:lnTo>
                  <a:lnTo>
                    <a:pt x="47" y="254"/>
                  </a:lnTo>
                  <a:lnTo>
                    <a:pt x="39" y="254"/>
                  </a:lnTo>
                  <a:lnTo>
                    <a:pt x="43" y="226"/>
                  </a:lnTo>
                  <a:lnTo>
                    <a:pt x="15" y="167"/>
                  </a:lnTo>
                  <a:lnTo>
                    <a:pt x="7" y="110"/>
                  </a:lnTo>
                  <a:lnTo>
                    <a:pt x="0" y="102"/>
                  </a:lnTo>
                  <a:lnTo>
                    <a:pt x="15" y="55"/>
                  </a:lnTo>
                  <a:lnTo>
                    <a:pt x="28" y="36"/>
                  </a:lnTo>
                  <a:lnTo>
                    <a:pt x="89" y="17"/>
                  </a:lnTo>
                  <a:lnTo>
                    <a:pt x="109" y="19"/>
                  </a:lnTo>
                  <a:lnTo>
                    <a:pt x="124" y="44"/>
                  </a:lnTo>
                  <a:lnTo>
                    <a:pt x="136" y="47"/>
                  </a:lnTo>
                  <a:lnTo>
                    <a:pt x="148" y="47"/>
                  </a:lnTo>
                  <a:lnTo>
                    <a:pt x="168" y="19"/>
                  </a:lnTo>
                  <a:lnTo>
                    <a:pt x="183" y="12"/>
                  </a:lnTo>
                  <a:lnTo>
                    <a:pt x="222" y="12"/>
                  </a:lnTo>
                  <a:lnTo>
                    <a:pt x="253" y="0"/>
                  </a:lnTo>
                  <a:lnTo>
                    <a:pt x="350" y="8"/>
                  </a:lnTo>
                  <a:lnTo>
                    <a:pt x="424" y="19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Freeform 25"/>
            <p:cNvSpPr>
              <a:spLocks/>
            </p:cNvSpPr>
            <p:nvPr/>
          </p:nvSpPr>
          <p:spPr bwMode="auto">
            <a:xfrm>
              <a:off x="1475" y="3371"/>
              <a:ext cx="21" cy="111"/>
            </a:xfrm>
            <a:custGeom>
              <a:avLst/>
              <a:gdLst>
                <a:gd name="T0" fmla="*/ 1 w 42"/>
                <a:gd name="T1" fmla="*/ 4 h 220"/>
                <a:gd name="T2" fmla="*/ 1 w 42"/>
                <a:gd name="T3" fmla="*/ 2 h 220"/>
                <a:gd name="T4" fmla="*/ 5 w 42"/>
                <a:gd name="T5" fmla="*/ 0 h 220"/>
                <a:gd name="T6" fmla="*/ 5 w 42"/>
                <a:gd name="T7" fmla="*/ 5 h 220"/>
                <a:gd name="T8" fmla="*/ 3 w 42"/>
                <a:gd name="T9" fmla="*/ 9 h 220"/>
                <a:gd name="T10" fmla="*/ 5 w 42"/>
                <a:gd name="T11" fmla="*/ 12 h 220"/>
                <a:gd name="T12" fmla="*/ 5 w 42"/>
                <a:gd name="T13" fmla="*/ 14 h 220"/>
                <a:gd name="T14" fmla="*/ 3 w 42"/>
                <a:gd name="T15" fmla="*/ 16 h 220"/>
                <a:gd name="T16" fmla="*/ 3 w 42"/>
                <a:gd name="T17" fmla="*/ 18 h 220"/>
                <a:gd name="T18" fmla="*/ 5 w 42"/>
                <a:gd name="T19" fmla="*/ 18 h 220"/>
                <a:gd name="T20" fmla="*/ 5 w 42"/>
                <a:gd name="T21" fmla="*/ 18 h 220"/>
                <a:gd name="T22" fmla="*/ 5 w 42"/>
                <a:gd name="T23" fmla="*/ 20 h 220"/>
                <a:gd name="T24" fmla="*/ 5 w 42"/>
                <a:gd name="T25" fmla="*/ 21 h 220"/>
                <a:gd name="T26" fmla="*/ 3 w 42"/>
                <a:gd name="T27" fmla="*/ 21 h 220"/>
                <a:gd name="T28" fmla="*/ 5 w 42"/>
                <a:gd name="T29" fmla="*/ 22 h 220"/>
                <a:gd name="T30" fmla="*/ 5 w 42"/>
                <a:gd name="T31" fmla="*/ 22 h 220"/>
                <a:gd name="T32" fmla="*/ 5 w 42"/>
                <a:gd name="T33" fmla="*/ 23 h 220"/>
                <a:gd name="T34" fmla="*/ 5 w 42"/>
                <a:gd name="T35" fmla="*/ 23 h 220"/>
                <a:gd name="T36" fmla="*/ 5 w 42"/>
                <a:gd name="T37" fmla="*/ 25 h 220"/>
                <a:gd name="T38" fmla="*/ 5 w 42"/>
                <a:gd name="T39" fmla="*/ 26 h 220"/>
                <a:gd name="T40" fmla="*/ 5 w 42"/>
                <a:gd name="T41" fmla="*/ 26 h 220"/>
                <a:gd name="T42" fmla="*/ 5 w 42"/>
                <a:gd name="T43" fmla="*/ 27 h 220"/>
                <a:gd name="T44" fmla="*/ 5 w 42"/>
                <a:gd name="T45" fmla="*/ 27 h 220"/>
                <a:gd name="T46" fmla="*/ 3 w 42"/>
                <a:gd name="T47" fmla="*/ 28 h 220"/>
                <a:gd name="T48" fmla="*/ 3 w 42"/>
                <a:gd name="T49" fmla="*/ 28 h 220"/>
                <a:gd name="T50" fmla="*/ 2 w 42"/>
                <a:gd name="T51" fmla="*/ 28 h 220"/>
                <a:gd name="T52" fmla="*/ 1 w 42"/>
                <a:gd name="T53" fmla="*/ 28 h 220"/>
                <a:gd name="T54" fmla="*/ 1 w 42"/>
                <a:gd name="T55" fmla="*/ 27 h 220"/>
                <a:gd name="T56" fmla="*/ 0 w 42"/>
                <a:gd name="T57" fmla="*/ 27 h 220"/>
                <a:gd name="T58" fmla="*/ 1 w 42"/>
                <a:gd name="T59" fmla="*/ 26 h 220"/>
                <a:gd name="T60" fmla="*/ 1 w 42"/>
                <a:gd name="T61" fmla="*/ 24 h 220"/>
                <a:gd name="T62" fmla="*/ 1 w 42"/>
                <a:gd name="T63" fmla="*/ 23 h 220"/>
                <a:gd name="T64" fmla="*/ 2 w 42"/>
                <a:gd name="T65" fmla="*/ 23 h 220"/>
                <a:gd name="T66" fmla="*/ 1 w 42"/>
                <a:gd name="T67" fmla="*/ 22 h 220"/>
                <a:gd name="T68" fmla="*/ 1 w 42"/>
                <a:gd name="T69" fmla="*/ 22 h 220"/>
                <a:gd name="T70" fmla="*/ 1 w 42"/>
                <a:gd name="T71" fmla="*/ 21 h 220"/>
                <a:gd name="T72" fmla="*/ 1 w 42"/>
                <a:gd name="T73" fmla="*/ 20 h 220"/>
                <a:gd name="T74" fmla="*/ 1 w 42"/>
                <a:gd name="T75" fmla="*/ 18 h 220"/>
                <a:gd name="T76" fmla="*/ 1 w 42"/>
                <a:gd name="T77" fmla="*/ 17 h 220"/>
                <a:gd name="T78" fmla="*/ 1 w 42"/>
                <a:gd name="T79" fmla="*/ 15 h 220"/>
                <a:gd name="T80" fmla="*/ 2 w 42"/>
                <a:gd name="T81" fmla="*/ 13 h 220"/>
                <a:gd name="T82" fmla="*/ 3 w 42"/>
                <a:gd name="T83" fmla="*/ 12 h 220"/>
                <a:gd name="T84" fmla="*/ 3 w 42"/>
                <a:gd name="T85" fmla="*/ 12 h 220"/>
                <a:gd name="T86" fmla="*/ 1 w 42"/>
                <a:gd name="T87" fmla="*/ 12 h 220"/>
                <a:gd name="T88" fmla="*/ 1 w 42"/>
                <a:gd name="T89" fmla="*/ 11 h 220"/>
                <a:gd name="T90" fmla="*/ 1 w 42"/>
                <a:gd name="T91" fmla="*/ 11 h 220"/>
                <a:gd name="T92" fmla="*/ 1 w 42"/>
                <a:gd name="T93" fmla="*/ 8 h 220"/>
                <a:gd name="T94" fmla="*/ 1 w 42"/>
                <a:gd name="T95" fmla="*/ 8 h 220"/>
                <a:gd name="T96" fmla="*/ 1 w 42"/>
                <a:gd name="T97" fmla="*/ 7 h 220"/>
                <a:gd name="T98" fmla="*/ 1 w 42"/>
                <a:gd name="T99" fmla="*/ 5 h 220"/>
                <a:gd name="T100" fmla="*/ 1 w 42"/>
                <a:gd name="T101" fmla="*/ 5 h 220"/>
                <a:gd name="T102" fmla="*/ 0 w 42"/>
                <a:gd name="T103" fmla="*/ 6 h 2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2"/>
                <a:gd name="T157" fmla="*/ 0 h 220"/>
                <a:gd name="T158" fmla="*/ 42 w 42"/>
                <a:gd name="T159" fmla="*/ 220 h 2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2" h="220">
                  <a:moveTo>
                    <a:pt x="4" y="49"/>
                  </a:moveTo>
                  <a:lnTo>
                    <a:pt x="5" y="39"/>
                  </a:lnTo>
                  <a:lnTo>
                    <a:pt x="7" y="31"/>
                  </a:lnTo>
                  <a:lnTo>
                    <a:pt x="8" y="23"/>
                  </a:lnTo>
                  <a:lnTo>
                    <a:pt x="11" y="16"/>
                  </a:lnTo>
                  <a:lnTo>
                    <a:pt x="14" y="9"/>
                  </a:lnTo>
                  <a:lnTo>
                    <a:pt x="19" y="4"/>
                  </a:lnTo>
                  <a:lnTo>
                    <a:pt x="26" y="1"/>
                  </a:lnTo>
                  <a:lnTo>
                    <a:pt x="36" y="0"/>
                  </a:lnTo>
                  <a:lnTo>
                    <a:pt x="36" y="12"/>
                  </a:lnTo>
                  <a:lnTo>
                    <a:pt x="36" y="23"/>
                  </a:lnTo>
                  <a:lnTo>
                    <a:pt x="34" y="35"/>
                  </a:lnTo>
                  <a:lnTo>
                    <a:pt x="33" y="46"/>
                  </a:lnTo>
                  <a:lnTo>
                    <a:pt x="31" y="57"/>
                  </a:lnTo>
                  <a:lnTo>
                    <a:pt x="30" y="68"/>
                  </a:lnTo>
                  <a:lnTo>
                    <a:pt x="30" y="79"/>
                  </a:lnTo>
                  <a:lnTo>
                    <a:pt x="30" y="90"/>
                  </a:lnTo>
                  <a:lnTo>
                    <a:pt x="36" y="94"/>
                  </a:lnTo>
                  <a:lnTo>
                    <a:pt x="36" y="98"/>
                  </a:lnTo>
                  <a:lnTo>
                    <a:pt x="36" y="104"/>
                  </a:lnTo>
                  <a:lnTo>
                    <a:pt x="34" y="109"/>
                  </a:lnTo>
                  <a:lnTo>
                    <a:pt x="33" y="115"/>
                  </a:lnTo>
                  <a:lnTo>
                    <a:pt x="31" y="120"/>
                  </a:lnTo>
                  <a:lnTo>
                    <a:pt x="30" y="126"/>
                  </a:lnTo>
                  <a:lnTo>
                    <a:pt x="30" y="131"/>
                  </a:lnTo>
                  <a:lnTo>
                    <a:pt x="30" y="135"/>
                  </a:lnTo>
                  <a:lnTo>
                    <a:pt x="31" y="137"/>
                  </a:lnTo>
                  <a:lnTo>
                    <a:pt x="33" y="138"/>
                  </a:lnTo>
                  <a:lnTo>
                    <a:pt x="34" y="139"/>
                  </a:lnTo>
                  <a:lnTo>
                    <a:pt x="36" y="141"/>
                  </a:lnTo>
                  <a:lnTo>
                    <a:pt x="37" y="141"/>
                  </a:lnTo>
                  <a:lnTo>
                    <a:pt x="38" y="142"/>
                  </a:lnTo>
                  <a:lnTo>
                    <a:pt x="40" y="142"/>
                  </a:lnTo>
                  <a:lnTo>
                    <a:pt x="40" y="152"/>
                  </a:lnTo>
                  <a:lnTo>
                    <a:pt x="38" y="153"/>
                  </a:lnTo>
                  <a:lnTo>
                    <a:pt x="37" y="156"/>
                  </a:lnTo>
                  <a:lnTo>
                    <a:pt x="34" y="157"/>
                  </a:lnTo>
                  <a:lnTo>
                    <a:pt x="33" y="160"/>
                  </a:lnTo>
                  <a:lnTo>
                    <a:pt x="31" y="163"/>
                  </a:lnTo>
                  <a:lnTo>
                    <a:pt x="29" y="166"/>
                  </a:lnTo>
                  <a:lnTo>
                    <a:pt x="27" y="167"/>
                  </a:lnTo>
                  <a:lnTo>
                    <a:pt x="26" y="168"/>
                  </a:lnTo>
                  <a:lnTo>
                    <a:pt x="30" y="168"/>
                  </a:lnTo>
                  <a:lnTo>
                    <a:pt x="33" y="168"/>
                  </a:lnTo>
                  <a:lnTo>
                    <a:pt x="33" y="170"/>
                  </a:lnTo>
                  <a:lnTo>
                    <a:pt x="33" y="171"/>
                  </a:lnTo>
                  <a:lnTo>
                    <a:pt x="34" y="172"/>
                  </a:lnTo>
                  <a:lnTo>
                    <a:pt x="36" y="174"/>
                  </a:lnTo>
                  <a:lnTo>
                    <a:pt x="36" y="175"/>
                  </a:lnTo>
                  <a:lnTo>
                    <a:pt x="37" y="176"/>
                  </a:lnTo>
                  <a:lnTo>
                    <a:pt x="38" y="178"/>
                  </a:lnTo>
                  <a:lnTo>
                    <a:pt x="40" y="178"/>
                  </a:lnTo>
                  <a:lnTo>
                    <a:pt x="40" y="181"/>
                  </a:lnTo>
                  <a:lnTo>
                    <a:pt x="40" y="183"/>
                  </a:lnTo>
                  <a:lnTo>
                    <a:pt x="41" y="187"/>
                  </a:lnTo>
                  <a:lnTo>
                    <a:pt x="41" y="192"/>
                  </a:lnTo>
                  <a:lnTo>
                    <a:pt x="41" y="194"/>
                  </a:lnTo>
                  <a:lnTo>
                    <a:pt x="42" y="198"/>
                  </a:lnTo>
                  <a:lnTo>
                    <a:pt x="42" y="201"/>
                  </a:lnTo>
                  <a:lnTo>
                    <a:pt x="42" y="204"/>
                  </a:lnTo>
                  <a:lnTo>
                    <a:pt x="41" y="204"/>
                  </a:lnTo>
                  <a:lnTo>
                    <a:pt x="40" y="205"/>
                  </a:lnTo>
                  <a:lnTo>
                    <a:pt x="40" y="207"/>
                  </a:lnTo>
                  <a:lnTo>
                    <a:pt x="38" y="207"/>
                  </a:lnTo>
                  <a:lnTo>
                    <a:pt x="37" y="208"/>
                  </a:lnTo>
                  <a:lnTo>
                    <a:pt x="36" y="209"/>
                  </a:lnTo>
                  <a:lnTo>
                    <a:pt x="34" y="211"/>
                  </a:lnTo>
                  <a:lnTo>
                    <a:pt x="33" y="211"/>
                  </a:lnTo>
                  <a:lnTo>
                    <a:pt x="33" y="213"/>
                  </a:lnTo>
                  <a:lnTo>
                    <a:pt x="33" y="216"/>
                  </a:lnTo>
                  <a:lnTo>
                    <a:pt x="30" y="218"/>
                  </a:lnTo>
                  <a:lnTo>
                    <a:pt x="29" y="218"/>
                  </a:lnTo>
                  <a:lnTo>
                    <a:pt x="26" y="218"/>
                  </a:lnTo>
                  <a:lnTo>
                    <a:pt x="23" y="219"/>
                  </a:lnTo>
                  <a:lnTo>
                    <a:pt x="21" y="219"/>
                  </a:lnTo>
                  <a:lnTo>
                    <a:pt x="18" y="219"/>
                  </a:lnTo>
                  <a:lnTo>
                    <a:pt x="16" y="220"/>
                  </a:lnTo>
                  <a:lnTo>
                    <a:pt x="14" y="220"/>
                  </a:lnTo>
                  <a:lnTo>
                    <a:pt x="12" y="219"/>
                  </a:lnTo>
                  <a:lnTo>
                    <a:pt x="11" y="218"/>
                  </a:lnTo>
                  <a:lnTo>
                    <a:pt x="8" y="216"/>
                  </a:lnTo>
                  <a:lnTo>
                    <a:pt x="7" y="213"/>
                  </a:lnTo>
                  <a:lnTo>
                    <a:pt x="5" y="212"/>
                  </a:lnTo>
                  <a:lnTo>
                    <a:pt x="4" y="212"/>
                  </a:lnTo>
                  <a:lnTo>
                    <a:pt x="1" y="211"/>
                  </a:lnTo>
                  <a:lnTo>
                    <a:pt x="0" y="211"/>
                  </a:lnTo>
                  <a:lnTo>
                    <a:pt x="1" y="207"/>
                  </a:lnTo>
                  <a:lnTo>
                    <a:pt x="1" y="203"/>
                  </a:lnTo>
                  <a:lnTo>
                    <a:pt x="3" y="200"/>
                  </a:lnTo>
                  <a:lnTo>
                    <a:pt x="4" y="196"/>
                  </a:lnTo>
                  <a:lnTo>
                    <a:pt x="5" y="192"/>
                  </a:lnTo>
                  <a:lnTo>
                    <a:pt x="5" y="189"/>
                  </a:lnTo>
                  <a:lnTo>
                    <a:pt x="7" y="185"/>
                  </a:lnTo>
                  <a:lnTo>
                    <a:pt x="7" y="181"/>
                  </a:lnTo>
                  <a:lnTo>
                    <a:pt x="11" y="178"/>
                  </a:lnTo>
                  <a:lnTo>
                    <a:pt x="14" y="178"/>
                  </a:lnTo>
                  <a:lnTo>
                    <a:pt x="16" y="178"/>
                  </a:lnTo>
                  <a:lnTo>
                    <a:pt x="16" y="176"/>
                  </a:lnTo>
                  <a:lnTo>
                    <a:pt x="15" y="175"/>
                  </a:lnTo>
                  <a:lnTo>
                    <a:pt x="14" y="174"/>
                  </a:lnTo>
                  <a:lnTo>
                    <a:pt x="11" y="172"/>
                  </a:lnTo>
                  <a:lnTo>
                    <a:pt x="10" y="172"/>
                  </a:lnTo>
                  <a:lnTo>
                    <a:pt x="8" y="171"/>
                  </a:lnTo>
                  <a:lnTo>
                    <a:pt x="7" y="171"/>
                  </a:lnTo>
                  <a:lnTo>
                    <a:pt x="7" y="168"/>
                  </a:lnTo>
                  <a:lnTo>
                    <a:pt x="8" y="164"/>
                  </a:lnTo>
                  <a:lnTo>
                    <a:pt x="10" y="160"/>
                  </a:lnTo>
                  <a:lnTo>
                    <a:pt x="11" y="156"/>
                  </a:lnTo>
                  <a:lnTo>
                    <a:pt x="11" y="152"/>
                  </a:lnTo>
                  <a:lnTo>
                    <a:pt x="12" y="148"/>
                  </a:lnTo>
                  <a:lnTo>
                    <a:pt x="14" y="145"/>
                  </a:lnTo>
                  <a:lnTo>
                    <a:pt x="14" y="142"/>
                  </a:lnTo>
                  <a:lnTo>
                    <a:pt x="7" y="139"/>
                  </a:lnTo>
                  <a:lnTo>
                    <a:pt x="7" y="134"/>
                  </a:lnTo>
                  <a:lnTo>
                    <a:pt x="8" y="128"/>
                  </a:lnTo>
                  <a:lnTo>
                    <a:pt x="10" y="123"/>
                  </a:lnTo>
                  <a:lnTo>
                    <a:pt x="12" y="118"/>
                  </a:lnTo>
                  <a:lnTo>
                    <a:pt x="14" y="112"/>
                  </a:lnTo>
                  <a:lnTo>
                    <a:pt x="15" y="107"/>
                  </a:lnTo>
                  <a:lnTo>
                    <a:pt x="16" y="102"/>
                  </a:lnTo>
                  <a:lnTo>
                    <a:pt x="16" y="97"/>
                  </a:lnTo>
                  <a:lnTo>
                    <a:pt x="23" y="94"/>
                  </a:lnTo>
                  <a:lnTo>
                    <a:pt x="22" y="94"/>
                  </a:lnTo>
                  <a:lnTo>
                    <a:pt x="21" y="93"/>
                  </a:lnTo>
                  <a:lnTo>
                    <a:pt x="19" y="93"/>
                  </a:lnTo>
                  <a:lnTo>
                    <a:pt x="18" y="91"/>
                  </a:lnTo>
                  <a:lnTo>
                    <a:pt x="16" y="91"/>
                  </a:lnTo>
                  <a:lnTo>
                    <a:pt x="15" y="90"/>
                  </a:lnTo>
                  <a:lnTo>
                    <a:pt x="14" y="90"/>
                  </a:lnTo>
                  <a:lnTo>
                    <a:pt x="14" y="89"/>
                  </a:lnTo>
                  <a:lnTo>
                    <a:pt x="12" y="86"/>
                  </a:lnTo>
                  <a:lnTo>
                    <a:pt x="12" y="85"/>
                  </a:lnTo>
                  <a:lnTo>
                    <a:pt x="11" y="83"/>
                  </a:lnTo>
                  <a:lnTo>
                    <a:pt x="11" y="82"/>
                  </a:lnTo>
                  <a:lnTo>
                    <a:pt x="10" y="81"/>
                  </a:lnTo>
                  <a:lnTo>
                    <a:pt x="8" y="79"/>
                  </a:lnTo>
                  <a:lnTo>
                    <a:pt x="7" y="78"/>
                  </a:lnTo>
                  <a:lnTo>
                    <a:pt x="7" y="64"/>
                  </a:lnTo>
                  <a:lnTo>
                    <a:pt x="8" y="64"/>
                  </a:lnTo>
                  <a:lnTo>
                    <a:pt x="10" y="63"/>
                  </a:lnTo>
                  <a:lnTo>
                    <a:pt x="10" y="60"/>
                  </a:lnTo>
                  <a:lnTo>
                    <a:pt x="10" y="56"/>
                  </a:lnTo>
                  <a:lnTo>
                    <a:pt x="10" y="53"/>
                  </a:lnTo>
                  <a:lnTo>
                    <a:pt x="11" y="49"/>
                  </a:lnTo>
                  <a:lnTo>
                    <a:pt x="11" y="48"/>
                  </a:lnTo>
                  <a:lnTo>
                    <a:pt x="11" y="45"/>
                  </a:lnTo>
                  <a:lnTo>
                    <a:pt x="4" y="38"/>
                  </a:lnTo>
                  <a:lnTo>
                    <a:pt x="3" y="39"/>
                  </a:lnTo>
                  <a:lnTo>
                    <a:pt x="1" y="39"/>
                  </a:lnTo>
                  <a:lnTo>
                    <a:pt x="0" y="41"/>
                  </a:lnTo>
                  <a:lnTo>
                    <a:pt x="0" y="42"/>
                  </a:lnTo>
                  <a:lnTo>
                    <a:pt x="0" y="43"/>
                  </a:lnTo>
                  <a:lnTo>
                    <a:pt x="1" y="46"/>
                  </a:lnTo>
                  <a:lnTo>
                    <a:pt x="4" y="49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Freeform 26"/>
            <p:cNvSpPr>
              <a:spLocks/>
            </p:cNvSpPr>
            <p:nvPr/>
          </p:nvSpPr>
          <p:spPr bwMode="auto">
            <a:xfrm>
              <a:off x="1223" y="3365"/>
              <a:ext cx="28" cy="82"/>
            </a:xfrm>
            <a:custGeom>
              <a:avLst/>
              <a:gdLst>
                <a:gd name="T0" fmla="*/ 6 w 58"/>
                <a:gd name="T1" fmla="*/ 3 h 165"/>
                <a:gd name="T2" fmla="*/ 5 w 58"/>
                <a:gd name="T3" fmla="*/ 2 h 165"/>
                <a:gd name="T4" fmla="*/ 4 w 58"/>
                <a:gd name="T5" fmla="*/ 1 h 165"/>
                <a:gd name="T6" fmla="*/ 3 w 58"/>
                <a:gd name="T7" fmla="*/ 0 h 165"/>
                <a:gd name="T8" fmla="*/ 2 w 58"/>
                <a:gd name="T9" fmla="*/ 0 h 165"/>
                <a:gd name="T10" fmla="*/ 0 w 58"/>
                <a:gd name="T11" fmla="*/ 15 h 165"/>
                <a:gd name="T12" fmla="*/ 0 w 58"/>
                <a:gd name="T13" fmla="*/ 15 h 165"/>
                <a:gd name="T14" fmla="*/ 1 w 58"/>
                <a:gd name="T15" fmla="*/ 16 h 165"/>
                <a:gd name="T16" fmla="*/ 1 w 58"/>
                <a:gd name="T17" fmla="*/ 17 h 165"/>
                <a:gd name="T18" fmla="*/ 2 w 58"/>
                <a:gd name="T19" fmla="*/ 17 h 165"/>
                <a:gd name="T20" fmla="*/ 1 w 58"/>
                <a:gd name="T21" fmla="*/ 17 h 165"/>
                <a:gd name="T22" fmla="*/ 1 w 58"/>
                <a:gd name="T23" fmla="*/ 18 h 165"/>
                <a:gd name="T24" fmla="*/ 0 w 58"/>
                <a:gd name="T25" fmla="*/ 18 h 165"/>
                <a:gd name="T26" fmla="*/ 0 w 58"/>
                <a:gd name="T27" fmla="*/ 19 h 165"/>
                <a:gd name="T28" fmla="*/ 0 w 58"/>
                <a:gd name="T29" fmla="*/ 19 h 165"/>
                <a:gd name="T30" fmla="*/ 0 w 58"/>
                <a:gd name="T31" fmla="*/ 19 h 165"/>
                <a:gd name="T32" fmla="*/ 0 w 58"/>
                <a:gd name="T33" fmla="*/ 20 h 165"/>
                <a:gd name="T34" fmla="*/ 0 w 58"/>
                <a:gd name="T35" fmla="*/ 20 h 165"/>
                <a:gd name="T36" fmla="*/ 1 w 58"/>
                <a:gd name="T37" fmla="*/ 20 h 165"/>
                <a:gd name="T38" fmla="*/ 2 w 58"/>
                <a:gd name="T39" fmla="*/ 19 h 165"/>
                <a:gd name="T40" fmla="*/ 3 w 58"/>
                <a:gd name="T41" fmla="*/ 19 h 165"/>
                <a:gd name="T42" fmla="*/ 3 w 58"/>
                <a:gd name="T43" fmla="*/ 18 h 165"/>
                <a:gd name="T44" fmla="*/ 4 w 58"/>
                <a:gd name="T45" fmla="*/ 18 h 165"/>
                <a:gd name="T46" fmla="*/ 5 w 58"/>
                <a:gd name="T47" fmla="*/ 18 h 165"/>
                <a:gd name="T48" fmla="*/ 5 w 58"/>
                <a:gd name="T49" fmla="*/ 18 h 165"/>
                <a:gd name="T50" fmla="*/ 5 w 58"/>
                <a:gd name="T51" fmla="*/ 17 h 165"/>
                <a:gd name="T52" fmla="*/ 5 w 58"/>
                <a:gd name="T53" fmla="*/ 17 h 165"/>
                <a:gd name="T54" fmla="*/ 5 w 58"/>
                <a:gd name="T55" fmla="*/ 15 h 165"/>
                <a:gd name="T56" fmla="*/ 5 w 58"/>
                <a:gd name="T57" fmla="*/ 13 h 165"/>
                <a:gd name="T58" fmla="*/ 5 w 58"/>
                <a:gd name="T59" fmla="*/ 11 h 165"/>
                <a:gd name="T60" fmla="*/ 5 w 58"/>
                <a:gd name="T61" fmla="*/ 9 h 165"/>
                <a:gd name="T62" fmla="*/ 5 w 58"/>
                <a:gd name="T63" fmla="*/ 8 h 165"/>
                <a:gd name="T64" fmla="*/ 5 w 58"/>
                <a:gd name="T65" fmla="*/ 6 h 165"/>
                <a:gd name="T66" fmla="*/ 6 w 58"/>
                <a:gd name="T67" fmla="*/ 4 h 165"/>
                <a:gd name="T68" fmla="*/ 6 w 58"/>
                <a:gd name="T69" fmla="*/ 3 h 165"/>
                <a:gd name="T70" fmla="*/ 6 w 58"/>
                <a:gd name="T71" fmla="*/ 4 h 165"/>
                <a:gd name="T72" fmla="*/ 7 w 58"/>
                <a:gd name="T73" fmla="*/ 4 h 165"/>
                <a:gd name="T74" fmla="*/ 6 w 58"/>
                <a:gd name="T75" fmla="*/ 4 h 165"/>
                <a:gd name="T76" fmla="*/ 6 w 58"/>
                <a:gd name="T77" fmla="*/ 4 h 16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8"/>
                <a:gd name="T118" fmla="*/ 0 h 165"/>
                <a:gd name="T119" fmla="*/ 58 w 58"/>
                <a:gd name="T120" fmla="*/ 165 h 16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8" h="165">
                  <a:moveTo>
                    <a:pt x="55" y="32"/>
                  </a:moveTo>
                  <a:lnTo>
                    <a:pt x="54" y="26"/>
                  </a:lnTo>
                  <a:lnTo>
                    <a:pt x="51" y="22"/>
                  </a:lnTo>
                  <a:lnTo>
                    <a:pt x="47" y="18"/>
                  </a:lnTo>
                  <a:lnTo>
                    <a:pt x="43" y="14"/>
                  </a:lnTo>
                  <a:lnTo>
                    <a:pt x="39" y="10"/>
                  </a:lnTo>
                  <a:lnTo>
                    <a:pt x="35" y="7"/>
                  </a:lnTo>
                  <a:lnTo>
                    <a:pt x="30" y="3"/>
                  </a:lnTo>
                  <a:lnTo>
                    <a:pt x="26" y="0"/>
                  </a:lnTo>
                  <a:lnTo>
                    <a:pt x="19" y="3"/>
                  </a:lnTo>
                  <a:lnTo>
                    <a:pt x="22" y="103"/>
                  </a:lnTo>
                  <a:lnTo>
                    <a:pt x="6" y="120"/>
                  </a:lnTo>
                  <a:lnTo>
                    <a:pt x="7" y="122"/>
                  </a:lnTo>
                  <a:lnTo>
                    <a:pt x="7" y="125"/>
                  </a:lnTo>
                  <a:lnTo>
                    <a:pt x="8" y="128"/>
                  </a:lnTo>
                  <a:lnTo>
                    <a:pt x="10" y="131"/>
                  </a:lnTo>
                  <a:lnTo>
                    <a:pt x="11" y="135"/>
                  </a:lnTo>
                  <a:lnTo>
                    <a:pt x="13" y="137"/>
                  </a:lnTo>
                  <a:lnTo>
                    <a:pt x="15" y="140"/>
                  </a:lnTo>
                  <a:lnTo>
                    <a:pt x="17" y="143"/>
                  </a:lnTo>
                  <a:lnTo>
                    <a:pt x="14" y="143"/>
                  </a:lnTo>
                  <a:lnTo>
                    <a:pt x="13" y="143"/>
                  </a:lnTo>
                  <a:lnTo>
                    <a:pt x="10" y="144"/>
                  </a:lnTo>
                  <a:lnTo>
                    <a:pt x="8" y="146"/>
                  </a:lnTo>
                  <a:lnTo>
                    <a:pt x="6" y="147"/>
                  </a:lnTo>
                  <a:lnTo>
                    <a:pt x="3" y="150"/>
                  </a:lnTo>
                  <a:lnTo>
                    <a:pt x="2" y="151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0" y="155"/>
                  </a:lnTo>
                  <a:lnTo>
                    <a:pt x="0" y="157"/>
                  </a:lnTo>
                  <a:lnTo>
                    <a:pt x="2" y="158"/>
                  </a:lnTo>
                  <a:lnTo>
                    <a:pt x="2" y="161"/>
                  </a:lnTo>
                  <a:lnTo>
                    <a:pt x="3" y="162"/>
                  </a:lnTo>
                  <a:lnTo>
                    <a:pt x="3" y="163"/>
                  </a:lnTo>
                  <a:lnTo>
                    <a:pt x="3" y="165"/>
                  </a:lnTo>
                  <a:lnTo>
                    <a:pt x="7" y="165"/>
                  </a:lnTo>
                  <a:lnTo>
                    <a:pt x="11" y="163"/>
                  </a:lnTo>
                  <a:lnTo>
                    <a:pt x="15" y="162"/>
                  </a:lnTo>
                  <a:lnTo>
                    <a:pt x="21" y="159"/>
                  </a:lnTo>
                  <a:lnTo>
                    <a:pt x="24" y="157"/>
                  </a:lnTo>
                  <a:lnTo>
                    <a:pt x="28" y="154"/>
                  </a:lnTo>
                  <a:lnTo>
                    <a:pt x="30" y="151"/>
                  </a:lnTo>
                  <a:lnTo>
                    <a:pt x="32" y="148"/>
                  </a:lnTo>
                  <a:lnTo>
                    <a:pt x="36" y="148"/>
                  </a:lnTo>
                  <a:lnTo>
                    <a:pt x="39" y="148"/>
                  </a:lnTo>
                  <a:lnTo>
                    <a:pt x="40" y="148"/>
                  </a:lnTo>
                  <a:lnTo>
                    <a:pt x="41" y="147"/>
                  </a:lnTo>
                  <a:lnTo>
                    <a:pt x="43" y="146"/>
                  </a:lnTo>
                  <a:lnTo>
                    <a:pt x="44" y="144"/>
                  </a:lnTo>
                  <a:lnTo>
                    <a:pt x="46" y="144"/>
                  </a:lnTo>
                  <a:lnTo>
                    <a:pt x="46" y="143"/>
                  </a:lnTo>
                  <a:lnTo>
                    <a:pt x="47" y="143"/>
                  </a:lnTo>
                  <a:lnTo>
                    <a:pt x="48" y="143"/>
                  </a:lnTo>
                  <a:lnTo>
                    <a:pt x="48" y="136"/>
                  </a:lnTo>
                  <a:lnTo>
                    <a:pt x="47" y="126"/>
                  </a:lnTo>
                  <a:lnTo>
                    <a:pt x="46" y="117"/>
                  </a:lnTo>
                  <a:lnTo>
                    <a:pt x="43" y="107"/>
                  </a:lnTo>
                  <a:lnTo>
                    <a:pt x="41" y="98"/>
                  </a:lnTo>
                  <a:lnTo>
                    <a:pt x="41" y="89"/>
                  </a:lnTo>
                  <a:lnTo>
                    <a:pt x="43" y="83"/>
                  </a:lnTo>
                  <a:lnTo>
                    <a:pt x="46" y="77"/>
                  </a:lnTo>
                  <a:lnTo>
                    <a:pt x="46" y="72"/>
                  </a:lnTo>
                  <a:lnTo>
                    <a:pt x="46" y="65"/>
                  </a:lnTo>
                  <a:lnTo>
                    <a:pt x="46" y="58"/>
                  </a:lnTo>
                  <a:lnTo>
                    <a:pt x="47" y="51"/>
                  </a:lnTo>
                  <a:lnTo>
                    <a:pt x="48" y="44"/>
                  </a:lnTo>
                  <a:lnTo>
                    <a:pt x="50" y="39"/>
                  </a:lnTo>
                  <a:lnTo>
                    <a:pt x="52" y="33"/>
                  </a:lnTo>
                  <a:lnTo>
                    <a:pt x="55" y="29"/>
                  </a:lnTo>
                  <a:lnTo>
                    <a:pt x="56" y="30"/>
                  </a:lnTo>
                  <a:lnTo>
                    <a:pt x="56" y="32"/>
                  </a:lnTo>
                  <a:lnTo>
                    <a:pt x="58" y="33"/>
                  </a:lnTo>
                  <a:lnTo>
                    <a:pt x="58" y="35"/>
                  </a:lnTo>
                  <a:lnTo>
                    <a:pt x="56" y="35"/>
                  </a:lnTo>
                  <a:lnTo>
                    <a:pt x="55" y="32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Freeform 27"/>
            <p:cNvSpPr>
              <a:spLocks/>
            </p:cNvSpPr>
            <p:nvPr/>
          </p:nvSpPr>
          <p:spPr bwMode="auto">
            <a:xfrm>
              <a:off x="1332" y="3365"/>
              <a:ext cx="95" cy="43"/>
            </a:xfrm>
            <a:custGeom>
              <a:avLst/>
              <a:gdLst>
                <a:gd name="T0" fmla="*/ 1 w 191"/>
                <a:gd name="T1" fmla="*/ 7 h 87"/>
                <a:gd name="T2" fmla="*/ 3 w 191"/>
                <a:gd name="T3" fmla="*/ 9 h 87"/>
                <a:gd name="T4" fmla="*/ 3 w 191"/>
                <a:gd name="T5" fmla="*/ 9 h 87"/>
                <a:gd name="T6" fmla="*/ 2 w 191"/>
                <a:gd name="T7" fmla="*/ 9 h 87"/>
                <a:gd name="T8" fmla="*/ 2 w 191"/>
                <a:gd name="T9" fmla="*/ 8 h 87"/>
                <a:gd name="T10" fmla="*/ 1 w 191"/>
                <a:gd name="T11" fmla="*/ 6 h 87"/>
                <a:gd name="T12" fmla="*/ 5 w 191"/>
                <a:gd name="T13" fmla="*/ 7 h 87"/>
                <a:gd name="T14" fmla="*/ 8 w 191"/>
                <a:gd name="T15" fmla="*/ 8 h 87"/>
                <a:gd name="T16" fmla="*/ 9 w 191"/>
                <a:gd name="T17" fmla="*/ 7 h 87"/>
                <a:gd name="T18" fmla="*/ 9 w 191"/>
                <a:gd name="T19" fmla="*/ 9 h 87"/>
                <a:gd name="T20" fmla="*/ 10 w 191"/>
                <a:gd name="T21" fmla="*/ 10 h 87"/>
                <a:gd name="T22" fmla="*/ 12 w 191"/>
                <a:gd name="T23" fmla="*/ 9 h 87"/>
                <a:gd name="T24" fmla="*/ 14 w 191"/>
                <a:gd name="T25" fmla="*/ 10 h 87"/>
                <a:gd name="T26" fmla="*/ 16 w 191"/>
                <a:gd name="T27" fmla="*/ 10 h 87"/>
                <a:gd name="T28" fmla="*/ 17 w 191"/>
                <a:gd name="T29" fmla="*/ 10 h 87"/>
                <a:gd name="T30" fmla="*/ 16 w 191"/>
                <a:gd name="T31" fmla="*/ 10 h 87"/>
                <a:gd name="T32" fmla="*/ 16 w 191"/>
                <a:gd name="T33" fmla="*/ 10 h 87"/>
                <a:gd name="T34" fmla="*/ 20 w 191"/>
                <a:gd name="T35" fmla="*/ 10 h 87"/>
                <a:gd name="T36" fmla="*/ 23 w 191"/>
                <a:gd name="T37" fmla="*/ 10 h 87"/>
                <a:gd name="T38" fmla="*/ 22 w 191"/>
                <a:gd name="T39" fmla="*/ 9 h 87"/>
                <a:gd name="T40" fmla="*/ 21 w 191"/>
                <a:gd name="T41" fmla="*/ 9 h 87"/>
                <a:gd name="T42" fmla="*/ 22 w 191"/>
                <a:gd name="T43" fmla="*/ 8 h 87"/>
                <a:gd name="T44" fmla="*/ 23 w 191"/>
                <a:gd name="T45" fmla="*/ 8 h 87"/>
                <a:gd name="T46" fmla="*/ 21 w 191"/>
                <a:gd name="T47" fmla="*/ 7 h 87"/>
                <a:gd name="T48" fmla="*/ 22 w 191"/>
                <a:gd name="T49" fmla="*/ 6 h 87"/>
                <a:gd name="T50" fmla="*/ 20 w 191"/>
                <a:gd name="T51" fmla="*/ 6 h 87"/>
                <a:gd name="T52" fmla="*/ 15 w 191"/>
                <a:gd name="T53" fmla="*/ 8 h 87"/>
                <a:gd name="T54" fmla="*/ 12 w 191"/>
                <a:gd name="T55" fmla="*/ 7 h 87"/>
                <a:gd name="T56" fmla="*/ 12 w 191"/>
                <a:gd name="T57" fmla="*/ 6 h 87"/>
                <a:gd name="T58" fmla="*/ 12 w 191"/>
                <a:gd name="T59" fmla="*/ 6 h 87"/>
                <a:gd name="T60" fmla="*/ 12 w 191"/>
                <a:gd name="T61" fmla="*/ 6 h 87"/>
                <a:gd name="T62" fmla="*/ 11 w 191"/>
                <a:gd name="T63" fmla="*/ 4 h 87"/>
                <a:gd name="T64" fmla="*/ 11 w 191"/>
                <a:gd name="T65" fmla="*/ 3 h 87"/>
                <a:gd name="T66" fmla="*/ 10 w 191"/>
                <a:gd name="T67" fmla="*/ 3 h 87"/>
                <a:gd name="T68" fmla="*/ 9 w 191"/>
                <a:gd name="T69" fmla="*/ 2 h 87"/>
                <a:gd name="T70" fmla="*/ 9 w 191"/>
                <a:gd name="T71" fmla="*/ 0 h 87"/>
                <a:gd name="T72" fmla="*/ 8 w 191"/>
                <a:gd name="T73" fmla="*/ 1 h 87"/>
                <a:gd name="T74" fmla="*/ 8 w 191"/>
                <a:gd name="T75" fmla="*/ 3 h 87"/>
                <a:gd name="T76" fmla="*/ 7 w 191"/>
                <a:gd name="T77" fmla="*/ 3 h 87"/>
                <a:gd name="T78" fmla="*/ 7 w 191"/>
                <a:gd name="T79" fmla="*/ 2 h 87"/>
                <a:gd name="T80" fmla="*/ 6 w 191"/>
                <a:gd name="T81" fmla="*/ 5 h 87"/>
                <a:gd name="T82" fmla="*/ 6 w 191"/>
                <a:gd name="T83" fmla="*/ 7 h 87"/>
                <a:gd name="T84" fmla="*/ 5 w 191"/>
                <a:gd name="T85" fmla="*/ 4 h 87"/>
                <a:gd name="T86" fmla="*/ 3 w 191"/>
                <a:gd name="T87" fmla="*/ 5 h 87"/>
                <a:gd name="T88" fmla="*/ 3 w 191"/>
                <a:gd name="T89" fmla="*/ 6 h 87"/>
                <a:gd name="T90" fmla="*/ 2 w 191"/>
                <a:gd name="T91" fmla="*/ 6 h 87"/>
                <a:gd name="T92" fmla="*/ 1 w 191"/>
                <a:gd name="T93" fmla="*/ 5 h 87"/>
                <a:gd name="T94" fmla="*/ 0 w 191"/>
                <a:gd name="T95" fmla="*/ 7 h 87"/>
                <a:gd name="T96" fmla="*/ 0 w 191"/>
                <a:gd name="T97" fmla="*/ 8 h 87"/>
                <a:gd name="T98" fmla="*/ 0 w 191"/>
                <a:gd name="T99" fmla="*/ 8 h 87"/>
                <a:gd name="T100" fmla="*/ 2 w 191"/>
                <a:gd name="T101" fmla="*/ 7 h 8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91"/>
                <a:gd name="T154" fmla="*/ 0 h 87"/>
                <a:gd name="T155" fmla="*/ 191 w 191"/>
                <a:gd name="T156" fmla="*/ 87 h 8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91" h="87">
                  <a:moveTo>
                    <a:pt x="18" y="58"/>
                  </a:moveTo>
                  <a:lnTo>
                    <a:pt x="17" y="56"/>
                  </a:lnTo>
                  <a:lnTo>
                    <a:pt x="15" y="58"/>
                  </a:lnTo>
                  <a:lnTo>
                    <a:pt x="15" y="59"/>
                  </a:lnTo>
                  <a:lnTo>
                    <a:pt x="17" y="63"/>
                  </a:lnTo>
                  <a:lnTo>
                    <a:pt x="18" y="67"/>
                  </a:lnTo>
                  <a:lnTo>
                    <a:pt x="21" y="72"/>
                  </a:lnTo>
                  <a:lnTo>
                    <a:pt x="24" y="74"/>
                  </a:lnTo>
                  <a:lnTo>
                    <a:pt x="28" y="77"/>
                  </a:lnTo>
                  <a:lnTo>
                    <a:pt x="26" y="77"/>
                  </a:lnTo>
                  <a:lnTo>
                    <a:pt x="25" y="77"/>
                  </a:lnTo>
                  <a:lnTo>
                    <a:pt x="24" y="77"/>
                  </a:lnTo>
                  <a:lnTo>
                    <a:pt x="22" y="77"/>
                  </a:lnTo>
                  <a:lnTo>
                    <a:pt x="21" y="76"/>
                  </a:lnTo>
                  <a:lnTo>
                    <a:pt x="20" y="76"/>
                  </a:lnTo>
                  <a:lnTo>
                    <a:pt x="18" y="77"/>
                  </a:lnTo>
                  <a:lnTo>
                    <a:pt x="18" y="74"/>
                  </a:lnTo>
                  <a:lnTo>
                    <a:pt x="18" y="70"/>
                  </a:lnTo>
                  <a:lnTo>
                    <a:pt x="17" y="67"/>
                  </a:lnTo>
                  <a:lnTo>
                    <a:pt x="15" y="63"/>
                  </a:lnTo>
                  <a:lnTo>
                    <a:pt x="14" y="61"/>
                  </a:lnTo>
                  <a:lnTo>
                    <a:pt x="13" y="56"/>
                  </a:lnTo>
                  <a:lnTo>
                    <a:pt x="13" y="54"/>
                  </a:lnTo>
                  <a:lnTo>
                    <a:pt x="13" y="51"/>
                  </a:lnTo>
                  <a:lnTo>
                    <a:pt x="22" y="54"/>
                  </a:lnTo>
                  <a:lnTo>
                    <a:pt x="32" y="58"/>
                  </a:lnTo>
                  <a:lnTo>
                    <a:pt x="40" y="62"/>
                  </a:lnTo>
                  <a:lnTo>
                    <a:pt x="48" y="65"/>
                  </a:lnTo>
                  <a:lnTo>
                    <a:pt x="55" y="67"/>
                  </a:lnTo>
                  <a:lnTo>
                    <a:pt x="62" y="69"/>
                  </a:lnTo>
                  <a:lnTo>
                    <a:pt x="66" y="67"/>
                  </a:lnTo>
                  <a:lnTo>
                    <a:pt x="70" y="66"/>
                  </a:lnTo>
                  <a:lnTo>
                    <a:pt x="73" y="65"/>
                  </a:lnTo>
                  <a:lnTo>
                    <a:pt x="77" y="62"/>
                  </a:lnTo>
                  <a:lnTo>
                    <a:pt x="77" y="63"/>
                  </a:lnTo>
                  <a:lnTo>
                    <a:pt x="77" y="66"/>
                  </a:lnTo>
                  <a:lnTo>
                    <a:pt x="78" y="69"/>
                  </a:lnTo>
                  <a:lnTo>
                    <a:pt x="78" y="72"/>
                  </a:lnTo>
                  <a:lnTo>
                    <a:pt x="78" y="73"/>
                  </a:lnTo>
                  <a:lnTo>
                    <a:pt x="80" y="76"/>
                  </a:lnTo>
                  <a:lnTo>
                    <a:pt x="80" y="78"/>
                  </a:lnTo>
                  <a:lnTo>
                    <a:pt x="80" y="81"/>
                  </a:lnTo>
                  <a:lnTo>
                    <a:pt x="83" y="80"/>
                  </a:lnTo>
                  <a:lnTo>
                    <a:pt x="87" y="78"/>
                  </a:lnTo>
                  <a:lnTo>
                    <a:pt x="91" y="77"/>
                  </a:lnTo>
                  <a:lnTo>
                    <a:pt x="95" y="76"/>
                  </a:lnTo>
                  <a:lnTo>
                    <a:pt x="99" y="74"/>
                  </a:lnTo>
                  <a:lnTo>
                    <a:pt x="105" y="73"/>
                  </a:lnTo>
                  <a:lnTo>
                    <a:pt x="109" y="73"/>
                  </a:lnTo>
                  <a:lnTo>
                    <a:pt x="113" y="72"/>
                  </a:lnTo>
                  <a:lnTo>
                    <a:pt x="113" y="84"/>
                  </a:lnTo>
                  <a:lnTo>
                    <a:pt x="117" y="84"/>
                  </a:lnTo>
                  <a:lnTo>
                    <a:pt x="120" y="83"/>
                  </a:lnTo>
                  <a:lnTo>
                    <a:pt x="124" y="83"/>
                  </a:lnTo>
                  <a:lnTo>
                    <a:pt x="128" y="81"/>
                  </a:lnTo>
                  <a:lnTo>
                    <a:pt x="132" y="80"/>
                  </a:lnTo>
                  <a:lnTo>
                    <a:pt x="135" y="80"/>
                  </a:lnTo>
                  <a:lnTo>
                    <a:pt x="137" y="80"/>
                  </a:lnTo>
                  <a:lnTo>
                    <a:pt x="139" y="81"/>
                  </a:lnTo>
                  <a:lnTo>
                    <a:pt x="137" y="81"/>
                  </a:lnTo>
                  <a:lnTo>
                    <a:pt x="136" y="83"/>
                  </a:lnTo>
                  <a:lnTo>
                    <a:pt x="135" y="84"/>
                  </a:lnTo>
                  <a:lnTo>
                    <a:pt x="133" y="85"/>
                  </a:lnTo>
                  <a:lnTo>
                    <a:pt x="132" y="87"/>
                  </a:lnTo>
                  <a:lnTo>
                    <a:pt x="131" y="87"/>
                  </a:lnTo>
                  <a:lnTo>
                    <a:pt x="129" y="87"/>
                  </a:lnTo>
                  <a:lnTo>
                    <a:pt x="136" y="87"/>
                  </a:lnTo>
                  <a:lnTo>
                    <a:pt x="144" y="87"/>
                  </a:lnTo>
                  <a:lnTo>
                    <a:pt x="153" y="87"/>
                  </a:lnTo>
                  <a:lnTo>
                    <a:pt x="161" y="87"/>
                  </a:lnTo>
                  <a:lnTo>
                    <a:pt x="169" y="85"/>
                  </a:lnTo>
                  <a:lnTo>
                    <a:pt x="177" y="84"/>
                  </a:lnTo>
                  <a:lnTo>
                    <a:pt x="184" y="83"/>
                  </a:lnTo>
                  <a:lnTo>
                    <a:pt x="191" y="81"/>
                  </a:lnTo>
                  <a:lnTo>
                    <a:pt x="187" y="77"/>
                  </a:lnTo>
                  <a:lnTo>
                    <a:pt x="184" y="77"/>
                  </a:lnTo>
                  <a:lnTo>
                    <a:pt x="183" y="77"/>
                  </a:lnTo>
                  <a:lnTo>
                    <a:pt x="180" y="77"/>
                  </a:lnTo>
                  <a:lnTo>
                    <a:pt x="177" y="76"/>
                  </a:lnTo>
                  <a:lnTo>
                    <a:pt x="176" y="76"/>
                  </a:lnTo>
                  <a:lnTo>
                    <a:pt x="174" y="74"/>
                  </a:lnTo>
                  <a:lnTo>
                    <a:pt x="172" y="74"/>
                  </a:lnTo>
                  <a:lnTo>
                    <a:pt x="170" y="74"/>
                  </a:lnTo>
                  <a:lnTo>
                    <a:pt x="172" y="73"/>
                  </a:lnTo>
                  <a:lnTo>
                    <a:pt x="174" y="72"/>
                  </a:lnTo>
                  <a:lnTo>
                    <a:pt x="177" y="70"/>
                  </a:lnTo>
                  <a:lnTo>
                    <a:pt x="179" y="69"/>
                  </a:lnTo>
                  <a:lnTo>
                    <a:pt x="181" y="67"/>
                  </a:lnTo>
                  <a:lnTo>
                    <a:pt x="184" y="66"/>
                  </a:lnTo>
                  <a:lnTo>
                    <a:pt x="185" y="65"/>
                  </a:lnTo>
                  <a:lnTo>
                    <a:pt x="187" y="65"/>
                  </a:lnTo>
                  <a:lnTo>
                    <a:pt x="170" y="65"/>
                  </a:lnTo>
                  <a:lnTo>
                    <a:pt x="172" y="62"/>
                  </a:lnTo>
                  <a:lnTo>
                    <a:pt x="174" y="59"/>
                  </a:lnTo>
                  <a:lnTo>
                    <a:pt x="176" y="58"/>
                  </a:lnTo>
                  <a:lnTo>
                    <a:pt x="177" y="55"/>
                  </a:lnTo>
                  <a:lnTo>
                    <a:pt x="179" y="52"/>
                  </a:lnTo>
                  <a:lnTo>
                    <a:pt x="181" y="50"/>
                  </a:lnTo>
                  <a:lnTo>
                    <a:pt x="183" y="48"/>
                  </a:lnTo>
                  <a:lnTo>
                    <a:pt x="184" y="46"/>
                  </a:lnTo>
                  <a:lnTo>
                    <a:pt x="174" y="50"/>
                  </a:lnTo>
                  <a:lnTo>
                    <a:pt x="165" y="52"/>
                  </a:lnTo>
                  <a:lnTo>
                    <a:pt x="154" y="56"/>
                  </a:lnTo>
                  <a:lnTo>
                    <a:pt x="143" y="61"/>
                  </a:lnTo>
                  <a:lnTo>
                    <a:pt x="131" y="63"/>
                  </a:lnTo>
                  <a:lnTo>
                    <a:pt x="120" y="66"/>
                  </a:lnTo>
                  <a:lnTo>
                    <a:pt x="107" y="67"/>
                  </a:lnTo>
                  <a:lnTo>
                    <a:pt x="96" y="67"/>
                  </a:lnTo>
                  <a:lnTo>
                    <a:pt x="96" y="66"/>
                  </a:lnTo>
                  <a:lnTo>
                    <a:pt x="98" y="63"/>
                  </a:lnTo>
                  <a:lnTo>
                    <a:pt x="99" y="61"/>
                  </a:lnTo>
                  <a:lnTo>
                    <a:pt x="100" y="59"/>
                  </a:lnTo>
                  <a:lnTo>
                    <a:pt x="102" y="56"/>
                  </a:lnTo>
                  <a:lnTo>
                    <a:pt x="103" y="55"/>
                  </a:lnTo>
                  <a:lnTo>
                    <a:pt x="105" y="52"/>
                  </a:lnTo>
                  <a:lnTo>
                    <a:pt x="106" y="51"/>
                  </a:lnTo>
                  <a:lnTo>
                    <a:pt x="105" y="52"/>
                  </a:lnTo>
                  <a:lnTo>
                    <a:pt x="103" y="52"/>
                  </a:lnTo>
                  <a:lnTo>
                    <a:pt x="102" y="52"/>
                  </a:lnTo>
                  <a:lnTo>
                    <a:pt x="99" y="54"/>
                  </a:lnTo>
                  <a:lnTo>
                    <a:pt x="98" y="54"/>
                  </a:lnTo>
                  <a:lnTo>
                    <a:pt x="96" y="54"/>
                  </a:lnTo>
                  <a:lnTo>
                    <a:pt x="95" y="55"/>
                  </a:lnTo>
                  <a:lnTo>
                    <a:pt x="94" y="55"/>
                  </a:lnTo>
                  <a:lnTo>
                    <a:pt x="103" y="26"/>
                  </a:lnTo>
                  <a:lnTo>
                    <a:pt x="94" y="36"/>
                  </a:lnTo>
                  <a:lnTo>
                    <a:pt x="92" y="35"/>
                  </a:lnTo>
                  <a:lnTo>
                    <a:pt x="91" y="33"/>
                  </a:lnTo>
                  <a:lnTo>
                    <a:pt x="89" y="32"/>
                  </a:lnTo>
                  <a:lnTo>
                    <a:pt x="88" y="30"/>
                  </a:lnTo>
                  <a:lnTo>
                    <a:pt x="87" y="30"/>
                  </a:lnTo>
                  <a:lnTo>
                    <a:pt x="85" y="29"/>
                  </a:lnTo>
                  <a:lnTo>
                    <a:pt x="84" y="29"/>
                  </a:lnTo>
                  <a:lnTo>
                    <a:pt x="80" y="32"/>
                  </a:lnTo>
                  <a:lnTo>
                    <a:pt x="80" y="29"/>
                  </a:lnTo>
                  <a:lnTo>
                    <a:pt x="78" y="26"/>
                  </a:lnTo>
                  <a:lnTo>
                    <a:pt x="78" y="22"/>
                  </a:lnTo>
                  <a:lnTo>
                    <a:pt x="77" y="17"/>
                  </a:lnTo>
                  <a:lnTo>
                    <a:pt x="76" y="13"/>
                  </a:lnTo>
                  <a:lnTo>
                    <a:pt x="74" y="9"/>
                  </a:lnTo>
                  <a:lnTo>
                    <a:pt x="74" y="4"/>
                  </a:lnTo>
                  <a:lnTo>
                    <a:pt x="73" y="0"/>
                  </a:lnTo>
                  <a:lnTo>
                    <a:pt x="72" y="3"/>
                  </a:lnTo>
                  <a:lnTo>
                    <a:pt x="70" y="7"/>
                  </a:lnTo>
                  <a:lnTo>
                    <a:pt x="69" y="11"/>
                  </a:lnTo>
                  <a:lnTo>
                    <a:pt x="68" y="15"/>
                  </a:lnTo>
                  <a:lnTo>
                    <a:pt x="66" y="19"/>
                  </a:lnTo>
                  <a:lnTo>
                    <a:pt x="65" y="24"/>
                  </a:lnTo>
                  <a:lnTo>
                    <a:pt x="65" y="28"/>
                  </a:lnTo>
                  <a:lnTo>
                    <a:pt x="63" y="32"/>
                  </a:lnTo>
                  <a:lnTo>
                    <a:pt x="63" y="30"/>
                  </a:lnTo>
                  <a:lnTo>
                    <a:pt x="63" y="29"/>
                  </a:lnTo>
                  <a:lnTo>
                    <a:pt x="62" y="28"/>
                  </a:lnTo>
                  <a:lnTo>
                    <a:pt x="62" y="26"/>
                  </a:lnTo>
                  <a:lnTo>
                    <a:pt x="61" y="24"/>
                  </a:lnTo>
                  <a:lnTo>
                    <a:pt x="59" y="22"/>
                  </a:lnTo>
                  <a:lnTo>
                    <a:pt x="59" y="21"/>
                  </a:lnTo>
                  <a:lnTo>
                    <a:pt x="58" y="19"/>
                  </a:lnTo>
                  <a:lnTo>
                    <a:pt x="48" y="19"/>
                  </a:lnTo>
                  <a:lnTo>
                    <a:pt x="48" y="32"/>
                  </a:lnTo>
                  <a:lnTo>
                    <a:pt x="48" y="43"/>
                  </a:lnTo>
                  <a:lnTo>
                    <a:pt x="50" y="52"/>
                  </a:lnTo>
                  <a:lnTo>
                    <a:pt x="50" y="58"/>
                  </a:lnTo>
                  <a:lnTo>
                    <a:pt x="50" y="59"/>
                  </a:lnTo>
                  <a:lnTo>
                    <a:pt x="48" y="59"/>
                  </a:lnTo>
                  <a:lnTo>
                    <a:pt x="48" y="56"/>
                  </a:lnTo>
                  <a:lnTo>
                    <a:pt x="46" y="50"/>
                  </a:lnTo>
                  <a:lnTo>
                    <a:pt x="41" y="36"/>
                  </a:lnTo>
                  <a:lnTo>
                    <a:pt x="25" y="36"/>
                  </a:lnTo>
                  <a:lnTo>
                    <a:pt x="25" y="37"/>
                  </a:lnTo>
                  <a:lnTo>
                    <a:pt x="25" y="40"/>
                  </a:lnTo>
                  <a:lnTo>
                    <a:pt x="26" y="43"/>
                  </a:lnTo>
                  <a:lnTo>
                    <a:pt x="26" y="44"/>
                  </a:lnTo>
                  <a:lnTo>
                    <a:pt x="28" y="47"/>
                  </a:lnTo>
                  <a:lnTo>
                    <a:pt x="28" y="48"/>
                  </a:lnTo>
                  <a:lnTo>
                    <a:pt x="28" y="51"/>
                  </a:lnTo>
                  <a:lnTo>
                    <a:pt x="25" y="51"/>
                  </a:lnTo>
                  <a:lnTo>
                    <a:pt x="22" y="51"/>
                  </a:lnTo>
                  <a:lnTo>
                    <a:pt x="20" y="50"/>
                  </a:lnTo>
                  <a:lnTo>
                    <a:pt x="17" y="48"/>
                  </a:lnTo>
                  <a:lnTo>
                    <a:pt x="14" y="47"/>
                  </a:lnTo>
                  <a:lnTo>
                    <a:pt x="11" y="47"/>
                  </a:lnTo>
                  <a:lnTo>
                    <a:pt x="9" y="46"/>
                  </a:lnTo>
                  <a:lnTo>
                    <a:pt x="6" y="46"/>
                  </a:lnTo>
                  <a:lnTo>
                    <a:pt x="9" y="48"/>
                  </a:lnTo>
                  <a:lnTo>
                    <a:pt x="9" y="52"/>
                  </a:lnTo>
                  <a:lnTo>
                    <a:pt x="7" y="56"/>
                  </a:lnTo>
                  <a:lnTo>
                    <a:pt x="6" y="59"/>
                  </a:lnTo>
                  <a:lnTo>
                    <a:pt x="3" y="63"/>
                  </a:lnTo>
                  <a:lnTo>
                    <a:pt x="2" y="67"/>
                  </a:lnTo>
                  <a:lnTo>
                    <a:pt x="0" y="70"/>
                  </a:lnTo>
                  <a:lnTo>
                    <a:pt x="2" y="74"/>
                  </a:lnTo>
                  <a:lnTo>
                    <a:pt x="3" y="74"/>
                  </a:lnTo>
                  <a:lnTo>
                    <a:pt x="4" y="73"/>
                  </a:lnTo>
                  <a:lnTo>
                    <a:pt x="7" y="69"/>
                  </a:lnTo>
                  <a:lnTo>
                    <a:pt x="9" y="65"/>
                  </a:lnTo>
                  <a:lnTo>
                    <a:pt x="13" y="62"/>
                  </a:lnTo>
                  <a:lnTo>
                    <a:pt x="14" y="58"/>
                  </a:lnTo>
                  <a:lnTo>
                    <a:pt x="17" y="56"/>
                  </a:lnTo>
                  <a:lnTo>
                    <a:pt x="18" y="58"/>
                  </a:lnTo>
                  <a:close/>
                </a:path>
              </a:pathLst>
            </a:custGeom>
            <a:solidFill>
              <a:srgbClr val="9E8C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Freeform 28"/>
            <p:cNvSpPr>
              <a:spLocks/>
            </p:cNvSpPr>
            <p:nvPr/>
          </p:nvSpPr>
          <p:spPr bwMode="auto">
            <a:xfrm>
              <a:off x="1376" y="3426"/>
              <a:ext cx="98" cy="113"/>
            </a:xfrm>
            <a:custGeom>
              <a:avLst/>
              <a:gdLst>
                <a:gd name="T0" fmla="*/ 2 w 195"/>
                <a:gd name="T1" fmla="*/ 27 h 225"/>
                <a:gd name="T2" fmla="*/ 2 w 195"/>
                <a:gd name="T3" fmla="*/ 26 h 225"/>
                <a:gd name="T4" fmla="*/ 2 w 195"/>
                <a:gd name="T5" fmla="*/ 24 h 225"/>
                <a:gd name="T6" fmla="*/ 2 w 195"/>
                <a:gd name="T7" fmla="*/ 23 h 225"/>
                <a:gd name="T8" fmla="*/ 1 w 195"/>
                <a:gd name="T9" fmla="*/ 23 h 225"/>
                <a:gd name="T10" fmla="*/ 1 w 195"/>
                <a:gd name="T11" fmla="*/ 21 h 225"/>
                <a:gd name="T12" fmla="*/ 0 w 195"/>
                <a:gd name="T13" fmla="*/ 19 h 225"/>
                <a:gd name="T14" fmla="*/ 1 w 195"/>
                <a:gd name="T15" fmla="*/ 15 h 225"/>
                <a:gd name="T16" fmla="*/ 2 w 195"/>
                <a:gd name="T17" fmla="*/ 10 h 225"/>
                <a:gd name="T18" fmla="*/ 3 w 195"/>
                <a:gd name="T19" fmla="*/ 6 h 225"/>
                <a:gd name="T20" fmla="*/ 3 w 195"/>
                <a:gd name="T21" fmla="*/ 6 h 225"/>
                <a:gd name="T22" fmla="*/ 3 w 195"/>
                <a:gd name="T23" fmla="*/ 6 h 225"/>
                <a:gd name="T24" fmla="*/ 4 w 195"/>
                <a:gd name="T25" fmla="*/ 5 h 225"/>
                <a:gd name="T26" fmla="*/ 4 w 195"/>
                <a:gd name="T27" fmla="*/ 5 h 225"/>
                <a:gd name="T28" fmla="*/ 5 w 195"/>
                <a:gd name="T29" fmla="*/ 5 h 225"/>
                <a:gd name="T30" fmla="*/ 6 w 195"/>
                <a:gd name="T31" fmla="*/ 4 h 225"/>
                <a:gd name="T32" fmla="*/ 8 w 195"/>
                <a:gd name="T33" fmla="*/ 3 h 225"/>
                <a:gd name="T34" fmla="*/ 8 w 195"/>
                <a:gd name="T35" fmla="*/ 2 h 225"/>
                <a:gd name="T36" fmla="*/ 9 w 195"/>
                <a:gd name="T37" fmla="*/ 2 h 225"/>
                <a:gd name="T38" fmla="*/ 11 w 195"/>
                <a:gd name="T39" fmla="*/ 2 h 225"/>
                <a:gd name="T40" fmla="*/ 13 w 195"/>
                <a:gd name="T41" fmla="*/ 1 h 225"/>
                <a:gd name="T42" fmla="*/ 14 w 195"/>
                <a:gd name="T43" fmla="*/ 0 h 225"/>
                <a:gd name="T44" fmla="*/ 25 w 195"/>
                <a:gd name="T45" fmla="*/ 1 h 225"/>
                <a:gd name="T46" fmla="*/ 25 w 195"/>
                <a:gd name="T47" fmla="*/ 1 h 225"/>
                <a:gd name="T48" fmla="*/ 24 w 195"/>
                <a:gd name="T49" fmla="*/ 1 h 225"/>
                <a:gd name="T50" fmla="*/ 24 w 195"/>
                <a:gd name="T51" fmla="*/ 2 h 225"/>
                <a:gd name="T52" fmla="*/ 24 w 195"/>
                <a:gd name="T53" fmla="*/ 2 h 225"/>
                <a:gd name="T54" fmla="*/ 24 w 195"/>
                <a:gd name="T55" fmla="*/ 2 h 225"/>
                <a:gd name="T56" fmla="*/ 23 w 195"/>
                <a:gd name="T57" fmla="*/ 3 h 225"/>
                <a:gd name="T58" fmla="*/ 23 w 195"/>
                <a:gd name="T59" fmla="*/ 4 h 225"/>
                <a:gd name="T60" fmla="*/ 23 w 195"/>
                <a:gd name="T61" fmla="*/ 4 h 225"/>
                <a:gd name="T62" fmla="*/ 23 w 195"/>
                <a:gd name="T63" fmla="*/ 6 h 225"/>
                <a:gd name="T64" fmla="*/ 23 w 195"/>
                <a:gd name="T65" fmla="*/ 6 h 225"/>
                <a:gd name="T66" fmla="*/ 22 w 195"/>
                <a:gd name="T67" fmla="*/ 6 h 225"/>
                <a:gd name="T68" fmla="*/ 22 w 195"/>
                <a:gd name="T69" fmla="*/ 7 h 225"/>
                <a:gd name="T70" fmla="*/ 22 w 195"/>
                <a:gd name="T71" fmla="*/ 7 h 225"/>
                <a:gd name="T72" fmla="*/ 22 w 195"/>
                <a:gd name="T73" fmla="*/ 8 h 225"/>
                <a:gd name="T74" fmla="*/ 22 w 195"/>
                <a:gd name="T75" fmla="*/ 9 h 225"/>
                <a:gd name="T76" fmla="*/ 22 w 195"/>
                <a:gd name="T77" fmla="*/ 11 h 225"/>
                <a:gd name="T78" fmla="*/ 21 w 195"/>
                <a:gd name="T79" fmla="*/ 11 h 225"/>
                <a:gd name="T80" fmla="*/ 20 w 195"/>
                <a:gd name="T81" fmla="*/ 12 h 225"/>
                <a:gd name="T82" fmla="*/ 19 w 195"/>
                <a:gd name="T83" fmla="*/ 13 h 225"/>
                <a:gd name="T84" fmla="*/ 18 w 195"/>
                <a:gd name="T85" fmla="*/ 15 h 225"/>
                <a:gd name="T86" fmla="*/ 17 w 195"/>
                <a:gd name="T87" fmla="*/ 15 h 225"/>
                <a:gd name="T88" fmla="*/ 14 w 195"/>
                <a:gd name="T89" fmla="*/ 17 h 225"/>
                <a:gd name="T90" fmla="*/ 10 w 195"/>
                <a:gd name="T91" fmla="*/ 18 h 225"/>
                <a:gd name="T92" fmla="*/ 7 w 195"/>
                <a:gd name="T93" fmla="*/ 20 h 225"/>
                <a:gd name="T94" fmla="*/ 6 w 195"/>
                <a:gd name="T95" fmla="*/ 21 h 225"/>
                <a:gd name="T96" fmla="*/ 5 w 195"/>
                <a:gd name="T97" fmla="*/ 23 h 225"/>
                <a:gd name="T98" fmla="*/ 5 w 195"/>
                <a:gd name="T99" fmla="*/ 25 h 225"/>
                <a:gd name="T100" fmla="*/ 4 w 195"/>
                <a:gd name="T101" fmla="*/ 27 h 225"/>
                <a:gd name="T102" fmla="*/ 4 w 195"/>
                <a:gd name="T103" fmla="*/ 28 h 225"/>
                <a:gd name="T104" fmla="*/ 3 w 195"/>
                <a:gd name="T105" fmla="*/ 28 h 225"/>
                <a:gd name="T106" fmla="*/ 3 w 195"/>
                <a:gd name="T107" fmla="*/ 28 h 225"/>
                <a:gd name="T108" fmla="*/ 2 w 195"/>
                <a:gd name="T109" fmla="*/ 28 h 225"/>
                <a:gd name="T110" fmla="*/ 2 w 195"/>
                <a:gd name="T111" fmla="*/ 28 h 225"/>
                <a:gd name="T112" fmla="*/ 2 w 195"/>
                <a:gd name="T113" fmla="*/ 28 h 225"/>
                <a:gd name="T114" fmla="*/ 2 w 195"/>
                <a:gd name="T115" fmla="*/ 28 h 225"/>
                <a:gd name="T116" fmla="*/ 3 w 195"/>
                <a:gd name="T117" fmla="*/ 28 h 2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95"/>
                <a:gd name="T178" fmla="*/ 0 h 225"/>
                <a:gd name="T179" fmla="*/ 195 w 195"/>
                <a:gd name="T180" fmla="*/ 225 h 22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95" h="225">
                  <a:moveTo>
                    <a:pt x="17" y="214"/>
                  </a:moveTo>
                  <a:lnTo>
                    <a:pt x="16" y="211"/>
                  </a:lnTo>
                  <a:lnTo>
                    <a:pt x="16" y="207"/>
                  </a:lnTo>
                  <a:lnTo>
                    <a:pt x="14" y="202"/>
                  </a:lnTo>
                  <a:lnTo>
                    <a:pt x="14" y="196"/>
                  </a:lnTo>
                  <a:lnTo>
                    <a:pt x="13" y="192"/>
                  </a:lnTo>
                  <a:lnTo>
                    <a:pt x="13" y="187"/>
                  </a:lnTo>
                  <a:lnTo>
                    <a:pt x="11" y="183"/>
                  </a:lnTo>
                  <a:lnTo>
                    <a:pt x="10" y="179"/>
                  </a:lnTo>
                  <a:lnTo>
                    <a:pt x="7" y="179"/>
                  </a:lnTo>
                  <a:lnTo>
                    <a:pt x="5" y="173"/>
                  </a:lnTo>
                  <a:lnTo>
                    <a:pt x="2" y="166"/>
                  </a:lnTo>
                  <a:lnTo>
                    <a:pt x="0" y="158"/>
                  </a:lnTo>
                  <a:lnTo>
                    <a:pt x="0" y="150"/>
                  </a:lnTo>
                  <a:lnTo>
                    <a:pt x="2" y="132"/>
                  </a:lnTo>
                  <a:lnTo>
                    <a:pt x="5" y="113"/>
                  </a:lnTo>
                  <a:lnTo>
                    <a:pt x="9" y="94"/>
                  </a:lnTo>
                  <a:lnTo>
                    <a:pt x="13" y="76"/>
                  </a:lnTo>
                  <a:lnTo>
                    <a:pt x="16" y="59"/>
                  </a:lnTo>
                  <a:lnTo>
                    <a:pt x="17" y="47"/>
                  </a:lnTo>
                  <a:lnTo>
                    <a:pt x="18" y="46"/>
                  </a:lnTo>
                  <a:lnTo>
                    <a:pt x="20" y="44"/>
                  </a:lnTo>
                  <a:lnTo>
                    <a:pt x="21" y="43"/>
                  </a:lnTo>
                  <a:lnTo>
                    <a:pt x="24" y="41"/>
                  </a:lnTo>
                  <a:lnTo>
                    <a:pt x="25" y="40"/>
                  </a:lnTo>
                  <a:lnTo>
                    <a:pt x="25" y="39"/>
                  </a:lnTo>
                  <a:lnTo>
                    <a:pt x="27" y="37"/>
                  </a:lnTo>
                  <a:lnTo>
                    <a:pt x="27" y="36"/>
                  </a:lnTo>
                  <a:lnTo>
                    <a:pt x="31" y="36"/>
                  </a:lnTo>
                  <a:lnTo>
                    <a:pt x="36" y="35"/>
                  </a:lnTo>
                  <a:lnTo>
                    <a:pt x="42" y="30"/>
                  </a:lnTo>
                  <a:lnTo>
                    <a:pt x="47" y="28"/>
                  </a:lnTo>
                  <a:lnTo>
                    <a:pt x="53" y="24"/>
                  </a:lnTo>
                  <a:lnTo>
                    <a:pt x="57" y="21"/>
                  </a:lnTo>
                  <a:lnTo>
                    <a:pt x="61" y="17"/>
                  </a:lnTo>
                  <a:lnTo>
                    <a:pt x="62" y="14"/>
                  </a:lnTo>
                  <a:lnTo>
                    <a:pt x="66" y="14"/>
                  </a:lnTo>
                  <a:lnTo>
                    <a:pt x="72" y="13"/>
                  </a:lnTo>
                  <a:lnTo>
                    <a:pt x="77" y="11"/>
                  </a:lnTo>
                  <a:lnTo>
                    <a:pt x="84" y="9"/>
                  </a:lnTo>
                  <a:lnTo>
                    <a:pt x="91" y="7"/>
                  </a:lnTo>
                  <a:lnTo>
                    <a:pt x="98" y="4"/>
                  </a:lnTo>
                  <a:lnTo>
                    <a:pt x="102" y="3"/>
                  </a:lnTo>
                  <a:lnTo>
                    <a:pt x="105" y="0"/>
                  </a:lnTo>
                  <a:lnTo>
                    <a:pt x="195" y="0"/>
                  </a:lnTo>
                  <a:lnTo>
                    <a:pt x="195" y="2"/>
                  </a:lnTo>
                  <a:lnTo>
                    <a:pt x="195" y="3"/>
                  </a:lnTo>
                  <a:lnTo>
                    <a:pt x="194" y="4"/>
                  </a:lnTo>
                  <a:lnTo>
                    <a:pt x="194" y="6"/>
                  </a:lnTo>
                  <a:lnTo>
                    <a:pt x="192" y="7"/>
                  </a:lnTo>
                  <a:lnTo>
                    <a:pt x="192" y="9"/>
                  </a:lnTo>
                  <a:lnTo>
                    <a:pt x="192" y="10"/>
                  </a:lnTo>
                  <a:lnTo>
                    <a:pt x="192" y="11"/>
                  </a:lnTo>
                  <a:lnTo>
                    <a:pt x="190" y="13"/>
                  </a:lnTo>
                  <a:lnTo>
                    <a:pt x="188" y="14"/>
                  </a:lnTo>
                  <a:lnTo>
                    <a:pt x="186" y="15"/>
                  </a:lnTo>
                  <a:lnTo>
                    <a:pt x="184" y="18"/>
                  </a:lnTo>
                  <a:lnTo>
                    <a:pt x="181" y="19"/>
                  </a:lnTo>
                  <a:lnTo>
                    <a:pt x="180" y="22"/>
                  </a:lnTo>
                  <a:lnTo>
                    <a:pt x="179" y="25"/>
                  </a:lnTo>
                  <a:lnTo>
                    <a:pt x="176" y="26"/>
                  </a:lnTo>
                  <a:lnTo>
                    <a:pt x="183" y="30"/>
                  </a:lnTo>
                  <a:lnTo>
                    <a:pt x="183" y="40"/>
                  </a:lnTo>
                  <a:lnTo>
                    <a:pt x="181" y="41"/>
                  </a:lnTo>
                  <a:lnTo>
                    <a:pt x="180" y="43"/>
                  </a:lnTo>
                  <a:lnTo>
                    <a:pt x="179" y="44"/>
                  </a:lnTo>
                  <a:lnTo>
                    <a:pt x="177" y="46"/>
                  </a:lnTo>
                  <a:lnTo>
                    <a:pt x="176" y="47"/>
                  </a:lnTo>
                  <a:lnTo>
                    <a:pt x="175" y="48"/>
                  </a:lnTo>
                  <a:lnTo>
                    <a:pt x="173" y="50"/>
                  </a:lnTo>
                  <a:lnTo>
                    <a:pt x="172" y="54"/>
                  </a:lnTo>
                  <a:lnTo>
                    <a:pt x="172" y="58"/>
                  </a:lnTo>
                  <a:lnTo>
                    <a:pt x="172" y="62"/>
                  </a:lnTo>
                  <a:lnTo>
                    <a:pt x="171" y="67"/>
                  </a:lnTo>
                  <a:lnTo>
                    <a:pt x="171" y="72"/>
                  </a:lnTo>
                  <a:lnTo>
                    <a:pt x="171" y="77"/>
                  </a:lnTo>
                  <a:lnTo>
                    <a:pt x="169" y="81"/>
                  </a:lnTo>
                  <a:lnTo>
                    <a:pt x="169" y="85"/>
                  </a:lnTo>
                  <a:lnTo>
                    <a:pt x="165" y="87"/>
                  </a:lnTo>
                  <a:lnTo>
                    <a:pt x="161" y="89"/>
                  </a:lnTo>
                  <a:lnTo>
                    <a:pt x="155" y="94"/>
                  </a:lnTo>
                  <a:lnTo>
                    <a:pt x="151" y="98"/>
                  </a:lnTo>
                  <a:lnTo>
                    <a:pt x="147" y="103"/>
                  </a:lnTo>
                  <a:lnTo>
                    <a:pt x="143" y="107"/>
                  </a:lnTo>
                  <a:lnTo>
                    <a:pt x="142" y="113"/>
                  </a:lnTo>
                  <a:lnTo>
                    <a:pt x="140" y="118"/>
                  </a:lnTo>
                  <a:lnTo>
                    <a:pt x="131" y="120"/>
                  </a:lnTo>
                  <a:lnTo>
                    <a:pt x="120" y="124"/>
                  </a:lnTo>
                  <a:lnTo>
                    <a:pt x="106" y="131"/>
                  </a:lnTo>
                  <a:lnTo>
                    <a:pt x="92" y="137"/>
                  </a:lnTo>
                  <a:lnTo>
                    <a:pt x="79" y="144"/>
                  </a:lnTo>
                  <a:lnTo>
                    <a:pt x="66" y="150"/>
                  </a:lnTo>
                  <a:lnTo>
                    <a:pt x="54" y="155"/>
                  </a:lnTo>
                  <a:lnTo>
                    <a:pt x="43" y="157"/>
                  </a:lnTo>
                  <a:lnTo>
                    <a:pt x="43" y="165"/>
                  </a:lnTo>
                  <a:lnTo>
                    <a:pt x="42" y="173"/>
                  </a:lnTo>
                  <a:lnTo>
                    <a:pt x="39" y="183"/>
                  </a:lnTo>
                  <a:lnTo>
                    <a:pt x="36" y="191"/>
                  </a:lnTo>
                  <a:lnTo>
                    <a:pt x="35" y="199"/>
                  </a:lnTo>
                  <a:lnTo>
                    <a:pt x="32" y="207"/>
                  </a:lnTo>
                  <a:lnTo>
                    <a:pt x="31" y="216"/>
                  </a:lnTo>
                  <a:lnTo>
                    <a:pt x="31" y="225"/>
                  </a:lnTo>
                  <a:lnTo>
                    <a:pt x="28" y="224"/>
                  </a:lnTo>
                  <a:lnTo>
                    <a:pt x="27" y="224"/>
                  </a:lnTo>
                  <a:lnTo>
                    <a:pt x="24" y="222"/>
                  </a:lnTo>
                  <a:lnTo>
                    <a:pt x="20" y="221"/>
                  </a:lnTo>
                  <a:lnTo>
                    <a:pt x="17" y="220"/>
                  </a:lnTo>
                  <a:lnTo>
                    <a:pt x="14" y="220"/>
                  </a:lnTo>
                  <a:lnTo>
                    <a:pt x="13" y="218"/>
                  </a:lnTo>
                  <a:lnTo>
                    <a:pt x="10" y="218"/>
                  </a:lnTo>
                  <a:lnTo>
                    <a:pt x="11" y="218"/>
                  </a:lnTo>
                  <a:lnTo>
                    <a:pt x="13" y="218"/>
                  </a:lnTo>
                  <a:lnTo>
                    <a:pt x="14" y="218"/>
                  </a:lnTo>
                  <a:lnTo>
                    <a:pt x="16" y="218"/>
                  </a:lnTo>
                  <a:lnTo>
                    <a:pt x="17" y="218"/>
                  </a:lnTo>
                  <a:lnTo>
                    <a:pt x="17" y="217"/>
                  </a:lnTo>
                  <a:lnTo>
                    <a:pt x="17" y="214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Freeform 29"/>
            <p:cNvSpPr>
              <a:spLocks/>
            </p:cNvSpPr>
            <p:nvPr/>
          </p:nvSpPr>
          <p:spPr bwMode="auto">
            <a:xfrm>
              <a:off x="1263" y="3424"/>
              <a:ext cx="89" cy="127"/>
            </a:xfrm>
            <a:custGeom>
              <a:avLst/>
              <a:gdLst>
                <a:gd name="T0" fmla="*/ 3 w 178"/>
                <a:gd name="T1" fmla="*/ 1 h 254"/>
                <a:gd name="T2" fmla="*/ 6 w 178"/>
                <a:gd name="T3" fmla="*/ 2 h 254"/>
                <a:gd name="T4" fmla="*/ 9 w 178"/>
                <a:gd name="T5" fmla="*/ 2 h 254"/>
                <a:gd name="T6" fmla="*/ 11 w 178"/>
                <a:gd name="T7" fmla="*/ 2 h 254"/>
                <a:gd name="T8" fmla="*/ 12 w 178"/>
                <a:gd name="T9" fmla="*/ 3 h 254"/>
                <a:gd name="T10" fmla="*/ 13 w 178"/>
                <a:gd name="T11" fmla="*/ 4 h 254"/>
                <a:gd name="T12" fmla="*/ 14 w 178"/>
                <a:gd name="T13" fmla="*/ 4 h 254"/>
                <a:gd name="T14" fmla="*/ 15 w 178"/>
                <a:gd name="T15" fmla="*/ 5 h 254"/>
                <a:gd name="T16" fmla="*/ 17 w 178"/>
                <a:gd name="T17" fmla="*/ 6 h 254"/>
                <a:gd name="T18" fmla="*/ 18 w 178"/>
                <a:gd name="T19" fmla="*/ 6 h 254"/>
                <a:gd name="T20" fmla="*/ 20 w 178"/>
                <a:gd name="T21" fmla="*/ 8 h 254"/>
                <a:gd name="T22" fmla="*/ 22 w 178"/>
                <a:gd name="T23" fmla="*/ 9 h 254"/>
                <a:gd name="T24" fmla="*/ 22 w 178"/>
                <a:gd name="T25" fmla="*/ 11 h 254"/>
                <a:gd name="T26" fmla="*/ 22 w 178"/>
                <a:gd name="T27" fmla="*/ 14 h 254"/>
                <a:gd name="T28" fmla="*/ 22 w 178"/>
                <a:gd name="T29" fmla="*/ 17 h 254"/>
                <a:gd name="T30" fmla="*/ 21 w 178"/>
                <a:gd name="T31" fmla="*/ 20 h 254"/>
                <a:gd name="T32" fmla="*/ 20 w 178"/>
                <a:gd name="T33" fmla="*/ 23 h 254"/>
                <a:gd name="T34" fmla="*/ 19 w 178"/>
                <a:gd name="T35" fmla="*/ 25 h 254"/>
                <a:gd name="T36" fmla="*/ 19 w 178"/>
                <a:gd name="T37" fmla="*/ 26 h 254"/>
                <a:gd name="T38" fmla="*/ 19 w 178"/>
                <a:gd name="T39" fmla="*/ 26 h 254"/>
                <a:gd name="T40" fmla="*/ 20 w 178"/>
                <a:gd name="T41" fmla="*/ 26 h 254"/>
                <a:gd name="T42" fmla="*/ 21 w 178"/>
                <a:gd name="T43" fmla="*/ 25 h 254"/>
                <a:gd name="T44" fmla="*/ 22 w 178"/>
                <a:gd name="T45" fmla="*/ 24 h 254"/>
                <a:gd name="T46" fmla="*/ 21 w 178"/>
                <a:gd name="T47" fmla="*/ 27 h 254"/>
                <a:gd name="T48" fmla="*/ 21 w 178"/>
                <a:gd name="T49" fmla="*/ 30 h 254"/>
                <a:gd name="T50" fmla="*/ 20 w 178"/>
                <a:gd name="T51" fmla="*/ 32 h 254"/>
                <a:gd name="T52" fmla="*/ 19 w 178"/>
                <a:gd name="T53" fmla="*/ 31 h 254"/>
                <a:gd name="T54" fmla="*/ 19 w 178"/>
                <a:gd name="T55" fmla="*/ 30 h 254"/>
                <a:gd name="T56" fmla="*/ 19 w 178"/>
                <a:gd name="T57" fmla="*/ 30 h 254"/>
                <a:gd name="T58" fmla="*/ 20 w 178"/>
                <a:gd name="T59" fmla="*/ 29 h 254"/>
                <a:gd name="T60" fmla="*/ 19 w 178"/>
                <a:gd name="T61" fmla="*/ 29 h 254"/>
                <a:gd name="T62" fmla="*/ 18 w 178"/>
                <a:gd name="T63" fmla="*/ 27 h 254"/>
                <a:gd name="T64" fmla="*/ 18 w 178"/>
                <a:gd name="T65" fmla="*/ 25 h 254"/>
                <a:gd name="T66" fmla="*/ 18 w 178"/>
                <a:gd name="T67" fmla="*/ 23 h 254"/>
                <a:gd name="T68" fmla="*/ 15 w 178"/>
                <a:gd name="T69" fmla="*/ 22 h 254"/>
                <a:gd name="T70" fmla="*/ 14 w 178"/>
                <a:gd name="T71" fmla="*/ 21 h 254"/>
                <a:gd name="T72" fmla="*/ 14 w 178"/>
                <a:gd name="T73" fmla="*/ 21 h 254"/>
                <a:gd name="T74" fmla="*/ 15 w 178"/>
                <a:gd name="T75" fmla="*/ 20 h 254"/>
                <a:gd name="T76" fmla="*/ 14 w 178"/>
                <a:gd name="T77" fmla="*/ 19 h 254"/>
                <a:gd name="T78" fmla="*/ 11 w 178"/>
                <a:gd name="T79" fmla="*/ 18 h 254"/>
                <a:gd name="T80" fmla="*/ 10 w 178"/>
                <a:gd name="T81" fmla="*/ 18 h 254"/>
                <a:gd name="T82" fmla="*/ 9 w 178"/>
                <a:gd name="T83" fmla="*/ 17 h 254"/>
                <a:gd name="T84" fmla="*/ 7 w 178"/>
                <a:gd name="T85" fmla="*/ 16 h 254"/>
                <a:gd name="T86" fmla="*/ 6 w 178"/>
                <a:gd name="T87" fmla="*/ 16 h 254"/>
                <a:gd name="T88" fmla="*/ 6 w 178"/>
                <a:gd name="T89" fmla="*/ 15 h 254"/>
                <a:gd name="T90" fmla="*/ 6 w 178"/>
                <a:gd name="T91" fmla="*/ 15 h 254"/>
                <a:gd name="T92" fmla="*/ 6 w 178"/>
                <a:gd name="T93" fmla="*/ 12 h 254"/>
                <a:gd name="T94" fmla="*/ 5 w 178"/>
                <a:gd name="T95" fmla="*/ 9 h 254"/>
                <a:gd name="T96" fmla="*/ 3 w 178"/>
                <a:gd name="T97" fmla="*/ 5 h 254"/>
                <a:gd name="T98" fmla="*/ 3 w 178"/>
                <a:gd name="T99" fmla="*/ 4 h 254"/>
                <a:gd name="T100" fmla="*/ 3 w 178"/>
                <a:gd name="T101" fmla="*/ 3 h 254"/>
                <a:gd name="T102" fmla="*/ 1 w 178"/>
                <a:gd name="T103" fmla="*/ 2 h 254"/>
                <a:gd name="T104" fmla="*/ 1 w 178"/>
                <a:gd name="T105" fmla="*/ 1 h 254"/>
                <a:gd name="T106" fmla="*/ 1 w 178"/>
                <a:gd name="T107" fmla="*/ 1 h 254"/>
                <a:gd name="T108" fmla="*/ 1 w 178"/>
                <a:gd name="T109" fmla="*/ 1 h 254"/>
                <a:gd name="T110" fmla="*/ 1 w 178"/>
                <a:gd name="T111" fmla="*/ 1 h 254"/>
                <a:gd name="T112" fmla="*/ 1 w 178"/>
                <a:gd name="T113" fmla="*/ 1 h 254"/>
                <a:gd name="T114" fmla="*/ 3 w 178"/>
                <a:gd name="T115" fmla="*/ 2 h 254"/>
                <a:gd name="T116" fmla="*/ 3 w 178"/>
                <a:gd name="T117" fmla="*/ 2 h 254"/>
                <a:gd name="T118" fmla="*/ 5 w 178"/>
                <a:gd name="T119" fmla="*/ 3 h 254"/>
                <a:gd name="T120" fmla="*/ 3 w 178"/>
                <a:gd name="T121" fmla="*/ 2 h 254"/>
                <a:gd name="T122" fmla="*/ 1 w 178"/>
                <a:gd name="T123" fmla="*/ 1 h 25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8"/>
                <a:gd name="T187" fmla="*/ 0 h 254"/>
                <a:gd name="T188" fmla="*/ 178 w 178"/>
                <a:gd name="T189" fmla="*/ 254 h 25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8" h="254">
                  <a:moveTo>
                    <a:pt x="13" y="2"/>
                  </a:moveTo>
                  <a:lnTo>
                    <a:pt x="19" y="2"/>
                  </a:lnTo>
                  <a:lnTo>
                    <a:pt x="17" y="4"/>
                  </a:lnTo>
                  <a:lnTo>
                    <a:pt x="32" y="4"/>
                  </a:lnTo>
                  <a:lnTo>
                    <a:pt x="37" y="7"/>
                  </a:lnTo>
                  <a:lnTo>
                    <a:pt x="44" y="10"/>
                  </a:lnTo>
                  <a:lnTo>
                    <a:pt x="51" y="11"/>
                  </a:lnTo>
                  <a:lnTo>
                    <a:pt x="58" y="13"/>
                  </a:lnTo>
                  <a:lnTo>
                    <a:pt x="66" y="14"/>
                  </a:lnTo>
                  <a:lnTo>
                    <a:pt x="73" y="14"/>
                  </a:lnTo>
                  <a:lnTo>
                    <a:pt x="78" y="14"/>
                  </a:lnTo>
                  <a:lnTo>
                    <a:pt x="84" y="15"/>
                  </a:lnTo>
                  <a:lnTo>
                    <a:pt x="91" y="21"/>
                  </a:lnTo>
                  <a:lnTo>
                    <a:pt x="93" y="22"/>
                  </a:lnTo>
                  <a:lnTo>
                    <a:pt x="96" y="22"/>
                  </a:lnTo>
                  <a:lnTo>
                    <a:pt x="100" y="23"/>
                  </a:lnTo>
                  <a:lnTo>
                    <a:pt x="103" y="25"/>
                  </a:lnTo>
                  <a:lnTo>
                    <a:pt x="107" y="26"/>
                  </a:lnTo>
                  <a:lnTo>
                    <a:pt x="110" y="28"/>
                  </a:lnTo>
                  <a:lnTo>
                    <a:pt x="111" y="29"/>
                  </a:lnTo>
                  <a:lnTo>
                    <a:pt x="114" y="30"/>
                  </a:lnTo>
                  <a:lnTo>
                    <a:pt x="117" y="32"/>
                  </a:lnTo>
                  <a:lnTo>
                    <a:pt x="121" y="33"/>
                  </a:lnTo>
                  <a:lnTo>
                    <a:pt x="125" y="34"/>
                  </a:lnTo>
                  <a:lnTo>
                    <a:pt x="128" y="37"/>
                  </a:lnTo>
                  <a:lnTo>
                    <a:pt x="132" y="40"/>
                  </a:lnTo>
                  <a:lnTo>
                    <a:pt x="136" y="41"/>
                  </a:lnTo>
                  <a:lnTo>
                    <a:pt x="139" y="43"/>
                  </a:lnTo>
                  <a:lnTo>
                    <a:pt x="143" y="44"/>
                  </a:lnTo>
                  <a:lnTo>
                    <a:pt x="144" y="47"/>
                  </a:lnTo>
                  <a:lnTo>
                    <a:pt x="146" y="51"/>
                  </a:lnTo>
                  <a:lnTo>
                    <a:pt x="150" y="55"/>
                  </a:lnTo>
                  <a:lnTo>
                    <a:pt x="155" y="59"/>
                  </a:lnTo>
                  <a:lnTo>
                    <a:pt x="159" y="65"/>
                  </a:lnTo>
                  <a:lnTo>
                    <a:pt x="165" y="67"/>
                  </a:lnTo>
                  <a:lnTo>
                    <a:pt x="169" y="71"/>
                  </a:lnTo>
                  <a:lnTo>
                    <a:pt x="172" y="73"/>
                  </a:lnTo>
                  <a:lnTo>
                    <a:pt x="172" y="81"/>
                  </a:lnTo>
                  <a:lnTo>
                    <a:pt x="173" y="88"/>
                  </a:lnTo>
                  <a:lnTo>
                    <a:pt x="174" y="96"/>
                  </a:lnTo>
                  <a:lnTo>
                    <a:pt x="174" y="104"/>
                  </a:lnTo>
                  <a:lnTo>
                    <a:pt x="176" y="111"/>
                  </a:lnTo>
                  <a:lnTo>
                    <a:pt x="177" y="119"/>
                  </a:lnTo>
                  <a:lnTo>
                    <a:pt x="178" y="128"/>
                  </a:lnTo>
                  <a:lnTo>
                    <a:pt x="178" y="135"/>
                  </a:lnTo>
                  <a:lnTo>
                    <a:pt x="174" y="139"/>
                  </a:lnTo>
                  <a:lnTo>
                    <a:pt x="172" y="145"/>
                  </a:lnTo>
                  <a:lnTo>
                    <a:pt x="167" y="154"/>
                  </a:lnTo>
                  <a:lnTo>
                    <a:pt x="165" y="162"/>
                  </a:lnTo>
                  <a:lnTo>
                    <a:pt x="162" y="172"/>
                  </a:lnTo>
                  <a:lnTo>
                    <a:pt x="158" y="180"/>
                  </a:lnTo>
                  <a:lnTo>
                    <a:pt x="154" y="187"/>
                  </a:lnTo>
                  <a:lnTo>
                    <a:pt x="150" y="193"/>
                  </a:lnTo>
                  <a:lnTo>
                    <a:pt x="150" y="195"/>
                  </a:lnTo>
                  <a:lnTo>
                    <a:pt x="150" y="198"/>
                  </a:lnTo>
                  <a:lnTo>
                    <a:pt x="150" y="200"/>
                  </a:lnTo>
                  <a:lnTo>
                    <a:pt x="151" y="202"/>
                  </a:lnTo>
                  <a:lnTo>
                    <a:pt x="151" y="204"/>
                  </a:lnTo>
                  <a:lnTo>
                    <a:pt x="152" y="206"/>
                  </a:lnTo>
                  <a:lnTo>
                    <a:pt x="152" y="207"/>
                  </a:lnTo>
                  <a:lnTo>
                    <a:pt x="152" y="209"/>
                  </a:lnTo>
                  <a:lnTo>
                    <a:pt x="152" y="207"/>
                  </a:lnTo>
                  <a:lnTo>
                    <a:pt x="154" y="204"/>
                  </a:lnTo>
                  <a:lnTo>
                    <a:pt x="157" y="202"/>
                  </a:lnTo>
                  <a:lnTo>
                    <a:pt x="159" y="198"/>
                  </a:lnTo>
                  <a:lnTo>
                    <a:pt x="162" y="195"/>
                  </a:lnTo>
                  <a:lnTo>
                    <a:pt x="165" y="192"/>
                  </a:lnTo>
                  <a:lnTo>
                    <a:pt x="167" y="191"/>
                  </a:lnTo>
                  <a:lnTo>
                    <a:pt x="169" y="189"/>
                  </a:lnTo>
                  <a:lnTo>
                    <a:pt x="169" y="198"/>
                  </a:lnTo>
                  <a:lnTo>
                    <a:pt x="167" y="206"/>
                  </a:lnTo>
                  <a:lnTo>
                    <a:pt x="166" y="214"/>
                  </a:lnTo>
                  <a:lnTo>
                    <a:pt x="165" y="222"/>
                  </a:lnTo>
                  <a:lnTo>
                    <a:pt x="165" y="230"/>
                  </a:lnTo>
                  <a:lnTo>
                    <a:pt x="163" y="239"/>
                  </a:lnTo>
                  <a:lnTo>
                    <a:pt x="162" y="247"/>
                  </a:lnTo>
                  <a:lnTo>
                    <a:pt x="162" y="254"/>
                  </a:lnTo>
                  <a:lnTo>
                    <a:pt x="159" y="254"/>
                  </a:lnTo>
                  <a:lnTo>
                    <a:pt x="155" y="252"/>
                  </a:lnTo>
                  <a:lnTo>
                    <a:pt x="154" y="250"/>
                  </a:lnTo>
                  <a:lnTo>
                    <a:pt x="151" y="247"/>
                  </a:lnTo>
                  <a:lnTo>
                    <a:pt x="150" y="243"/>
                  </a:lnTo>
                  <a:lnTo>
                    <a:pt x="147" y="240"/>
                  </a:lnTo>
                  <a:lnTo>
                    <a:pt x="146" y="239"/>
                  </a:lnTo>
                  <a:lnTo>
                    <a:pt x="143" y="239"/>
                  </a:lnTo>
                  <a:lnTo>
                    <a:pt x="144" y="237"/>
                  </a:lnTo>
                  <a:lnTo>
                    <a:pt x="147" y="235"/>
                  </a:lnTo>
                  <a:lnTo>
                    <a:pt x="150" y="230"/>
                  </a:lnTo>
                  <a:lnTo>
                    <a:pt x="154" y="228"/>
                  </a:lnTo>
                  <a:lnTo>
                    <a:pt x="155" y="225"/>
                  </a:lnTo>
                  <a:lnTo>
                    <a:pt x="155" y="224"/>
                  </a:lnTo>
                  <a:lnTo>
                    <a:pt x="154" y="224"/>
                  </a:lnTo>
                  <a:lnTo>
                    <a:pt x="150" y="229"/>
                  </a:lnTo>
                  <a:lnTo>
                    <a:pt x="146" y="222"/>
                  </a:lnTo>
                  <a:lnTo>
                    <a:pt x="146" y="215"/>
                  </a:lnTo>
                  <a:lnTo>
                    <a:pt x="144" y="210"/>
                  </a:lnTo>
                  <a:lnTo>
                    <a:pt x="143" y="204"/>
                  </a:lnTo>
                  <a:lnTo>
                    <a:pt x="141" y="200"/>
                  </a:lnTo>
                  <a:lnTo>
                    <a:pt x="140" y="195"/>
                  </a:lnTo>
                  <a:lnTo>
                    <a:pt x="140" y="189"/>
                  </a:lnTo>
                  <a:lnTo>
                    <a:pt x="141" y="185"/>
                  </a:lnTo>
                  <a:lnTo>
                    <a:pt x="143" y="180"/>
                  </a:lnTo>
                  <a:lnTo>
                    <a:pt x="133" y="180"/>
                  </a:lnTo>
                  <a:lnTo>
                    <a:pt x="126" y="173"/>
                  </a:lnTo>
                  <a:lnTo>
                    <a:pt x="124" y="173"/>
                  </a:lnTo>
                  <a:lnTo>
                    <a:pt x="119" y="173"/>
                  </a:lnTo>
                  <a:lnTo>
                    <a:pt x="114" y="167"/>
                  </a:lnTo>
                  <a:lnTo>
                    <a:pt x="115" y="166"/>
                  </a:lnTo>
                  <a:lnTo>
                    <a:pt x="117" y="166"/>
                  </a:lnTo>
                  <a:lnTo>
                    <a:pt x="118" y="165"/>
                  </a:lnTo>
                  <a:lnTo>
                    <a:pt x="119" y="163"/>
                  </a:lnTo>
                  <a:lnTo>
                    <a:pt x="121" y="162"/>
                  </a:lnTo>
                  <a:lnTo>
                    <a:pt x="122" y="161"/>
                  </a:lnTo>
                  <a:lnTo>
                    <a:pt x="122" y="159"/>
                  </a:lnTo>
                  <a:lnTo>
                    <a:pt x="124" y="158"/>
                  </a:lnTo>
                  <a:lnTo>
                    <a:pt x="119" y="155"/>
                  </a:lnTo>
                  <a:lnTo>
                    <a:pt x="114" y="152"/>
                  </a:lnTo>
                  <a:lnTo>
                    <a:pt x="109" y="150"/>
                  </a:lnTo>
                  <a:lnTo>
                    <a:pt x="102" y="147"/>
                  </a:lnTo>
                  <a:lnTo>
                    <a:pt x="95" y="143"/>
                  </a:lnTo>
                  <a:lnTo>
                    <a:pt x="89" y="140"/>
                  </a:lnTo>
                  <a:lnTo>
                    <a:pt x="82" y="139"/>
                  </a:lnTo>
                  <a:lnTo>
                    <a:pt x="78" y="137"/>
                  </a:lnTo>
                  <a:lnTo>
                    <a:pt x="76" y="136"/>
                  </a:lnTo>
                  <a:lnTo>
                    <a:pt x="74" y="135"/>
                  </a:lnTo>
                  <a:lnTo>
                    <a:pt x="71" y="132"/>
                  </a:lnTo>
                  <a:lnTo>
                    <a:pt x="67" y="129"/>
                  </a:lnTo>
                  <a:lnTo>
                    <a:pt x="65" y="128"/>
                  </a:lnTo>
                  <a:lnTo>
                    <a:pt x="61" y="125"/>
                  </a:lnTo>
                  <a:lnTo>
                    <a:pt x="58" y="124"/>
                  </a:lnTo>
                  <a:lnTo>
                    <a:pt x="55" y="122"/>
                  </a:lnTo>
                  <a:lnTo>
                    <a:pt x="55" y="121"/>
                  </a:lnTo>
                  <a:lnTo>
                    <a:pt x="55" y="119"/>
                  </a:lnTo>
                  <a:lnTo>
                    <a:pt x="54" y="118"/>
                  </a:lnTo>
                  <a:lnTo>
                    <a:pt x="54" y="117"/>
                  </a:lnTo>
                  <a:lnTo>
                    <a:pt x="52" y="117"/>
                  </a:lnTo>
                  <a:lnTo>
                    <a:pt x="51" y="115"/>
                  </a:lnTo>
                  <a:lnTo>
                    <a:pt x="50" y="115"/>
                  </a:lnTo>
                  <a:lnTo>
                    <a:pt x="48" y="115"/>
                  </a:lnTo>
                  <a:lnTo>
                    <a:pt x="45" y="104"/>
                  </a:lnTo>
                  <a:lnTo>
                    <a:pt x="41" y="95"/>
                  </a:lnTo>
                  <a:lnTo>
                    <a:pt x="39" y="85"/>
                  </a:lnTo>
                  <a:lnTo>
                    <a:pt x="36" y="76"/>
                  </a:lnTo>
                  <a:lnTo>
                    <a:pt x="33" y="66"/>
                  </a:lnTo>
                  <a:lnTo>
                    <a:pt x="30" y="56"/>
                  </a:lnTo>
                  <a:lnTo>
                    <a:pt x="29" y="45"/>
                  </a:lnTo>
                  <a:lnTo>
                    <a:pt x="29" y="34"/>
                  </a:lnTo>
                  <a:lnTo>
                    <a:pt x="28" y="32"/>
                  </a:lnTo>
                  <a:lnTo>
                    <a:pt x="26" y="30"/>
                  </a:lnTo>
                  <a:lnTo>
                    <a:pt x="25" y="26"/>
                  </a:lnTo>
                  <a:lnTo>
                    <a:pt x="22" y="23"/>
                  </a:lnTo>
                  <a:lnTo>
                    <a:pt x="19" y="19"/>
                  </a:lnTo>
                  <a:lnTo>
                    <a:pt x="18" y="17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4"/>
                  </a:lnTo>
                  <a:lnTo>
                    <a:pt x="11" y="11"/>
                  </a:lnTo>
                  <a:lnTo>
                    <a:pt x="10" y="10"/>
                  </a:lnTo>
                  <a:lnTo>
                    <a:pt x="7" y="8"/>
                  </a:lnTo>
                  <a:lnTo>
                    <a:pt x="6" y="7"/>
                  </a:lnTo>
                  <a:lnTo>
                    <a:pt x="3" y="4"/>
                  </a:lnTo>
                  <a:lnTo>
                    <a:pt x="2" y="3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3"/>
                  </a:lnTo>
                  <a:lnTo>
                    <a:pt x="6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11" y="4"/>
                  </a:lnTo>
                  <a:lnTo>
                    <a:pt x="13" y="4"/>
                  </a:lnTo>
                  <a:lnTo>
                    <a:pt x="19" y="11"/>
                  </a:lnTo>
                  <a:lnTo>
                    <a:pt x="22" y="11"/>
                  </a:lnTo>
                  <a:lnTo>
                    <a:pt x="25" y="13"/>
                  </a:lnTo>
                  <a:lnTo>
                    <a:pt x="26" y="13"/>
                  </a:lnTo>
                  <a:lnTo>
                    <a:pt x="29" y="14"/>
                  </a:lnTo>
                  <a:lnTo>
                    <a:pt x="30" y="14"/>
                  </a:lnTo>
                  <a:lnTo>
                    <a:pt x="33" y="15"/>
                  </a:lnTo>
                  <a:lnTo>
                    <a:pt x="34" y="17"/>
                  </a:lnTo>
                  <a:lnTo>
                    <a:pt x="36" y="18"/>
                  </a:lnTo>
                  <a:lnTo>
                    <a:pt x="33" y="17"/>
                  </a:lnTo>
                  <a:lnTo>
                    <a:pt x="30" y="13"/>
                  </a:lnTo>
                  <a:lnTo>
                    <a:pt x="26" y="10"/>
                  </a:lnTo>
                  <a:lnTo>
                    <a:pt x="22" y="6"/>
                  </a:lnTo>
                  <a:lnTo>
                    <a:pt x="18" y="3"/>
                  </a:lnTo>
                  <a:lnTo>
                    <a:pt x="15" y="2"/>
                  </a:lnTo>
                  <a:lnTo>
                    <a:pt x="13" y="0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Freeform 30"/>
            <p:cNvSpPr>
              <a:spLocks/>
            </p:cNvSpPr>
            <p:nvPr/>
          </p:nvSpPr>
          <p:spPr bwMode="auto">
            <a:xfrm>
              <a:off x="623" y="3338"/>
              <a:ext cx="70" cy="17"/>
            </a:xfrm>
            <a:custGeom>
              <a:avLst/>
              <a:gdLst>
                <a:gd name="T0" fmla="*/ 0 w 140"/>
                <a:gd name="T1" fmla="*/ 3 h 35"/>
                <a:gd name="T2" fmla="*/ 18 w 140"/>
                <a:gd name="T3" fmla="*/ 0 h 35"/>
                <a:gd name="T4" fmla="*/ 0 w 140"/>
                <a:gd name="T5" fmla="*/ 4 h 35"/>
                <a:gd name="T6" fmla="*/ 0 w 140"/>
                <a:gd name="T7" fmla="*/ 3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0"/>
                <a:gd name="T13" fmla="*/ 0 h 35"/>
                <a:gd name="T14" fmla="*/ 140 w 140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0" h="35">
                  <a:moveTo>
                    <a:pt x="0" y="28"/>
                  </a:moveTo>
                  <a:lnTo>
                    <a:pt x="140" y="0"/>
                  </a:lnTo>
                  <a:lnTo>
                    <a:pt x="0" y="3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Freeform 31"/>
            <p:cNvSpPr>
              <a:spLocks/>
            </p:cNvSpPr>
            <p:nvPr/>
          </p:nvSpPr>
          <p:spPr bwMode="auto">
            <a:xfrm>
              <a:off x="1339" y="3359"/>
              <a:ext cx="24" cy="27"/>
            </a:xfrm>
            <a:custGeom>
              <a:avLst/>
              <a:gdLst>
                <a:gd name="T0" fmla="*/ 3 w 49"/>
                <a:gd name="T1" fmla="*/ 4 h 55"/>
                <a:gd name="T2" fmla="*/ 4 w 49"/>
                <a:gd name="T3" fmla="*/ 5 h 55"/>
                <a:gd name="T4" fmla="*/ 5 w 49"/>
                <a:gd name="T5" fmla="*/ 0 h 55"/>
                <a:gd name="T6" fmla="*/ 6 w 49"/>
                <a:gd name="T7" fmla="*/ 2 h 55"/>
                <a:gd name="T8" fmla="*/ 5 w 49"/>
                <a:gd name="T9" fmla="*/ 4 h 55"/>
                <a:gd name="T10" fmla="*/ 5 w 49"/>
                <a:gd name="T11" fmla="*/ 5 h 55"/>
                <a:gd name="T12" fmla="*/ 4 w 49"/>
                <a:gd name="T13" fmla="*/ 6 h 55"/>
                <a:gd name="T14" fmla="*/ 0 w 49"/>
                <a:gd name="T15" fmla="*/ 3 h 55"/>
                <a:gd name="T16" fmla="*/ 0 w 49"/>
                <a:gd name="T17" fmla="*/ 3 h 55"/>
                <a:gd name="T18" fmla="*/ 1 w 49"/>
                <a:gd name="T19" fmla="*/ 4 h 55"/>
                <a:gd name="T20" fmla="*/ 1 w 49"/>
                <a:gd name="T21" fmla="*/ 4 h 55"/>
                <a:gd name="T22" fmla="*/ 1 w 49"/>
                <a:gd name="T23" fmla="*/ 2 h 55"/>
                <a:gd name="T24" fmla="*/ 0 w 49"/>
                <a:gd name="T25" fmla="*/ 0 h 55"/>
                <a:gd name="T26" fmla="*/ 1 w 49"/>
                <a:gd name="T27" fmla="*/ 0 h 55"/>
                <a:gd name="T28" fmla="*/ 3 w 49"/>
                <a:gd name="T29" fmla="*/ 4 h 5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9"/>
                <a:gd name="T46" fmla="*/ 0 h 55"/>
                <a:gd name="T47" fmla="*/ 49 w 49"/>
                <a:gd name="T48" fmla="*/ 55 h 5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9" h="55">
                  <a:moveTo>
                    <a:pt x="30" y="38"/>
                  </a:moveTo>
                  <a:lnTo>
                    <a:pt x="34" y="42"/>
                  </a:lnTo>
                  <a:lnTo>
                    <a:pt x="43" y="4"/>
                  </a:lnTo>
                  <a:lnTo>
                    <a:pt x="49" y="23"/>
                  </a:lnTo>
                  <a:lnTo>
                    <a:pt x="43" y="36"/>
                  </a:lnTo>
                  <a:lnTo>
                    <a:pt x="47" y="47"/>
                  </a:lnTo>
                  <a:lnTo>
                    <a:pt x="38" y="55"/>
                  </a:lnTo>
                  <a:lnTo>
                    <a:pt x="3" y="31"/>
                  </a:lnTo>
                  <a:lnTo>
                    <a:pt x="0" y="27"/>
                  </a:lnTo>
                  <a:lnTo>
                    <a:pt x="11" y="36"/>
                  </a:lnTo>
                  <a:lnTo>
                    <a:pt x="15" y="36"/>
                  </a:lnTo>
                  <a:lnTo>
                    <a:pt x="15" y="19"/>
                  </a:lnTo>
                  <a:lnTo>
                    <a:pt x="7" y="0"/>
                  </a:lnTo>
                  <a:lnTo>
                    <a:pt x="15" y="0"/>
                  </a:lnTo>
                  <a:lnTo>
                    <a:pt x="30" y="3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Freeform 32"/>
            <p:cNvSpPr>
              <a:spLocks/>
            </p:cNvSpPr>
            <p:nvPr/>
          </p:nvSpPr>
          <p:spPr bwMode="auto">
            <a:xfrm>
              <a:off x="1325" y="3361"/>
              <a:ext cx="7" cy="8"/>
            </a:xfrm>
            <a:custGeom>
              <a:avLst/>
              <a:gdLst>
                <a:gd name="T0" fmla="*/ 1 w 15"/>
                <a:gd name="T1" fmla="*/ 2 h 15"/>
                <a:gd name="T2" fmla="*/ 0 w 15"/>
                <a:gd name="T3" fmla="*/ 0 h 15"/>
                <a:gd name="T4" fmla="*/ 1 w 15"/>
                <a:gd name="T5" fmla="*/ 0 h 15"/>
                <a:gd name="T6" fmla="*/ 1 w 15"/>
                <a:gd name="T7" fmla="*/ 2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15"/>
                <a:gd name="T14" fmla="*/ 15 w 15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15">
                  <a:moveTo>
                    <a:pt x="15" y="15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Freeform 33"/>
            <p:cNvSpPr>
              <a:spLocks/>
            </p:cNvSpPr>
            <p:nvPr/>
          </p:nvSpPr>
          <p:spPr bwMode="auto">
            <a:xfrm>
              <a:off x="1373" y="3363"/>
              <a:ext cx="16" cy="17"/>
            </a:xfrm>
            <a:custGeom>
              <a:avLst/>
              <a:gdLst>
                <a:gd name="T0" fmla="*/ 0 w 32"/>
                <a:gd name="T1" fmla="*/ 4 h 34"/>
                <a:gd name="T2" fmla="*/ 2 w 32"/>
                <a:gd name="T3" fmla="*/ 0 h 34"/>
                <a:gd name="T4" fmla="*/ 4 w 32"/>
                <a:gd name="T5" fmla="*/ 0 h 34"/>
                <a:gd name="T6" fmla="*/ 0 w 32"/>
                <a:gd name="T7" fmla="*/ 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34"/>
                <a:gd name="T14" fmla="*/ 32 w 32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34">
                  <a:moveTo>
                    <a:pt x="0" y="34"/>
                  </a:moveTo>
                  <a:lnTo>
                    <a:pt x="19" y="0"/>
                  </a:lnTo>
                  <a:lnTo>
                    <a:pt x="32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Freeform 34"/>
            <p:cNvSpPr>
              <a:spLocks/>
            </p:cNvSpPr>
            <p:nvPr/>
          </p:nvSpPr>
          <p:spPr bwMode="auto">
            <a:xfrm>
              <a:off x="1227" y="3367"/>
              <a:ext cx="24" cy="46"/>
            </a:xfrm>
            <a:custGeom>
              <a:avLst/>
              <a:gdLst>
                <a:gd name="T0" fmla="*/ 7 w 46"/>
                <a:gd name="T1" fmla="*/ 3 h 92"/>
                <a:gd name="T2" fmla="*/ 6 w 46"/>
                <a:gd name="T3" fmla="*/ 3 h 92"/>
                <a:gd name="T4" fmla="*/ 6 w 46"/>
                <a:gd name="T5" fmla="*/ 3 h 92"/>
                <a:gd name="T6" fmla="*/ 5 w 46"/>
                <a:gd name="T7" fmla="*/ 1 h 92"/>
                <a:gd name="T8" fmla="*/ 3 w 46"/>
                <a:gd name="T9" fmla="*/ 1 h 92"/>
                <a:gd name="T10" fmla="*/ 2 w 46"/>
                <a:gd name="T11" fmla="*/ 1 h 92"/>
                <a:gd name="T12" fmla="*/ 2 w 46"/>
                <a:gd name="T13" fmla="*/ 10 h 92"/>
                <a:gd name="T14" fmla="*/ 3 w 46"/>
                <a:gd name="T15" fmla="*/ 11 h 92"/>
                <a:gd name="T16" fmla="*/ 3 w 46"/>
                <a:gd name="T17" fmla="*/ 12 h 92"/>
                <a:gd name="T18" fmla="*/ 2 w 46"/>
                <a:gd name="T19" fmla="*/ 12 h 92"/>
                <a:gd name="T20" fmla="*/ 0 w 46"/>
                <a:gd name="T21" fmla="*/ 9 h 92"/>
                <a:gd name="T22" fmla="*/ 0 w 46"/>
                <a:gd name="T23" fmla="*/ 1 h 92"/>
                <a:gd name="T24" fmla="*/ 2 w 46"/>
                <a:gd name="T25" fmla="*/ 0 h 92"/>
                <a:gd name="T26" fmla="*/ 7 w 46"/>
                <a:gd name="T27" fmla="*/ 1 h 92"/>
                <a:gd name="T28" fmla="*/ 7 w 46"/>
                <a:gd name="T29" fmla="*/ 3 h 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6"/>
                <a:gd name="T46" fmla="*/ 0 h 92"/>
                <a:gd name="T47" fmla="*/ 46 w 46"/>
                <a:gd name="T48" fmla="*/ 92 h 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6" h="92">
                  <a:moveTo>
                    <a:pt x="46" y="26"/>
                  </a:moveTo>
                  <a:lnTo>
                    <a:pt x="42" y="31"/>
                  </a:lnTo>
                  <a:lnTo>
                    <a:pt x="40" y="31"/>
                  </a:lnTo>
                  <a:lnTo>
                    <a:pt x="34" y="7"/>
                  </a:lnTo>
                  <a:lnTo>
                    <a:pt x="19" y="7"/>
                  </a:lnTo>
                  <a:lnTo>
                    <a:pt x="12" y="15"/>
                  </a:lnTo>
                  <a:lnTo>
                    <a:pt x="15" y="77"/>
                  </a:lnTo>
                  <a:lnTo>
                    <a:pt x="19" y="81"/>
                  </a:lnTo>
                  <a:lnTo>
                    <a:pt x="19" y="90"/>
                  </a:lnTo>
                  <a:lnTo>
                    <a:pt x="15" y="92"/>
                  </a:lnTo>
                  <a:lnTo>
                    <a:pt x="0" y="65"/>
                  </a:lnTo>
                  <a:lnTo>
                    <a:pt x="0" y="7"/>
                  </a:lnTo>
                  <a:lnTo>
                    <a:pt x="15" y="0"/>
                  </a:lnTo>
                  <a:lnTo>
                    <a:pt x="46" y="3"/>
                  </a:lnTo>
                  <a:lnTo>
                    <a:pt x="46" y="2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Freeform 35"/>
            <p:cNvSpPr>
              <a:spLocks/>
            </p:cNvSpPr>
            <p:nvPr/>
          </p:nvSpPr>
          <p:spPr bwMode="auto">
            <a:xfrm>
              <a:off x="1476" y="3369"/>
              <a:ext cx="24" cy="41"/>
            </a:xfrm>
            <a:custGeom>
              <a:avLst/>
              <a:gdLst>
                <a:gd name="T0" fmla="*/ 7 w 46"/>
                <a:gd name="T1" fmla="*/ 3 h 82"/>
                <a:gd name="T2" fmla="*/ 5 w 46"/>
                <a:gd name="T3" fmla="*/ 10 h 82"/>
                <a:gd name="T4" fmla="*/ 5 w 46"/>
                <a:gd name="T5" fmla="*/ 10 h 82"/>
                <a:gd name="T6" fmla="*/ 3 w 46"/>
                <a:gd name="T7" fmla="*/ 10 h 82"/>
                <a:gd name="T8" fmla="*/ 4 w 46"/>
                <a:gd name="T9" fmla="*/ 3 h 82"/>
                <a:gd name="T10" fmla="*/ 3 w 46"/>
                <a:gd name="T11" fmla="*/ 1 h 82"/>
                <a:gd name="T12" fmla="*/ 2 w 46"/>
                <a:gd name="T13" fmla="*/ 3 h 82"/>
                <a:gd name="T14" fmla="*/ 2 w 46"/>
                <a:gd name="T15" fmla="*/ 3 h 82"/>
                <a:gd name="T16" fmla="*/ 0 w 46"/>
                <a:gd name="T17" fmla="*/ 3 h 82"/>
                <a:gd name="T18" fmla="*/ 0 w 46"/>
                <a:gd name="T19" fmla="*/ 3 h 82"/>
                <a:gd name="T20" fmla="*/ 3 w 46"/>
                <a:gd name="T21" fmla="*/ 0 h 82"/>
                <a:gd name="T22" fmla="*/ 5 w 46"/>
                <a:gd name="T23" fmla="*/ 1 h 82"/>
                <a:gd name="T24" fmla="*/ 7 w 46"/>
                <a:gd name="T25" fmla="*/ 3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82"/>
                <a:gd name="T41" fmla="*/ 46 w 46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82">
                  <a:moveTo>
                    <a:pt x="46" y="23"/>
                  </a:moveTo>
                  <a:lnTo>
                    <a:pt x="34" y="78"/>
                  </a:lnTo>
                  <a:lnTo>
                    <a:pt x="34" y="82"/>
                  </a:lnTo>
                  <a:lnTo>
                    <a:pt x="23" y="82"/>
                  </a:lnTo>
                  <a:lnTo>
                    <a:pt x="31" y="19"/>
                  </a:lnTo>
                  <a:lnTo>
                    <a:pt x="23" y="12"/>
                  </a:lnTo>
                  <a:lnTo>
                    <a:pt x="12" y="23"/>
                  </a:lnTo>
                  <a:lnTo>
                    <a:pt x="12" y="28"/>
                  </a:lnTo>
                  <a:lnTo>
                    <a:pt x="0" y="28"/>
                  </a:lnTo>
                  <a:lnTo>
                    <a:pt x="0" y="17"/>
                  </a:lnTo>
                  <a:lnTo>
                    <a:pt x="19" y="0"/>
                  </a:lnTo>
                  <a:lnTo>
                    <a:pt x="38" y="8"/>
                  </a:lnTo>
                  <a:lnTo>
                    <a:pt x="46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Freeform 36"/>
            <p:cNvSpPr>
              <a:spLocks/>
            </p:cNvSpPr>
            <p:nvPr/>
          </p:nvSpPr>
          <p:spPr bwMode="auto">
            <a:xfrm>
              <a:off x="492" y="3373"/>
              <a:ext cx="133" cy="85"/>
            </a:xfrm>
            <a:custGeom>
              <a:avLst/>
              <a:gdLst>
                <a:gd name="T0" fmla="*/ 31 w 264"/>
                <a:gd name="T1" fmla="*/ 0 h 172"/>
                <a:gd name="T2" fmla="*/ 29 w 264"/>
                <a:gd name="T3" fmla="*/ 4 h 172"/>
                <a:gd name="T4" fmla="*/ 20 w 264"/>
                <a:gd name="T5" fmla="*/ 6 h 172"/>
                <a:gd name="T6" fmla="*/ 20 w 264"/>
                <a:gd name="T7" fmla="*/ 7 h 172"/>
                <a:gd name="T8" fmla="*/ 24 w 264"/>
                <a:gd name="T9" fmla="*/ 7 h 172"/>
                <a:gd name="T10" fmla="*/ 7 w 264"/>
                <a:gd name="T11" fmla="*/ 16 h 172"/>
                <a:gd name="T12" fmla="*/ 9 w 264"/>
                <a:gd name="T13" fmla="*/ 18 h 172"/>
                <a:gd name="T14" fmla="*/ 10 w 264"/>
                <a:gd name="T15" fmla="*/ 17 h 172"/>
                <a:gd name="T16" fmla="*/ 12 w 264"/>
                <a:gd name="T17" fmla="*/ 17 h 172"/>
                <a:gd name="T18" fmla="*/ 2 w 264"/>
                <a:gd name="T19" fmla="*/ 20 h 172"/>
                <a:gd name="T20" fmla="*/ 1 w 264"/>
                <a:gd name="T21" fmla="*/ 21 h 172"/>
                <a:gd name="T22" fmla="*/ 0 w 264"/>
                <a:gd name="T23" fmla="*/ 20 h 172"/>
                <a:gd name="T24" fmla="*/ 5 w 264"/>
                <a:gd name="T25" fmla="*/ 19 h 172"/>
                <a:gd name="T26" fmla="*/ 6 w 264"/>
                <a:gd name="T27" fmla="*/ 17 h 172"/>
                <a:gd name="T28" fmla="*/ 6 w 264"/>
                <a:gd name="T29" fmla="*/ 15 h 172"/>
                <a:gd name="T30" fmla="*/ 17 w 264"/>
                <a:gd name="T31" fmla="*/ 10 h 172"/>
                <a:gd name="T32" fmla="*/ 17 w 264"/>
                <a:gd name="T33" fmla="*/ 9 h 172"/>
                <a:gd name="T34" fmla="*/ 15 w 264"/>
                <a:gd name="T35" fmla="*/ 9 h 172"/>
                <a:gd name="T36" fmla="*/ 15 w 264"/>
                <a:gd name="T37" fmla="*/ 7 h 172"/>
                <a:gd name="T38" fmla="*/ 27 w 264"/>
                <a:gd name="T39" fmla="*/ 4 h 172"/>
                <a:gd name="T40" fmla="*/ 28 w 264"/>
                <a:gd name="T41" fmla="*/ 3 h 172"/>
                <a:gd name="T42" fmla="*/ 27 w 264"/>
                <a:gd name="T43" fmla="*/ 1 h 172"/>
                <a:gd name="T44" fmla="*/ 23 w 264"/>
                <a:gd name="T45" fmla="*/ 1 h 172"/>
                <a:gd name="T46" fmla="*/ 22 w 264"/>
                <a:gd name="T47" fmla="*/ 1 h 172"/>
                <a:gd name="T48" fmla="*/ 31 w 264"/>
                <a:gd name="T49" fmla="*/ 0 h 172"/>
                <a:gd name="T50" fmla="*/ 34 w 264"/>
                <a:gd name="T51" fmla="*/ 0 h 172"/>
                <a:gd name="T52" fmla="*/ 31 w 264"/>
                <a:gd name="T53" fmla="*/ 0 h 17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64"/>
                <a:gd name="T82" fmla="*/ 0 h 172"/>
                <a:gd name="T83" fmla="*/ 264 w 264"/>
                <a:gd name="T84" fmla="*/ 172 h 17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64" h="172">
                  <a:moveTo>
                    <a:pt x="241" y="4"/>
                  </a:moveTo>
                  <a:lnTo>
                    <a:pt x="225" y="32"/>
                  </a:lnTo>
                  <a:lnTo>
                    <a:pt x="159" y="54"/>
                  </a:lnTo>
                  <a:lnTo>
                    <a:pt x="156" y="58"/>
                  </a:lnTo>
                  <a:lnTo>
                    <a:pt x="186" y="63"/>
                  </a:lnTo>
                  <a:lnTo>
                    <a:pt x="55" y="136"/>
                  </a:lnTo>
                  <a:lnTo>
                    <a:pt x="66" y="148"/>
                  </a:lnTo>
                  <a:lnTo>
                    <a:pt x="78" y="144"/>
                  </a:lnTo>
                  <a:lnTo>
                    <a:pt x="89" y="144"/>
                  </a:lnTo>
                  <a:lnTo>
                    <a:pt x="12" y="164"/>
                  </a:lnTo>
                  <a:lnTo>
                    <a:pt x="4" y="172"/>
                  </a:lnTo>
                  <a:lnTo>
                    <a:pt x="0" y="168"/>
                  </a:lnTo>
                  <a:lnTo>
                    <a:pt x="39" y="153"/>
                  </a:lnTo>
                  <a:lnTo>
                    <a:pt x="46" y="144"/>
                  </a:lnTo>
                  <a:lnTo>
                    <a:pt x="46" y="128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16" y="74"/>
                  </a:lnTo>
                  <a:lnTo>
                    <a:pt x="116" y="63"/>
                  </a:lnTo>
                  <a:lnTo>
                    <a:pt x="214" y="32"/>
                  </a:lnTo>
                  <a:lnTo>
                    <a:pt x="220" y="24"/>
                  </a:lnTo>
                  <a:lnTo>
                    <a:pt x="214" y="15"/>
                  </a:lnTo>
                  <a:lnTo>
                    <a:pt x="178" y="15"/>
                  </a:lnTo>
                  <a:lnTo>
                    <a:pt x="175" y="11"/>
                  </a:lnTo>
                  <a:lnTo>
                    <a:pt x="241" y="0"/>
                  </a:lnTo>
                  <a:lnTo>
                    <a:pt x="264" y="0"/>
                  </a:lnTo>
                  <a:lnTo>
                    <a:pt x="241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Freeform 37"/>
            <p:cNvSpPr>
              <a:spLocks/>
            </p:cNvSpPr>
            <p:nvPr/>
          </p:nvSpPr>
          <p:spPr bwMode="auto">
            <a:xfrm>
              <a:off x="1408" y="3380"/>
              <a:ext cx="22" cy="16"/>
            </a:xfrm>
            <a:custGeom>
              <a:avLst/>
              <a:gdLst>
                <a:gd name="T0" fmla="*/ 6 w 42"/>
                <a:gd name="T1" fmla="*/ 1 h 32"/>
                <a:gd name="T2" fmla="*/ 2 w 42"/>
                <a:gd name="T3" fmla="*/ 3 h 32"/>
                <a:gd name="T4" fmla="*/ 1 w 42"/>
                <a:gd name="T5" fmla="*/ 4 h 32"/>
                <a:gd name="T6" fmla="*/ 0 w 42"/>
                <a:gd name="T7" fmla="*/ 3 h 32"/>
                <a:gd name="T8" fmla="*/ 5 w 42"/>
                <a:gd name="T9" fmla="*/ 0 h 32"/>
                <a:gd name="T10" fmla="*/ 6 w 42"/>
                <a:gd name="T11" fmla="*/ 1 h 32"/>
                <a:gd name="T12" fmla="*/ 6 w 42"/>
                <a:gd name="T13" fmla="*/ 1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"/>
                <a:gd name="T22" fmla="*/ 0 h 32"/>
                <a:gd name="T23" fmla="*/ 42 w 42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" h="32">
                  <a:moveTo>
                    <a:pt x="42" y="13"/>
                  </a:moveTo>
                  <a:lnTo>
                    <a:pt x="11" y="28"/>
                  </a:lnTo>
                  <a:lnTo>
                    <a:pt x="7" y="32"/>
                  </a:lnTo>
                  <a:lnTo>
                    <a:pt x="0" y="24"/>
                  </a:lnTo>
                  <a:lnTo>
                    <a:pt x="38" y="0"/>
                  </a:lnTo>
                  <a:lnTo>
                    <a:pt x="42" y="5"/>
                  </a:lnTo>
                  <a:lnTo>
                    <a:pt x="42" y="1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Freeform 38"/>
            <p:cNvSpPr>
              <a:spLocks/>
            </p:cNvSpPr>
            <p:nvPr/>
          </p:nvSpPr>
          <p:spPr bwMode="auto">
            <a:xfrm>
              <a:off x="926" y="3392"/>
              <a:ext cx="64" cy="31"/>
            </a:xfrm>
            <a:custGeom>
              <a:avLst/>
              <a:gdLst>
                <a:gd name="T0" fmla="*/ 16 w 129"/>
                <a:gd name="T1" fmla="*/ 8 h 61"/>
                <a:gd name="T2" fmla="*/ 0 w 129"/>
                <a:gd name="T3" fmla="*/ 1 h 61"/>
                <a:gd name="T4" fmla="*/ 0 w 129"/>
                <a:gd name="T5" fmla="*/ 0 h 61"/>
                <a:gd name="T6" fmla="*/ 14 w 129"/>
                <a:gd name="T7" fmla="*/ 7 h 61"/>
                <a:gd name="T8" fmla="*/ 16 w 129"/>
                <a:gd name="T9" fmla="*/ 8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"/>
                <a:gd name="T16" fmla="*/ 0 h 61"/>
                <a:gd name="T17" fmla="*/ 129 w 129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" h="61">
                  <a:moveTo>
                    <a:pt x="129" y="61"/>
                  </a:moveTo>
                  <a:lnTo>
                    <a:pt x="0" y="4"/>
                  </a:lnTo>
                  <a:lnTo>
                    <a:pt x="5" y="0"/>
                  </a:lnTo>
                  <a:lnTo>
                    <a:pt x="118" y="50"/>
                  </a:lnTo>
                  <a:lnTo>
                    <a:pt x="129" y="6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Freeform 39"/>
            <p:cNvSpPr>
              <a:spLocks/>
            </p:cNvSpPr>
            <p:nvPr/>
          </p:nvSpPr>
          <p:spPr bwMode="auto">
            <a:xfrm>
              <a:off x="1416" y="3406"/>
              <a:ext cx="12" cy="2"/>
            </a:xfrm>
            <a:custGeom>
              <a:avLst/>
              <a:gdLst>
                <a:gd name="T0" fmla="*/ 1 w 23"/>
                <a:gd name="T1" fmla="*/ 1 h 4"/>
                <a:gd name="T2" fmla="*/ 0 w 23"/>
                <a:gd name="T3" fmla="*/ 1 h 4"/>
                <a:gd name="T4" fmla="*/ 1 w 23"/>
                <a:gd name="T5" fmla="*/ 0 h 4"/>
                <a:gd name="T6" fmla="*/ 3 w 23"/>
                <a:gd name="T7" fmla="*/ 0 h 4"/>
                <a:gd name="T8" fmla="*/ 1 w 23"/>
                <a:gd name="T9" fmla="*/ 1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4"/>
                <a:gd name="T17" fmla="*/ 23 w 23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4">
                  <a:moveTo>
                    <a:pt x="8" y="4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23" y="0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Freeform 40"/>
            <p:cNvSpPr>
              <a:spLocks/>
            </p:cNvSpPr>
            <p:nvPr/>
          </p:nvSpPr>
          <p:spPr bwMode="auto">
            <a:xfrm>
              <a:off x="1377" y="3423"/>
              <a:ext cx="74" cy="97"/>
            </a:xfrm>
            <a:custGeom>
              <a:avLst/>
              <a:gdLst>
                <a:gd name="T0" fmla="*/ 19 w 148"/>
                <a:gd name="T1" fmla="*/ 1 h 195"/>
                <a:gd name="T2" fmla="*/ 6 w 148"/>
                <a:gd name="T3" fmla="*/ 4 h 195"/>
                <a:gd name="T4" fmla="*/ 2 w 148"/>
                <a:gd name="T5" fmla="*/ 10 h 195"/>
                <a:gd name="T6" fmla="*/ 1 w 148"/>
                <a:gd name="T7" fmla="*/ 17 h 195"/>
                <a:gd name="T8" fmla="*/ 1 w 148"/>
                <a:gd name="T9" fmla="*/ 22 h 195"/>
                <a:gd name="T10" fmla="*/ 1 w 148"/>
                <a:gd name="T11" fmla="*/ 24 h 195"/>
                <a:gd name="T12" fmla="*/ 0 w 148"/>
                <a:gd name="T13" fmla="*/ 19 h 195"/>
                <a:gd name="T14" fmla="*/ 0 w 148"/>
                <a:gd name="T15" fmla="*/ 13 h 195"/>
                <a:gd name="T16" fmla="*/ 3 w 148"/>
                <a:gd name="T17" fmla="*/ 6 h 195"/>
                <a:gd name="T18" fmla="*/ 6 w 148"/>
                <a:gd name="T19" fmla="*/ 4 h 195"/>
                <a:gd name="T20" fmla="*/ 14 w 148"/>
                <a:gd name="T21" fmla="*/ 0 h 195"/>
                <a:gd name="T22" fmla="*/ 15 w 148"/>
                <a:gd name="T23" fmla="*/ 0 h 195"/>
                <a:gd name="T24" fmla="*/ 19 w 148"/>
                <a:gd name="T25" fmla="*/ 0 h 195"/>
                <a:gd name="T26" fmla="*/ 19 w 148"/>
                <a:gd name="T27" fmla="*/ 1 h 19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8"/>
                <a:gd name="T43" fmla="*/ 0 h 195"/>
                <a:gd name="T44" fmla="*/ 148 w 148"/>
                <a:gd name="T45" fmla="*/ 195 h 19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8" h="195">
                  <a:moveTo>
                    <a:pt x="148" y="9"/>
                  </a:moveTo>
                  <a:lnTo>
                    <a:pt x="55" y="36"/>
                  </a:lnTo>
                  <a:lnTo>
                    <a:pt x="16" y="83"/>
                  </a:lnTo>
                  <a:lnTo>
                    <a:pt x="8" y="142"/>
                  </a:lnTo>
                  <a:lnTo>
                    <a:pt x="12" y="180"/>
                  </a:lnTo>
                  <a:lnTo>
                    <a:pt x="12" y="195"/>
                  </a:lnTo>
                  <a:lnTo>
                    <a:pt x="0" y="157"/>
                  </a:lnTo>
                  <a:lnTo>
                    <a:pt x="0" y="106"/>
                  </a:lnTo>
                  <a:lnTo>
                    <a:pt x="25" y="55"/>
                  </a:lnTo>
                  <a:lnTo>
                    <a:pt x="52" y="32"/>
                  </a:lnTo>
                  <a:lnTo>
                    <a:pt x="114" y="6"/>
                  </a:lnTo>
                  <a:lnTo>
                    <a:pt x="125" y="0"/>
                  </a:lnTo>
                  <a:lnTo>
                    <a:pt x="148" y="0"/>
                  </a:lnTo>
                  <a:lnTo>
                    <a:pt x="148" y="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Freeform 41"/>
            <p:cNvSpPr>
              <a:spLocks/>
            </p:cNvSpPr>
            <p:nvPr/>
          </p:nvSpPr>
          <p:spPr bwMode="auto">
            <a:xfrm>
              <a:off x="903" y="3425"/>
              <a:ext cx="68" cy="13"/>
            </a:xfrm>
            <a:custGeom>
              <a:avLst/>
              <a:gdLst>
                <a:gd name="T0" fmla="*/ 15 w 136"/>
                <a:gd name="T1" fmla="*/ 3 h 26"/>
                <a:gd name="T2" fmla="*/ 13 w 136"/>
                <a:gd name="T3" fmla="*/ 3 h 26"/>
                <a:gd name="T4" fmla="*/ 5 w 136"/>
                <a:gd name="T5" fmla="*/ 2 h 26"/>
                <a:gd name="T6" fmla="*/ 4 w 136"/>
                <a:gd name="T7" fmla="*/ 1 h 26"/>
                <a:gd name="T8" fmla="*/ 0 w 136"/>
                <a:gd name="T9" fmla="*/ 1 h 26"/>
                <a:gd name="T10" fmla="*/ 1 w 136"/>
                <a:gd name="T11" fmla="*/ 0 h 26"/>
                <a:gd name="T12" fmla="*/ 17 w 136"/>
                <a:gd name="T13" fmla="*/ 3 h 26"/>
                <a:gd name="T14" fmla="*/ 15 w 136"/>
                <a:gd name="T15" fmla="*/ 3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6"/>
                <a:gd name="T25" fmla="*/ 0 h 26"/>
                <a:gd name="T26" fmla="*/ 136 w 136"/>
                <a:gd name="T27" fmla="*/ 26 h 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6" h="26">
                  <a:moveTo>
                    <a:pt x="124" y="26"/>
                  </a:moveTo>
                  <a:lnTo>
                    <a:pt x="104" y="19"/>
                  </a:lnTo>
                  <a:lnTo>
                    <a:pt x="45" y="15"/>
                  </a:lnTo>
                  <a:lnTo>
                    <a:pt x="39" y="7"/>
                  </a:lnTo>
                  <a:lnTo>
                    <a:pt x="0" y="3"/>
                  </a:lnTo>
                  <a:lnTo>
                    <a:pt x="7" y="0"/>
                  </a:lnTo>
                  <a:lnTo>
                    <a:pt x="136" y="22"/>
                  </a:lnTo>
                  <a:lnTo>
                    <a:pt x="124" y="2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Freeform 42"/>
            <p:cNvSpPr>
              <a:spLocks/>
            </p:cNvSpPr>
            <p:nvPr/>
          </p:nvSpPr>
          <p:spPr bwMode="auto">
            <a:xfrm>
              <a:off x="1282" y="3427"/>
              <a:ext cx="72" cy="101"/>
            </a:xfrm>
            <a:custGeom>
              <a:avLst/>
              <a:gdLst>
                <a:gd name="T0" fmla="*/ 13 w 144"/>
                <a:gd name="T1" fmla="*/ 4 h 203"/>
                <a:gd name="T2" fmla="*/ 17 w 144"/>
                <a:gd name="T3" fmla="*/ 8 h 203"/>
                <a:gd name="T4" fmla="*/ 18 w 144"/>
                <a:gd name="T5" fmla="*/ 14 h 203"/>
                <a:gd name="T6" fmla="*/ 17 w 144"/>
                <a:gd name="T7" fmla="*/ 22 h 203"/>
                <a:gd name="T8" fmla="*/ 14 w 144"/>
                <a:gd name="T9" fmla="*/ 25 h 203"/>
                <a:gd name="T10" fmla="*/ 13 w 144"/>
                <a:gd name="T11" fmla="*/ 24 h 203"/>
                <a:gd name="T12" fmla="*/ 18 w 144"/>
                <a:gd name="T13" fmla="*/ 18 h 203"/>
                <a:gd name="T14" fmla="*/ 17 w 144"/>
                <a:gd name="T15" fmla="*/ 12 h 203"/>
                <a:gd name="T16" fmla="*/ 15 w 144"/>
                <a:gd name="T17" fmla="*/ 9 h 203"/>
                <a:gd name="T18" fmla="*/ 12 w 144"/>
                <a:gd name="T19" fmla="*/ 5 h 203"/>
                <a:gd name="T20" fmla="*/ 3 w 144"/>
                <a:gd name="T21" fmla="*/ 1 h 203"/>
                <a:gd name="T22" fmla="*/ 0 w 144"/>
                <a:gd name="T23" fmla="*/ 0 h 203"/>
                <a:gd name="T24" fmla="*/ 6 w 144"/>
                <a:gd name="T25" fmla="*/ 1 h 203"/>
                <a:gd name="T26" fmla="*/ 13 w 144"/>
                <a:gd name="T27" fmla="*/ 4 h 2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4"/>
                <a:gd name="T43" fmla="*/ 0 h 203"/>
                <a:gd name="T44" fmla="*/ 144 w 144"/>
                <a:gd name="T45" fmla="*/ 203 h 2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4" h="203">
                  <a:moveTo>
                    <a:pt x="106" y="39"/>
                  </a:moveTo>
                  <a:lnTo>
                    <a:pt x="129" y="71"/>
                  </a:lnTo>
                  <a:lnTo>
                    <a:pt x="144" y="118"/>
                  </a:lnTo>
                  <a:lnTo>
                    <a:pt x="133" y="179"/>
                  </a:lnTo>
                  <a:lnTo>
                    <a:pt x="117" y="203"/>
                  </a:lnTo>
                  <a:lnTo>
                    <a:pt x="110" y="194"/>
                  </a:lnTo>
                  <a:lnTo>
                    <a:pt x="137" y="144"/>
                  </a:lnTo>
                  <a:lnTo>
                    <a:pt x="133" y="101"/>
                  </a:lnTo>
                  <a:lnTo>
                    <a:pt x="125" y="78"/>
                  </a:lnTo>
                  <a:lnTo>
                    <a:pt x="98" y="46"/>
                  </a:lnTo>
                  <a:lnTo>
                    <a:pt x="24" y="8"/>
                  </a:lnTo>
                  <a:lnTo>
                    <a:pt x="0" y="0"/>
                  </a:lnTo>
                  <a:lnTo>
                    <a:pt x="51" y="8"/>
                  </a:lnTo>
                  <a:lnTo>
                    <a:pt x="106" y="3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Freeform 43"/>
            <p:cNvSpPr>
              <a:spLocks/>
            </p:cNvSpPr>
            <p:nvPr/>
          </p:nvSpPr>
          <p:spPr bwMode="auto">
            <a:xfrm>
              <a:off x="898" y="3435"/>
              <a:ext cx="55" cy="21"/>
            </a:xfrm>
            <a:custGeom>
              <a:avLst/>
              <a:gdLst>
                <a:gd name="T0" fmla="*/ 14 w 109"/>
                <a:gd name="T1" fmla="*/ 4 h 43"/>
                <a:gd name="T2" fmla="*/ 14 w 109"/>
                <a:gd name="T3" fmla="*/ 5 h 43"/>
                <a:gd name="T4" fmla="*/ 4 w 109"/>
                <a:gd name="T5" fmla="*/ 0 h 43"/>
                <a:gd name="T6" fmla="*/ 2 w 109"/>
                <a:gd name="T7" fmla="*/ 0 h 43"/>
                <a:gd name="T8" fmla="*/ 2 w 109"/>
                <a:gd name="T9" fmla="*/ 1 h 43"/>
                <a:gd name="T10" fmla="*/ 0 w 109"/>
                <a:gd name="T11" fmla="*/ 0 h 43"/>
                <a:gd name="T12" fmla="*/ 1 w 109"/>
                <a:gd name="T13" fmla="*/ 0 h 43"/>
                <a:gd name="T14" fmla="*/ 8 w 109"/>
                <a:gd name="T15" fmla="*/ 1 h 43"/>
                <a:gd name="T16" fmla="*/ 14 w 109"/>
                <a:gd name="T17" fmla="*/ 4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9"/>
                <a:gd name="T28" fmla="*/ 0 h 43"/>
                <a:gd name="T29" fmla="*/ 109 w 109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9" h="43">
                  <a:moveTo>
                    <a:pt x="109" y="39"/>
                  </a:moveTo>
                  <a:lnTo>
                    <a:pt x="109" y="43"/>
                  </a:lnTo>
                  <a:lnTo>
                    <a:pt x="27" y="7"/>
                  </a:lnTo>
                  <a:lnTo>
                    <a:pt x="12" y="7"/>
                  </a:lnTo>
                  <a:lnTo>
                    <a:pt x="9" y="11"/>
                  </a:lnTo>
                  <a:lnTo>
                    <a:pt x="0" y="3"/>
                  </a:lnTo>
                  <a:lnTo>
                    <a:pt x="5" y="0"/>
                  </a:lnTo>
                  <a:lnTo>
                    <a:pt x="59" y="11"/>
                  </a:lnTo>
                  <a:lnTo>
                    <a:pt x="109" y="3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Freeform 44"/>
            <p:cNvSpPr>
              <a:spLocks/>
            </p:cNvSpPr>
            <p:nvPr/>
          </p:nvSpPr>
          <p:spPr bwMode="auto">
            <a:xfrm>
              <a:off x="1278" y="3443"/>
              <a:ext cx="52" cy="50"/>
            </a:xfrm>
            <a:custGeom>
              <a:avLst/>
              <a:gdLst>
                <a:gd name="T0" fmla="*/ 9 w 105"/>
                <a:gd name="T1" fmla="*/ 3 h 102"/>
                <a:gd name="T2" fmla="*/ 13 w 105"/>
                <a:gd name="T3" fmla="*/ 8 h 102"/>
                <a:gd name="T4" fmla="*/ 12 w 105"/>
                <a:gd name="T5" fmla="*/ 10 h 102"/>
                <a:gd name="T6" fmla="*/ 12 w 105"/>
                <a:gd name="T7" fmla="*/ 12 h 102"/>
                <a:gd name="T8" fmla="*/ 8 w 105"/>
                <a:gd name="T9" fmla="*/ 12 h 102"/>
                <a:gd name="T10" fmla="*/ 3 w 105"/>
                <a:gd name="T11" fmla="*/ 10 h 102"/>
                <a:gd name="T12" fmla="*/ 0 w 105"/>
                <a:gd name="T13" fmla="*/ 6 h 102"/>
                <a:gd name="T14" fmla="*/ 0 w 105"/>
                <a:gd name="T15" fmla="*/ 0 h 102"/>
                <a:gd name="T16" fmla="*/ 4 w 105"/>
                <a:gd name="T17" fmla="*/ 0 h 102"/>
                <a:gd name="T18" fmla="*/ 9 w 105"/>
                <a:gd name="T19" fmla="*/ 3 h 1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"/>
                <a:gd name="T31" fmla="*/ 0 h 102"/>
                <a:gd name="T32" fmla="*/ 105 w 105"/>
                <a:gd name="T33" fmla="*/ 102 h 10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" h="102">
                  <a:moveTo>
                    <a:pt x="74" y="24"/>
                  </a:moveTo>
                  <a:lnTo>
                    <a:pt x="105" y="66"/>
                  </a:lnTo>
                  <a:lnTo>
                    <a:pt x="102" y="87"/>
                  </a:lnTo>
                  <a:lnTo>
                    <a:pt x="102" y="98"/>
                  </a:lnTo>
                  <a:lnTo>
                    <a:pt x="66" y="102"/>
                  </a:lnTo>
                  <a:lnTo>
                    <a:pt x="31" y="87"/>
                  </a:lnTo>
                  <a:lnTo>
                    <a:pt x="0" y="51"/>
                  </a:lnTo>
                  <a:lnTo>
                    <a:pt x="7" y="0"/>
                  </a:lnTo>
                  <a:lnTo>
                    <a:pt x="39" y="4"/>
                  </a:lnTo>
                  <a:lnTo>
                    <a:pt x="74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Freeform 45"/>
            <p:cNvSpPr>
              <a:spLocks/>
            </p:cNvSpPr>
            <p:nvPr/>
          </p:nvSpPr>
          <p:spPr bwMode="auto">
            <a:xfrm>
              <a:off x="465" y="3447"/>
              <a:ext cx="97" cy="44"/>
            </a:xfrm>
            <a:custGeom>
              <a:avLst/>
              <a:gdLst>
                <a:gd name="T0" fmla="*/ 19 w 195"/>
                <a:gd name="T1" fmla="*/ 2 h 90"/>
                <a:gd name="T2" fmla="*/ 16 w 195"/>
                <a:gd name="T3" fmla="*/ 2 h 90"/>
                <a:gd name="T4" fmla="*/ 13 w 195"/>
                <a:gd name="T5" fmla="*/ 4 h 90"/>
                <a:gd name="T6" fmla="*/ 9 w 195"/>
                <a:gd name="T7" fmla="*/ 5 h 90"/>
                <a:gd name="T8" fmla="*/ 7 w 195"/>
                <a:gd name="T9" fmla="*/ 8 h 90"/>
                <a:gd name="T10" fmla="*/ 6 w 195"/>
                <a:gd name="T11" fmla="*/ 9 h 90"/>
                <a:gd name="T12" fmla="*/ 5 w 195"/>
                <a:gd name="T13" fmla="*/ 9 h 90"/>
                <a:gd name="T14" fmla="*/ 5 w 195"/>
                <a:gd name="T15" fmla="*/ 8 h 90"/>
                <a:gd name="T16" fmla="*/ 5 w 195"/>
                <a:gd name="T17" fmla="*/ 8 h 90"/>
                <a:gd name="T18" fmla="*/ 5 w 195"/>
                <a:gd name="T19" fmla="*/ 7 h 90"/>
                <a:gd name="T20" fmla="*/ 0 w 195"/>
                <a:gd name="T21" fmla="*/ 11 h 90"/>
                <a:gd name="T22" fmla="*/ 4 w 195"/>
                <a:gd name="T23" fmla="*/ 7 h 90"/>
                <a:gd name="T24" fmla="*/ 8 w 195"/>
                <a:gd name="T25" fmla="*/ 5 h 90"/>
                <a:gd name="T26" fmla="*/ 16 w 195"/>
                <a:gd name="T27" fmla="*/ 1 h 90"/>
                <a:gd name="T28" fmla="*/ 23 w 195"/>
                <a:gd name="T29" fmla="*/ 0 h 90"/>
                <a:gd name="T30" fmla="*/ 24 w 195"/>
                <a:gd name="T31" fmla="*/ 0 h 90"/>
                <a:gd name="T32" fmla="*/ 19 w 195"/>
                <a:gd name="T33" fmla="*/ 2 h 9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95"/>
                <a:gd name="T52" fmla="*/ 0 h 90"/>
                <a:gd name="T53" fmla="*/ 195 w 195"/>
                <a:gd name="T54" fmla="*/ 90 h 9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95" h="90">
                  <a:moveTo>
                    <a:pt x="156" y="16"/>
                  </a:moveTo>
                  <a:lnTo>
                    <a:pt x="133" y="20"/>
                  </a:lnTo>
                  <a:lnTo>
                    <a:pt x="105" y="35"/>
                  </a:lnTo>
                  <a:lnTo>
                    <a:pt x="78" y="47"/>
                  </a:lnTo>
                  <a:lnTo>
                    <a:pt x="59" y="69"/>
                  </a:lnTo>
                  <a:lnTo>
                    <a:pt x="51" y="79"/>
                  </a:lnTo>
                  <a:lnTo>
                    <a:pt x="42" y="79"/>
                  </a:lnTo>
                  <a:lnTo>
                    <a:pt x="42" y="69"/>
                  </a:lnTo>
                  <a:lnTo>
                    <a:pt x="46" y="66"/>
                  </a:lnTo>
                  <a:lnTo>
                    <a:pt x="42" y="62"/>
                  </a:lnTo>
                  <a:lnTo>
                    <a:pt x="0" y="90"/>
                  </a:lnTo>
                  <a:lnTo>
                    <a:pt x="35" y="58"/>
                  </a:lnTo>
                  <a:lnTo>
                    <a:pt x="70" y="43"/>
                  </a:lnTo>
                  <a:lnTo>
                    <a:pt x="129" y="11"/>
                  </a:lnTo>
                  <a:lnTo>
                    <a:pt x="186" y="0"/>
                  </a:lnTo>
                  <a:lnTo>
                    <a:pt x="195" y="0"/>
                  </a:lnTo>
                  <a:lnTo>
                    <a:pt x="156" y="1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Freeform 46"/>
            <p:cNvSpPr>
              <a:spLocks/>
            </p:cNvSpPr>
            <p:nvPr/>
          </p:nvSpPr>
          <p:spPr bwMode="auto">
            <a:xfrm>
              <a:off x="1395" y="3449"/>
              <a:ext cx="58" cy="42"/>
            </a:xfrm>
            <a:custGeom>
              <a:avLst/>
              <a:gdLst>
                <a:gd name="T0" fmla="*/ 13 w 117"/>
                <a:gd name="T1" fmla="*/ 7 h 85"/>
                <a:gd name="T2" fmla="*/ 8 w 117"/>
                <a:gd name="T3" fmla="*/ 10 h 85"/>
                <a:gd name="T4" fmla="*/ 0 w 117"/>
                <a:gd name="T5" fmla="*/ 10 h 85"/>
                <a:gd name="T6" fmla="*/ 0 w 117"/>
                <a:gd name="T7" fmla="*/ 8 h 85"/>
                <a:gd name="T8" fmla="*/ 2 w 117"/>
                <a:gd name="T9" fmla="*/ 3 h 85"/>
                <a:gd name="T10" fmla="*/ 4 w 117"/>
                <a:gd name="T11" fmla="*/ 1 h 85"/>
                <a:gd name="T12" fmla="*/ 5 w 117"/>
                <a:gd name="T13" fmla="*/ 0 h 85"/>
                <a:gd name="T14" fmla="*/ 12 w 117"/>
                <a:gd name="T15" fmla="*/ 0 h 85"/>
                <a:gd name="T16" fmla="*/ 14 w 117"/>
                <a:gd name="T17" fmla="*/ 2 h 85"/>
                <a:gd name="T18" fmla="*/ 13 w 117"/>
                <a:gd name="T19" fmla="*/ 7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7"/>
                <a:gd name="T31" fmla="*/ 0 h 85"/>
                <a:gd name="T32" fmla="*/ 117 w 117"/>
                <a:gd name="T33" fmla="*/ 85 h 8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7" h="85">
                  <a:moveTo>
                    <a:pt x="106" y="57"/>
                  </a:moveTo>
                  <a:lnTo>
                    <a:pt x="66" y="85"/>
                  </a:lnTo>
                  <a:lnTo>
                    <a:pt x="7" y="85"/>
                  </a:lnTo>
                  <a:lnTo>
                    <a:pt x="0" y="69"/>
                  </a:lnTo>
                  <a:lnTo>
                    <a:pt x="20" y="27"/>
                  </a:lnTo>
                  <a:lnTo>
                    <a:pt x="35" y="15"/>
                  </a:lnTo>
                  <a:lnTo>
                    <a:pt x="43" y="6"/>
                  </a:lnTo>
                  <a:lnTo>
                    <a:pt x="98" y="0"/>
                  </a:lnTo>
                  <a:lnTo>
                    <a:pt x="117" y="19"/>
                  </a:lnTo>
                  <a:lnTo>
                    <a:pt x="106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Freeform 47"/>
            <p:cNvSpPr>
              <a:spLocks/>
            </p:cNvSpPr>
            <p:nvPr/>
          </p:nvSpPr>
          <p:spPr bwMode="auto">
            <a:xfrm>
              <a:off x="887" y="3456"/>
              <a:ext cx="47" cy="12"/>
            </a:xfrm>
            <a:custGeom>
              <a:avLst/>
              <a:gdLst>
                <a:gd name="T0" fmla="*/ 12 w 93"/>
                <a:gd name="T1" fmla="*/ 3 h 23"/>
                <a:gd name="T2" fmla="*/ 9 w 93"/>
                <a:gd name="T3" fmla="*/ 3 h 23"/>
                <a:gd name="T4" fmla="*/ 8 w 93"/>
                <a:gd name="T5" fmla="*/ 2 h 23"/>
                <a:gd name="T6" fmla="*/ 1 w 93"/>
                <a:gd name="T7" fmla="*/ 1 h 23"/>
                <a:gd name="T8" fmla="*/ 0 w 93"/>
                <a:gd name="T9" fmla="*/ 1 h 23"/>
                <a:gd name="T10" fmla="*/ 1 w 93"/>
                <a:gd name="T11" fmla="*/ 0 h 23"/>
                <a:gd name="T12" fmla="*/ 6 w 93"/>
                <a:gd name="T13" fmla="*/ 1 h 23"/>
                <a:gd name="T14" fmla="*/ 12 w 93"/>
                <a:gd name="T15" fmla="*/ 3 h 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"/>
                <a:gd name="T25" fmla="*/ 0 h 23"/>
                <a:gd name="T26" fmla="*/ 93 w 93"/>
                <a:gd name="T27" fmla="*/ 23 h 2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" h="23">
                  <a:moveTo>
                    <a:pt x="93" y="23"/>
                  </a:moveTo>
                  <a:lnTo>
                    <a:pt x="65" y="19"/>
                  </a:lnTo>
                  <a:lnTo>
                    <a:pt x="59" y="12"/>
                  </a:lnTo>
                  <a:lnTo>
                    <a:pt x="4" y="4"/>
                  </a:lnTo>
                  <a:lnTo>
                    <a:pt x="0" y="6"/>
                  </a:lnTo>
                  <a:lnTo>
                    <a:pt x="4" y="0"/>
                  </a:lnTo>
                  <a:lnTo>
                    <a:pt x="46" y="4"/>
                  </a:lnTo>
                  <a:lnTo>
                    <a:pt x="93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Freeform 48"/>
            <p:cNvSpPr>
              <a:spLocks/>
            </p:cNvSpPr>
            <p:nvPr/>
          </p:nvSpPr>
          <p:spPr bwMode="auto">
            <a:xfrm>
              <a:off x="1303" y="3460"/>
              <a:ext cx="10" cy="8"/>
            </a:xfrm>
            <a:custGeom>
              <a:avLst/>
              <a:gdLst>
                <a:gd name="T0" fmla="*/ 3 w 20"/>
                <a:gd name="T1" fmla="*/ 1 h 17"/>
                <a:gd name="T2" fmla="*/ 0 w 20"/>
                <a:gd name="T3" fmla="*/ 2 h 17"/>
                <a:gd name="T4" fmla="*/ 1 w 20"/>
                <a:gd name="T5" fmla="*/ 0 h 17"/>
                <a:gd name="T6" fmla="*/ 1 w 20"/>
                <a:gd name="T7" fmla="*/ 0 h 17"/>
                <a:gd name="T8" fmla="*/ 3 w 20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20" y="9"/>
                  </a:moveTo>
                  <a:lnTo>
                    <a:pt x="0" y="17"/>
                  </a:lnTo>
                  <a:lnTo>
                    <a:pt x="5" y="0"/>
                  </a:lnTo>
                  <a:lnTo>
                    <a:pt x="12" y="0"/>
                  </a:lnTo>
                  <a:lnTo>
                    <a:pt x="2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Freeform 49"/>
            <p:cNvSpPr>
              <a:spLocks/>
            </p:cNvSpPr>
            <p:nvPr/>
          </p:nvSpPr>
          <p:spPr bwMode="auto">
            <a:xfrm>
              <a:off x="1420" y="3460"/>
              <a:ext cx="8" cy="10"/>
            </a:xfrm>
            <a:custGeom>
              <a:avLst/>
              <a:gdLst>
                <a:gd name="T0" fmla="*/ 0 w 15"/>
                <a:gd name="T1" fmla="*/ 0 h 21"/>
                <a:gd name="T2" fmla="*/ 1 w 15"/>
                <a:gd name="T3" fmla="*/ 0 h 21"/>
                <a:gd name="T4" fmla="*/ 2 w 15"/>
                <a:gd name="T5" fmla="*/ 2 h 21"/>
                <a:gd name="T6" fmla="*/ 0 w 15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1"/>
                <a:gd name="T14" fmla="*/ 15 w 15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1">
                  <a:moveTo>
                    <a:pt x="0" y="6"/>
                  </a:moveTo>
                  <a:lnTo>
                    <a:pt x="8" y="0"/>
                  </a:lnTo>
                  <a:lnTo>
                    <a:pt x="15" y="2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Freeform 50"/>
            <p:cNvSpPr>
              <a:spLocks/>
            </p:cNvSpPr>
            <p:nvPr/>
          </p:nvSpPr>
          <p:spPr bwMode="auto">
            <a:xfrm>
              <a:off x="650" y="3473"/>
              <a:ext cx="161" cy="232"/>
            </a:xfrm>
            <a:custGeom>
              <a:avLst/>
              <a:gdLst>
                <a:gd name="T0" fmla="*/ 40 w 322"/>
                <a:gd name="T1" fmla="*/ 3 h 463"/>
                <a:gd name="T2" fmla="*/ 31 w 322"/>
                <a:gd name="T3" fmla="*/ 2 h 463"/>
                <a:gd name="T4" fmla="*/ 23 w 322"/>
                <a:gd name="T5" fmla="*/ 5 h 463"/>
                <a:gd name="T6" fmla="*/ 17 w 322"/>
                <a:gd name="T7" fmla="*/ 8 h 463"/>
                <a:gd name="T8" fmla="*/ 18 w 322"/>
                <a:gd name="T9" fmla="*/ 10 h 463"/>
                <a:gd name="T10" fmla="*/ 30 w 322"/>
                <a:gd name="T11" fmla="*/ 9 h 463"/>
                <a:gd name="T12" fmla="*/ 20 w 322"/>
                <a:gd name="T13" fmla="*/ 10 h 463"/>
                <a:gd name="T14" fmla="*/ 9 w 322"/>
                <a:gd name="T15" fmla="*/ 16 h 463"/>
                <a:gd name="T16" fmla="*/ 11 w 322"/>
                <a:gd name="T17" fmla="*/ 18 h 463"/>
                <a:gd name="T18" fmla="*/ 24 w 322"/>
                <a:gd name="T19" fmla="*/ 15 h 463"/>
                <a:gd name="T20" fmla="*/ 25 w 322"/>
                <a:gd name="T21" fmla="*/ 16 h 463"/>
                <a:gd name="T22" fmla="*/ 10 w 322"/>
                <a:gd name="T23" fmla="*/ 20 h 463"/>
                <a:gd name="T24" fmla="*/ 5 w 322"/>
                <a:gd name="T25" fmla="*/ 24 h 463"/>
                <a:gd name="T26" fmla="*/ 7 w 322"/>
                <a:gd name="T27" fmla="*/ 25 h 463"/>
                <a:gd name="T28" fmla="*/ 16 w 322"/>
                <a:gd name="T29" fmla="*/ 22 h 463"/>
                <a:gd name="T30" fmla="*/ 19 w 322"/>
                <a:gd name="T31" fmla="*/ 23 h 463"/>
                <a:gd name="T32" fmla="*/ 4 w 322"/>
                <a:gd name="T33" fmla="*/ 29 h 463"/>
                <a:gd name="T34" fmla="*/ 1 w 322"/>
                <a:gd name="T35" fmla="*/ 32 h 463"/>
                <a:gd name="T36" fmla="*/ 5 w 322"/>
                <a:gd name="T37" fmla="*/ 35 h 463"/>
                <a:gd name="T38" fmla="*/ 3 w 322"/>
                <a:gd name="T39" fmla="*/ 37 h 463"/>
                <a:gd name="T40" fmla="*/ 1 w 322"/>
                <a:gd name="T41" fmla="*/ 39 h 463"/>
                <a:gd name="T42" fmla="*/ 9 w 322"/>
                <a:gd name="T43" fmla="*/ 41 h 463"/>
                <a:gd name="T44" fmla="*/ 16 w 322"/>
                <a:gd name="T45" fmla="*/ 36 h 463"/>
                <a:gd name="T46" fmla="*/ 7 w 322"/>
                <a:gd name="T47" fmla="*/ 43 h 463"/>
                <a:gd name="T48" fmla="*/ 3 w 322"/>
                <a:gd name="T49" fmla="*/ 46 h 463"/>
                <a:gd name="T50" fmla="*/ 10 w 322"/>
                <a:gd name="T51" fmla="*/ 46 h 463"/>
                <a:gd name="T52" fmla="*/ 10 w 322"/>
                <a:gd name="T53" fmla="*/ 48 h 463"/>
                <a:gd name="T54" fmla="*/ 17 w 322"/>
                <a:gd name="T55" fmla="*/ 49 h 463"/>
                <a:gd name="T56" fmla="*/ 13 w 322"/>
                <a:gd name="T57" fmla="*/ 51 h 463"/>
                <a:gd name="T58" fmla="*/ 23 w 322"/>
                <a:gd name="T59" fmla="*/ 51 h 463"/>
                <a:gd name="T60" fmla="*/ 30 w 322"/>
                <a:gd name="T61" fmla="*/ 53 h 463"/>
                <a:gd name="T62" fmla="*/ 23 w 322"/>
                <a:gd name="T63" fmla="*/ 56 h 463"/>
                <a:gd name="T64" fmla="*/ 28 w 322"/>
                <a:gd name="T65" fmla="*/ 58 h 463"/>
                <a:gd name="T66" fmla="*/ 20 w 322"/>
                <a:gd name="T67" fmla="*/ 57 h 463"/>
                <a:gd name="T68" fmla="*/ 22 w 322"/>
                <a:gd name="T69" fmla="*/ 55 h 463"/>
                <a:gd name="T70" fmla="*/ 18 w 322"/>
                <a:gd name="T71" fmla="*/ 54 h 463"/>
                <a:gd name="T72" fmla="*/ 11 w 322"/>
                <a:gd name="T73" fmla="*/ 50 h 463"/>
                <a:gd name="T74" fmla="*/ 9 w 322"/>
                <a:gd name="T75" fmla="*/ 49 h 463"/>
                <a:gd name="T76" fmla="*/ 3 w 322"/>
                <a:gd name="T77" fmla="*/ 47 h 463"/>
                <a:gd name="T78" fmla="*/ 1 w 322"/>
                <a:gd name="T79" fmla="*/ 46 h 463"/>
                <a:gd name="T80" fmla="*/ 5 w 322"/>
                <a:gd name="T81" fmla="*/ 43 h 463"/>
                <a:gd name="T82" fmla="*/ 1 w 322"/>
                <a:gd name="T83" fmla="*/ 40 h 463"/>
                <a:gd name="T84" fmla="*/ 1 w 322"/>
                <a:gd name="T85" fmla="*/ 38 h 463"/>
                <a:gd name="T86" fmla="*/ 1 w 322"/>
                <a:gd name="T87" fmla="*/ 33 h 463"/>
                <a:gd name="T88" fmla="*/ 0 w 322"/>
                <a:gd name="T89" fmla="*/ 31 h 463"/>
                <a:gd name="T90" fmla="*/ 5 w 322"/>
                <a:gd name="T91" fmla="*/ 26 h 463"/>
                <a:gd name="T92" fmla="*/ 3 w 322"/>
                <a:gd name="T93" fmla="*/ 23 h 463"/>
                <a:gd name="T94" fmla="*/ 9 w 322"/>
                <a:gd name="T95" fmla="*/ 18 h 463"/>
                <a:gd name="T96" fmla="*/ 9 w 322"/>
                <a:gd name="T97" fmla="*/ 14 h 463"/>
                <a:gd name="T98" fmla="*/ 14 w 322"/>
                <a:gd name="T99" fmla="*/ 9 h 463"/>
                <a:gd name="T100" fmla="*/ 28 w 322"/>
                <a:gd name="T101" fmla="*/ 4 h 463"/>
                <a:gd name="T102" fmla="*/ 22 w 322"/>
                <a:gd name="T103" fmla="*/ 3 h 463"/>
                <a:gd name="T104" fmla="*/ 29 w 322"/>
                <a:gd name="T105" fmla="*/ 0 h 463"/>
                <a:gd name="T106" fmla="*/ 39 w 322"/>
                <a:gd name="T107" fmla="*/ 2 h 46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22"/>
                <a:gd name="T163" fmla="*/ 0 h 463"/>
                <a:gd name="T164" fmla="*/ 322 w 322"/>
                <a:gd name="T165" fmla="*/ 463 h 46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22" h="463">
                  <a:moveTo>
                    <a:pt x="311" y="12"/>
                  </a:moveTo>
                  <a:lnTo>
                    <a:pt x="322" y="20"/>
                  </a:lnTo>
                  <a:lnTo>
                    <a:pt x="269" y="15"/>
                  </a:lnTo>
                  <a:lnTo>
                    <a:pt x="248" y="15"/>
                  </a:lnTo>
                  <a:lnTo>
                    <a:pt x="229" y="36"/>
                  </a:lnTo>
                  <a:lnTo>
                    <a:pt x="191" y="40"/>
                  </a:lnTo>
                  <a:lnTo>
                    <a:pt x="143" y="59"/>
                  </a:lnTo>
                  <a:lnTo>
                    <a:pt x="136" y="59"/>
                  </a:lnTo>
                  <a:lnTo>
                    <a:pt x="128" y="67"/>
                  </a:lnTo>
                  <a:lnTo>
                    <a:pt x="143" y="74"/>
                  </a:lnTo>
                  <a:lnTo>
                    <a:pt x="241" y="70"/>
                  </a:lnTo>
                  <a:lnTo>
                    <a:pt x="244" y="70"/>
                  </a:lnTo>
                  <a:lnTo>
                    <a:pt x="248" y="74"/>
                  </a:lnTo>
                  <a:lnTo>
                    <a:pt x="167" y="78"/>
                  </a:lnTo>
                  <a:lnTo>
                    <a:pt x="93" y="101"/>
                  </a:lnTo>
                  <a:lnTo>
                    <a:pt x="66" y="125"/>
                  </a:lnTo>
                  <a:lnTo>
                    <a:pt x="74" y="141"/>
                  </a:lnTo>
                  <a:lnTo>
                    <a:pt x="93" y="144"/>
                  </a:lnTo>
                  <a:lnTo>
                    <a:pt x="100" y="152"/>
                  </a:lnTo>
                  <a:lnTo>
                    <a:pt x="198" y="114"/>
                  </a:lnTo>
                  <a:lnTo>
                    <a:pt x="202" y="114"/>
                  </a:lnTo>
                  <a:lnTo>
                    <a:pt x="202" y="121"/>
                  </a:lnTo>
                  <a:lnTo>
                    <a:pt x="78" y="163"/>
                  </a:lnTo>
                  <a:lnTo>
                    <a:pt x="74" y="160"/>
                  </a:lnTo>
                  <a:lnTo>
                    <a:pt x="34" y="179"/>
                  </a:lnTo>
                  <a:lnTo>
                    <a:pt x="34" y="188"/>
                  </a:lnTo>
                  <a:lnTo>
                    <a:pt x="54" y="195"/>
                  </a:lnTo>
                  <a:lnTo>
                    <a:pt x="58" y="195"/>
                  </a:lnTo>
                  <a:lnTo>
                    <a:pt x="66" y="203"/>
                  </a:lnTo>
                  <a:lnTo>
                    <a:pt x="128" y="175"/>
                  </a:lnTo>
                  <a:lnTo>
                    <a:pt x="148" y="175"/>
                  </a:lnTo>
                  <a:lnTo>
                    <a:pt x="148" y="184"/>
                  </a:lnTo>
                  <a:lnTo>
                    <a:pt x="113" y="188"/>
                  </a:lnTo>
                  <a:lnTo>
                    <a:pt x="32" y="226"/>
                  </a:lnTo>
                  <a:lnTo>
                    <a:pt x="7" y="245"/>
                  </a:lnTo>
                  <a:lnTo>
                    <a:pt x="7" y="252"/>
                  </a:lnTo>
                  <a:lnTo>
                    <a:pt x="47" y="264"/>
                  </a:lnTo>
                  <a:lnTo>
                    <a:pt x="47" y="277"/>
                  </a:lnTo>
                  <a:lnTo>
                    <a:pt x="32" y="280"/>
                  </a:lnTo>
                  <a:lnTo>
                    <a:pt x="19" y="296"/>
                  </a:lnTo>
                  <a:lnTo>
                    <a:pt x="11" y="304"/>
                  </a:lnTo>
                  <a:lnTo>
                    <a:pt x="11" y="311"/>
                  </a:lnTo>
                  <a:lnTo>
                    <a:pt x="62" y="323"/>
                  </a:lnTo>
                  <a:lnTo>
                    <a:pt x="66" y="326"/>
                  </a:lnTo>
                  <a:lnTo>
                    <a:pt x="108" y="296"/>
                  </a:lnTo>
                  <a:lnTo>
                    <a:pt x="128" y="284"/>
                  </a:lnTo>
                  <a:lnTo>
                    <a:pt x="74" y="326"/>
                  </a:lnTo>
                  <a:lnTo>
                    <a:pt x="58" y="343"/>
                  </a:lnTo>
                  <a:lnTo>
                    <a:pt x="32" y="347"/>
                  </a:lnTo>
                  <a:lnTo>
                    <a:pt x="23" y="362"/>
                  </a:lnTo>
                  <a:lnTo>
                    <a:pt x="54" y="370"/>
                  </a:lnTo>
                  <a:lnTo>
                    <a:pt x="85" y="366"/>
                  </a:lnTo>
                  <a:lnTo>
                    <a:pt x="93" y="374"/>
                  </a:lnTo>
                  <a:lnTo>
                    <a:pt x="81" y="381"/>
                  </a:lnTo>
                  <a:lnTo>
                    <a:pt x="128" y="385"/>
                  </a:lnTo>
                  <a:lnTo>
                    <a:pt x="132" y="385"/>
                  </a:lnTo>
                  <a:lnTo>
                    <a:pt x="136" y="389"/>
                  </a:lnTo>
                  <a:lnTo>
                    <a:pt x="104" y="404"/>
                  </a:lnTo>
                  <a:lnTo>
                    <a:pt x="100" y="408"/>
                  </a:lnTo>
                  <a:lnTo>
                    <a:pt x="191" y="404"/>
                  </a:lnTo>
                  <a:lnTo>
                    <a:pt x="191" y="417"/>
                  </a:lnTo>
                  <a:lnTo>
                    <a:pt x="241" y="417"/>
                  </a:lnTo>
                  <a:lnTo>
                    <a:pt x="244" y="421"/>
                  </a:lnTo>
                  <a:lnTo>
                    <a:pt x="191" y="448"/>
                  </a:lnTo>
                  <a:lnTo>
                    <a:pt x="229" y="452"/>
                  </a:lnTo>
                  <a:lnTo>
                    <a:pt x="229" y="459"/>
                  </a:lnTo>
                  <a:lnTo>
                    <a:pt x="174" y="463"/>
                  </a:lnTo>
                  <a:lnTo>
                    <a:pt x="167" y="455"/>
                  </a:lnTo>
                  <a:lnTo>
                    <a:pt x="167" y="452"/>
                  </a:lnTo>
                  <a:lnTo>
                    <a:pt x="178" y="440"/>
                  </a:lnTo>
                  <a:lnTo>
                    <a:pt x="143" y="432"/>
                  </a:lnTo>
                  <a:lnTo>
                    <a:pt x="143" y="425"/>
                  </a:lnTo>
                  <a:lnTo>
                    <a:pt x="69" y="417"/>
                  </a:lnTo>
                  <a:lnTo>
                    <a:pt x="89" y="400"/>
                  </a:lnTo>
                  <a:lnTo>
                    <a:pt x="89" y="397"/>
                  </a:lnTo>
                  <a:lnTo>
                    <a:pt x="66" y="389"/>
                  </a:lnTo>
                  <a:lnTo>
                    <a:pt x="66" y="381"/>
                  </a:lnTo>
                  <a:lnTo>
                    <a:pt x="26" y="374"/>
                  </a:lnTo>
                  <a:lnTo>
                    <a:pt x="23" y="374"/>
                  </a:lnTo>
                  <a:lnTo>
                    <a:pt x="15" y="366"/>
                  </a:lnTo>
                  <a:lnTo>
                    <a:pt x="15" y="354"/>
                  </a:lnTo>
                  <a:lnTo>
                    <a:pt x="39" y="339"/>
                  </a:lnTo>
                  <a:lnTo>
                    <a:pt x="47" y="332"/>
                  </a:lnTo>
                  <a:lnTo>
                    <a:pt x="7" y="319"/>
                  </a:lnTo>
                  <a:lnTo>
                    <a:pt x="4" y="315"/>
                  </a:lnTo>
                  <a:lnTo>
                    <a:pt x="4" y="304"/>
                  </a:lnTo>
                  <a:lnTo>
                    <a:pt x="34" y="273"/>
                  </a:lnTo>
                  <a:lnTo>
                    <a:pt x="11" y="264"/>
                  </a:lnTo>
                  <a:lnTo>
                    <a:pt x="0" y="264"/>
                  </a:lnTo>
                  <a:lnTo>
                    <a:pt x="0" y="241"/>
                  </a:lnTo>
                  <a:lnTo>
                    <a:pt x="39" y="210"/>
                  </a:lnTo>
                  <a:lnTo>
                    <a:pt x="47" y="203"/>
                  </a:lnTo>
                  <a:lnTo>
                    <a:pt x="23" y="195"/>
                  </a:lnTo>
                  <a:lnTo>
                    <a:pt x="23" y="184"/>
                  </a:lnTo>
                  <a:lnTo>
                    <a:pt x="78" y="152"/>
                  </a:lnTo>
                  <a:lnTo>
                    <a:pt x="66" y="144"/>
                  </a:lnTo>
                  <a:lnTo>
                    <a:pt x="58" y="133"/>
                  </a:lnTo>
                  <a:lnTo>
                    <a:pt x="69" y="110"/>
                  </a:lnTo>
                  <a:lnTo>
                    <a:pt x="117" y="82"/>
                  </a:lnTo>
                  <a:lnTo>
                    <a:pt x="113" y="70"/>
                  </a:lnTo>
                  <a:lnTo>
                    <a:pt x="113" y="63"/>
                  </a:lnTo>
                  <a:lnTo>
                    <a:pt x="225" y="27"/>
                  </a:lnTo>
                  <a:lnTo>
                    <a:pt x="233" y="20"/>
                  </a:lnTo>
                  <a:lnTo>
                    <a:pt x="183" y="20"/>
                  </a:lnTo>
                  <a:lnTo>
                    <a:pt x="178" y="25"/>
                  </a:lnTo>
                  <a:lnTo>
                    <a:pt x="233" y="0"/>
                  </a:lnTo>
                  <a:lnTo>
                    <a:pt x="257" y="8"/>
                  </a:lnTo>
                  <a:lnTo>
                    <a:pt x="311" y="1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Freeform 51"/>
            <p:cNvSpPr>
              <a:spLocks/>
            </p:cNvSpPr>
            <p:nvPr/>
          </p:nvSpPr>
          <p:spPr bwMode="auto">
            <a:xfrm>
              <a:off x="1031" y="3473"/>
              <a:ext cx="70" cy="26"/>
            </a:xfrm>
            <a:custGeom>
              <a:avLst/>
              <a:gdLst>
                <a:gd name="T0" fmla="*/ 17 w 142"/>
                <a:gd name="T1" fmla="*/ 6 h 51"/>
                <a:gd name="T2" fmla="*/ 17 w 142"/>
                <a:gd name="T3" fmla="*/ 5 h 51"/>
                <a:gd name="T4" fmla="*/ 17 w 142"/>
                <a:gd name="T5" fmla="*/ 7 h 51"/>
                <a:gd name="T6" fmla="*/ 10 w 142"/>
                <a:gd name="T7" fmla="*/ 5 h 51"/>
                <a:gd name="T8" fmla="*/ 0 w 142"/>
                <a:gd name="T9" fmla="*/ 1 h 51"/>
                <a:gd name="T10" fmla="*/ 0 w 142"/>
                <a:gd name="T11" fmla="*/ 0 h 51"/>
                <a:gd name="T12" fmla="*/ 16 w 142"/>
                <a:gd name="T13" fmla="*/ 6 h 51"/>
                <a:gd name="T14" fmla="*/ 17 w 142"/>
                <a:gd name="T15" fmla="*/ 6 h 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2"/>
                <a:gd name="T25" fmla="*/ 0 h 51"/>
                <a:gd name="T26" fmla="*/ 142 w 142"/>
                <a:gd name="T27" fmla="*/ 51 h 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2" h="51">
                  <a:moveTo>
                    <a:pt x="137" y="42"/>
                  </a:moveTo>
                  <a:lnTo>
                    <a:pt x="142" y="40"/>
                  </a:lnTo>
                  <a:lnTo>
                    <a:pt x="142" y="51"/>
                  </a:lnTo>
                  <a:lnTo>
                    <a:pt x="87" y="40"/>
                  </a:lnTo>
                  <a:lnTo>
                    <a:pt x="4" y="8"/>
                  </a:lnTo>
                  <a:lnTo>
                    <a:pt x="0" y="0"/>
                  </a:lnTo>
                  <a:lnTo>
                    <a:pt x="133" y="42"/>
                  </a:lnTo>
                  <a:lnTo>
                    <a:pt x="137" y="4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Freeform 52"/>
            <p:cNvSpPr>
              <a:spLocks/>
            </p:cNvSpPr>
            <p:nvPr/>
          </p:nvSpPr>
          <p:spPr bwMode="auto">
            <a:xfrm>
              <a:off x="453" y="3487"/>
              <a:ext cx="59" cy="39"/>
            </a:xfrm>
            <a:custGeom>
              <a:avLst/>
              <a:gdLst>
                <a:gd name="T0" fmla="*/ 9 w 117"/>
                <a:gd name="T1" fmla="*/ 3 h 78"/>
                <a:gd name="T2" fmla="*/ 3 w 117"/>
                <a:gd name="T3" fmla="*/ 5 h 78"/>
                <a:gd name="T4" fmla="*/ 1 w 117"/>
                <a:gd name="T5" fmla="*/ 10 h 78"/>
                <a:gd name="T6" fmla="*/ 0 w 117"/>
                <a:gd name="T7" fmla="*/ 10 h 78"/>
                <a:gd name="T8" fmla="*/ 0 w 117"/>
                <a:gd name="T9" fmla="*/ 7 h 78"/>
                <a:gd name="T10" fmla="*/ 8 w 117"/>
                <a:gd name="T11" fmla="*/ 3 h 78"/>
                <a:gd name="T12" fmla="*/ 15 w 117"/>
                <a:gd name="T13" fmla="*/ 0 h 78"/>
                <a:gd name="T14" fmla="*/ 15 w 117"/>
                <a:gd name="T15" fmla="*/ 1 h 78"/>
                <a:gd name="T16" fmla="*/ 9 w 117"/>
                <a:gd name="T17" fmla="*/ 3 h 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7"/>
                <a:gd name="T28" fmla="*/ 0 h 78"/>
                <a:gd name="T29" fmla="*/ 117 w 117"/>
                <a:gd name="T30" fmla="*/ 78 h 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7" h="78">
                  <a:moveTo>
                    <a:pt x="69" y="24"/>
                  </a:moveTo>
                  <a:lnTo>
                    <a:pt x="23" y="47"/>
                  </a:lnTo>
                  <a:lnTo>
                    <a:pt x="4" y="78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58" y="24"/>
                  </a:lnTo>
                  <a:lnTo>
                    <a:pt x="117" y="0"/>
                  </a:lnTo>
                  <a:lnTo>
                    <a:pt x="117" y="9"/>
                  </a:lnTo>
                  <a:lnTo>
                    <a:pt x="69" y="2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Freeform 53"/>
            <p:cNvSpPr>
              <a:spLocks/>
            </p:cNvSpPr>
            <p:nvPr/>
          </p:nvSpPr>
          <p:spPr bwMode="auto">
            <a:xfrm>
              <a:off x="866" y="3489"/>
              <a:ext cx="52" cy="10"/>
            </a:xfrm>
            <a:custGeom>
              <a:avLst/>
              <a:gdLst>
                <a:gd name="T0" fmla="*/ 13 w 104"/>
                <a:gd name="T1" fmla="*/ 1 h 20"/>
                <a:gd name="T2" fmla="*/ 5 w 104"/>
                <a:gd name="T3" fmla="*/ 1 h 20"/>
                <a:gd name="T4" fmla="*/ 2 w 104"/>
                <a:gd name="T5" fmla="*/ 1 h 20"/>
                <a:gd name="T6" fmla="*/ 2 w 104"/>
                <a:gd name="T7" fmla="*/ 1 h 20"/>
                <a:gd name="T8" fmla="*/ 2 w 104"/>
                <a:gd name="T9" fmla="*/ 3 h 20"/>
                <a:gd name="T10" fmla="*/ 0 w 104"/>
                <a:gd name="T11" fmla="*/ 1 h 20"/>
                <a:gd name="T12" fmla="*/ 0 w 104"/>
                <a:gd name="T13" fmla="*/ 1 h 20"/>
                <a:gd name="T14" fmla="*/ 3 w 104"/>
                <a:gd name="T15" fmla="*/ 0 h 20"/>
                <a:gd name="T16" fmla="*/ 13 w 104"/>
                <a:gd name="T17" fmla="*/ 1 h 20"/>
                <a:gd name="T18" fmla="*/ 13 w 104"/>
                <a:gd name="T19" fmla="*/ 1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4"/>
                <a:gd name="T31" fmla="*/ 0 h 20"/>
                <a:gd name="T32" fmla="*/ 104 w 104"/>
                <a:gd name="T33" fmla="*/ 20 h 2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4" h="20">
                  <a:moveTo>
                    <a:pt x="104" y="11"/>
                  </a:moveTo>
                  <a:lnTo>
                    <a:pt x="39" y="9"/>
                  </a:lnTo>
                  <a:lnTo>
                    <a:pt x="15" y="5"/>
                  </a:lnTo>
                  <a:lnTo>
                    <a:pt x="11" y="5"/>
                  </a:lnTo>
                  <a:lnTo>
                    <a:pt x="11" y="20"/>
                  </a:lnTo>
                  <a:lnTo>
                    <a:pt x="0" y="11"/>
                  </a:lnTo>
                  <a:lnTo>
                    <a:pt x="0" y="9"/>
                  </a:lnTo>
                  <a:lnTo>
                    <a:pt x="30" y="0"/>
                  </a:lnTo>
                  <a:lnTo>
                    <a:pt x="102" y="9"/>
                  </a:lnTo>
                  <a:lnTo>
                    <a:pt x="104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Freeform 54"/>
            <p:cNvSpPr>
              <a:spLocks/>
            </p:cNvSpPr>
            <p:nvPr/>
          </p:nvSpPr>
          <p:spPr bwMode="auto">
            <a:xfrm>
              <a:off x="1206" y="3489"/>
              <a:ext cx="4" cy="19"/>
            </a:xfrm>
            <a:custGeom>
              <a:avLst/>
              <a:gdLst>
                <a:gd name="T0" fmla="*/ 0 w 9"/>
                <a:gd name="T1" fmla="*/ 4 h 39"/>
                <a:gd name="T2" fmla="*/ 0 w 9"/>
                <a:gd name="T3" fmla="*/ 4 h 39"/>
                <a:gd name="T4" fmla="*/ 0 w 9"/>
                <a:gd name="T5" fmla="*/ 0 h 39"/>
                <a:gd name="T6" fmla="*/ 1 w 9"/>
                <a:gd name="T7" fmla="*/ 1 h 39"/>
                <a:gd name="T8" fmla="*/ 0 w 9"/>
                <a:gd name="T9" fmla="*/ 4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39"/>
                <a:gd name="T17" fmla="*/ 9 w 9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39">
                  <a:moveTo>
                    <a:pt x="3" y="36"/>
                  </a:moveTo>
                  <a:lnTo>
                    <a:pt x="0" y="39"/>
                  </a:lnTo>
                  <a:lnTo>
                    <a:pt x="0" y="0"/>
                  </a:lnTo>
                  <a:lnTo>
                    <a:pt x="9" y="11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Freeform 55"/>
            <p:cNvSpPr>
              <a:spLocks/>
            </p:cNvSpPr>
            <p:nvPr/>
          </p:nvSpPr>
          <p:spPr bwMode="auto">
            <a:xfrm>
              <a:off x="1184" y="3495"/>
              <a:ext cx="13" cy="6"/>
            </a:xfrm>
            <a:custGeom>
              <a:avLst/>
              <a:gdLst>
                <a:gd name="T0" fmla="*/ 4 w 25"/>
                <a:gd name="T1" fmla="*/ 1 h 13"/>
                <a:gd name="T2" fmla="*/ 3 w 25"/>
                <a:gd name="T3" fmla="*/ 1 h 13"/>
                <a:gd name="T4" fmla="*/ 1 w 25"/>
                <a:gd name="T5" fmla="*/ 1 h 13"/>
                <a:gd name="T6" fmla="*/ 0 w 25"/>
                <a:gd name="T7" fmla="*/ 0 h 13"/>
                <a:gd name="T8" fmla="*/ 3 w 25"/>
                <a:gd name="T9" fmla="*/ 0 h 13"/>
                <a:gd name="T10" fmla="*/ 4 w 25"/>
                <a:gd name="T11" fmla="*/ 1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13"/>
                <a:gd name="T20" fmla="*/ 25 w 25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13">
                  <a:moveTo>
                    <a:pt x="25" y="9"/>
                  </a:moveTo>
                  <a:lnTo>
                    <a:pt x="17" y="13"/>
                  </a:lnTo>
                  <a:lnTo>
                    <a:pt x="5" y="13"/>
                  </a:lnTo>
                  <a:lnTo>
                    <a:pt x="0" y="0"/>
                  </a:lnTo>
                  <a:lnTo>
                    <a:pt x="21" y="4"/>
                  </a:lnTo>
                  <a:lnTo>
                    <a:pt x="25" y="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Freeform 56"/>
            <p:cNvSpPr>
              <a:spLocks/>
            </p:cNvSpPr>
            <p:nvPr/>
          </p:nvSpPr>
          <p:spPr bwMode="auto">
            <a:xfrm>
              <a:off x="1018" y="3501"/>
              <a:ext cx="50" cy="23"/>
            </a:xfrm>
            <a:custGeom>
              <a:avLst/>
              <a:gdLst>
                <a:gd name="T0" fmla="*/ 13 w 100"/>
                <a:gd name="T1" fmla="*/ 3 h 46"/>
                <a:gd name="T2" fmla="*/ 13 w 100"/>
                <a:gd name="T3" fmla="*/ 5 h 46"/>
                <a:gd name="T4" fmla="*/ 9 w 100"/>
                <a:gd name="T5" fmla="*/ 5 h 46"/>
                <a:gd name="T6" fmla="*/ 6 w 100"/>
                <a:gd name="T7" fmla="*/ 3 h 46"/>
                <a:gd name="T8" fmla="*/ 6 w 100"/>
                <a:gd name="T9" fmla="*/ 3 h 46"/>
                <a:gd name="T10" fmla="*/ 5 w 100"/>
                <a:gd name="T11" fmla="*/ 3 h 46"/>
                <a:gd name="T12" fmla="*/ 7 w 100"/>
                <a:gd name="T13" fmla="*/ 6 h 46"/>
                <a:gd name="T14" fmla="*/ 1 w 100"/>
                <a:gd name="T15" fmla="*/ 1 h 46"/>
                <a:gd name="T16" fmla="*/ 0 w 100"/>
                <a:gd name="T17" fmla="*/ 1 h 46"/>
                <a:gd name="T18" fmla="*/ 1 w 100"/>
                <a:gd name="T19" fmla="*/ 0 h 46"/>
                <a:gd name="T20" fmla="*/ 12 w 100"/>
                <a:gd name="T21" fmla="*/ 5 h 46"/>
                <a:gd name="T22" fmla="*/ 13 w 100"/>
                <a:gd name="T23" fmla="*/ 3 h 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0"/>
                <a:gd name="T37" fmla="*/ 0 h 46"/>
                <a:gd name="T38" fmla="*/ 100 w 100"/>
                <a:gd name="T39" fmla="*/ 46 h 4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0" h="46">
                  <a:moveTo>
                    <a:pt x="100" y="31"/>
                  </a:moveTo>
                  <a:lnTo>
                    <a:pt x="98" y="38"/>
                  </a:lnTo>
                  <a:lnTo>
                    <a:pt x="66" y="34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9" y="31"/>
                  </a:lnTo>
                  <a:lnTo>
                    <a:pt x="58" y="46"/>
                  </a:lnTo>
                  <a:lnTo>
                    <a:pt x="7" y="15"/>
                  </a:lnTo>
                  <a:lnTo>
                    <a:pt x="0" y="8"/>
                  </a:lnTo>
                  <a:lnTo>
                    <a:pt x="4" y="0"/>
                  </a:lnTo>
                  <a:lnTo>
                    <a:pt x="89" y="34"/>
                  </a:lnTo>
                  <a:lnTo>
                    <a:pt x="100" y="3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Freeform 57"/>
            <p:cNvSpPr>
              <a:spLocks/>
            </p:cNvSpPr>
            <p:nvPr/>
          </p:nvSpPr>
          <p:spPr bwMode="auto">
            <a:xfrm>
              <a:off x="1132" y="3508"/>
              <a:ext cx="60" cy="12"/>
            </a:xfrm>
            <a:custGeom>
              <a:avLst/>
              <a:gdLst>
                <a:gd name="T0" fmla="*/ 12 w 121"/>
                <a:gd name="T1" fmla="*/ 2 h 23"/>
                <a:gd name="T2" fmla="*/ 12 w 121"/>
                <a:gd name="T3" fmla="*/ 2 h 23"/>
                <a:gd name="T4" fmla="*/ 12 w 121"/>
                <a:gd name="T5" fmla="*/ 3 h 23"/>
                <a:gd name="T6" fmla="*/ 0 w 121"/>
                <a:gd name="T7" fmla="*/ 2 h 23"/>
                <a:gd name="T8" fmla="*/ 7 w 121"/>
                <a:gd name="T9" fmla="*/ 2 h 23"/>
                <a:gd name="T10" fmla="*/ 8 w 121"/>
                <a:gd name="T11" fmla="*/ 0 h 23"/>
                <a:gd name="T12" fmla="*/ 15 w 121"/>
                <a:gd name="T13" fmla="*/ 1 h 23"/>
                <a:gd name="T14" fmla="*/ 12 w 121"/>
                <a:gd name="T15" fmla="*/ 2 h 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1"/>
                <a:gd name="T25" fmla="*/ 0 h 23"/>
                <a:gd name="T26" fmla="*/ 121 w 121"/>
                <a:gd name="T27" fmla="*/ 23 h 2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1" h="23">
                  <a:moveTo>
                    <a:pt x="102" y="12"/>
                  </a:moveTo>
                  <a:lnTo>
                    <a:pt x="98" y="16"/>
                  </a:lnTo>
                  <a:lnTo>
                    <a:pt x="98" y="23"/>
                  </a:lnTo>
                  <a:lnTo>
                    <a:pt x="0" y="16"/>
                  </a:lnTo>
                  <a:lnTo>
                    <a:pt x="62" y="16"/>
                  </a:lnTo>
                  <a:lnTo>
                    <a:pt x="66" y="0"/>
                  </a:lnTo>
                  <a:lnTo>
                    <a:pt x="121" y="4"/>
                  </a:lnTo>
                  <a:lnTo>
                    <a:pt x="102" y="1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Freeform 58"/>
            <p:cNvSpPr>
              <a:spLocks/>
            </p:cNvSpPr>
            <p:nvPr/>
          </p:nvSpPr>
          <p:spPr bwMode="auto">
            <a:xfrm>
              <a:off x="848" y="3510"/>
              <a:ext cx="56" cy="12"/>
            </a:xfrm>
            <a:custGeom>
              <a:avLst/>
              <a:gdLst>
                <a:gd name="T0" fmla="*/ 13 w 113"/>
                <a:gd name="T1" fmla="*/ 1 h 23"/>
                <a:gd name="T2" fmla="*/ 3 w 113"/>
                <a:gd name="T3" fmla="*/ 2 h 23"/>
                <a:gd name="T4" fmla="*/ 3 w 113"/>
                <a:gd name="T5" fmla="*/ 1 h 23"/>
                <a:gd name="T6" fmla="*/ 1 w 113"/>
                <a:gd name="T7" fmla="*/ 3 h 23"/>
                <a:gd name="T8" fmla="*/ 0 w 113"/>
                <a:gd name="T9" fmla="*/ 3 h 23"/>
                <a:gd name="T10" fmla="*/ 0 w 113"/>
                <a:gd name="T11" fmla="*/ 3 h 23"/>
                <a:gd name="T12" fmla="*/ 0 w 113"/>
                <a:gd name="T13" fmla="*/ 2 h 23"/>
                <a:gd name="T14" fmla="*/ 5 w 113"/>
                <a:gd name="T15" fmla="*/ 0 h 23"/>
                <a:gd name="T16" fmla="*/ 14 w 113"/>
                <a:gd name="T17" fmla="*/ 0 h 23"/>
                <a:gd name="T18" fmla="*/ 13 w 113"/>
                <a:gd name="T19" fmla="*/ 1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3"/>
                <a:gd name="T31" fmla="*/ 0 h 23"/>
                <a:gd name="T32" fmla="*/ 113 w 113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3" h="23">
                  <a:moveTo>
                    <a:pt x="106" y="8"/>
                  </a:moveTo>
                  <a:lnTo>
                    <a:pt x="28" y="12"/>
                  </a:lnTo>
                  <a:lnTo>
                    <a:pt x="24" y="8"/>
                  </a:lnTo>
                  <a:lnTo>
                    <a:pt x="9" y="23"/>
                  </a:lnTo>
                  <a:lnTo>
                    <a:pt x="5" y="23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47" y="0"/>
                  </a:lnTo>
                  <a:lnTo>
                    <a:pt x="113" y="0"/>
                  </a:lnTo>
                  <a:lnTo>
                    <a:pt x="106" y="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Freeform 59"/>
            <p:cNvSpPr>
              <a:spLocks/>
            </p:cNvSpPr>
            <p:nvPr/>
          </p:nvSpPr>
          <p:spPr bwMode="auto">
            <a:xfrm>
              <a:off x="479" y="3515"/>
              <a:ext cx="13" cy="11"/>
            </a:xfrm>
            <a:custGeom>
              <a:avLst/>
              <a:gdLst>
                <a:gd name="T0" fmla="*/ 0 w 28"/>
                <a:gd name="T1" fmla="*/ 2 h 23"/>
                <a:gd name="T2" fmla="*/ 0 w 28"/>
                <a:gd name="T3" fmla="*/ 2 h 23"/>
                <a:gd name="T4" fmla="*/ 2 w 28"/>
                <a:gd name="T5" fmla="*/ 0 h 23"/>
                <a:gd name="T6" fmla="*/ 3 w 28"/>
                <a:gd name="T7" fmla="*/ 0 h 23"/>
                <a:gd name="T8" fmla="*/ 0 w 28"/>
                <a:gd name="T9" fmla="*/ 2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23"/>
                <a:gd name="T17" fmla="*/ 28 w 28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23">
                  <a:moveTo>
                    <a:pt x="4" y="23"/>
                  </a:moveTo>
                  <a:lnTo>
                    <a:pt x="0" y="19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4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Freeform 60"/>
            <p:cNvSpPr>
              <a:spLocks/>
            </p:cNvSpPr>
            <p:nvPr/>
          </p:nvSpPr>
          <p:spPr bwMode="auto">
            <a:xfrm>
              <a:off x="829" y="3528"/>
              <a:ext cx="52" cy="29"/>
            </a:xfrm>
            <a:custGeom>
              <a:avLst/>
              <a:gdLst>
                <a:gd name="T0" fmla="*/ 6 w 104"/>
                <a:gd name="T1" fmla="*/ 2 h 57"/>
                <a:gd name="T2" fmla="*/ 5 w 104"/>
                <a:gd name="T3" fmla="*/ 2 h 57"/>
                <a:gd name="T4" fmla="*/ 10 w 104"/>
                <a:gd name="T5" fmla="*/ 3 h 57"/>
                <a:gd name="T6" fmla="*/ 11 w 104"/>
                <a:gd name="T7" fmla="*/ 3 h 57"/>
                <a:gd name="T8" fmla="*/ 7 w 104"/>
                <a:gd name="T9" fmla="*/ 5 h 57"/>
                <a:gd name="T10" fmla="*/ 2 w 104"/>
                <a:gd name="T11" fmla="*/ 6 h 57"/>
                <a:gd name="T12" fmla="*/ 1 w 104"/>
                <a:gd name="T13" fmla="*/ 8 h 57"/>
                <a:gd name="T14" fmla="*/ 0 w 104"/>
                <a:gd name="T15" fmla="*/ 7 h 57"/>
                <a:gd name="T16" fmla="*/ 0 w 104"/>
                <a:gd name="T17" fmla="*/ 6 h 57"/>
                <a:gd name="T18" fmla="*/ 5 w 104"/>
                <a:gd name="T19" fmla="*/ 4 h 57"/>
                <a:gd name="T20" fmla="*/ 3 w 104"/>
                <a:gd name="T21" fmla="*/ 3 h 57"/>
                <a:gd name="T22" fmla="*/ 3 w 104"/>
                <a:gd name="T23" fmla="*/ 1 h 57"/>
                <a:gd name="T24" fmla="*/ 7 w 104"/>
                <a:gd name="T25" fmla="*/ 0 h 57"/>
                <a:gd name="T26" fmla="*/ 13 w 104"/>
                <a:gd name="T27" fmla="*/ 0 h 57"/>
                <a:gd name="T28" fmla="*/ 6 w 104"/>
                <a:gd name="T29" fmla="*/ 2 h 5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4"/>
                <a:gd name="T46" fmla="*/ 0 h 57"/>
                <a:gd name="T47" fmla="*/ 104 w 104"/>
                <a:gd name="T48" fmla="*/ 57 h 5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4" h="57">
                  <a:moveTo>
                    <a:pt x="43" y="11"/>
                  </a:moveTo>
                  <a:lnTo>
                    <a:pt x="38" y="15"/>
                  </a:lnTo>
                  <a:lnTo>
                    <a:pt x="74" y="19"/>
                  </a:lnTo>
                  <a:lnTo>
                    <a:pt x="85" y="19"/>
                  </a:lnTo>
                  <a:lnTo>
                    <a:pt x="54" y="34"/>
                  </a:lnTo>
                  <a:lnTo>
                    <a:pt x="15" y="46"/>
                  </a:lnTo>
                  <a:lnTo>
                    <a:pt x="3" y="57"/>
                  </a:lnTo>
                  <a:lnTo>
                    <a:pt x="0" y="53"/>
                  </a:lnTo>
                  <a:lnTo>
                    <a:pt x="0" y="46"/>
                  </a:lnTo>
                  <a:lnTo>
                    <a:pt x="38" y="27"/>
                  </a:lnTo>
                  <a:lnTo>
                    <a:pt x="22" y="19"/>
                  </a:lnTo>
                  <a:lnTo>
                    <a:pt x="22" y="6"/>
                  </a:lnTo>
                  <a:lnTo>
                    <a:pt x="54" y="0"/>
                  </a:lnTo>
                  <a:lnTo>
                    <a:pt x="104" y="0"/>
                  </a:lnTo>
                  <a:lnTo>
                    <a:pt x="43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Freeform 61"/>
            <p:cNvSpPr>
              <a:spLocks/>
            </p:cNvSpPr>
            <p:nvPr/>
          </p:nvSpPr>
          <p:spPr bwMode="auto">
            <a:xfrm>
              <a:off x="1016" y="3530"/>
              <a:ext cx="7" cy="2"/>
            </a:xfrm>
            <a:custGeom>
              <a:avLst/>
              <a:gdLst>
                <a:gd name="T0" fmla="*/ 0 w 15"/>
                <a:gd name="T1" fmla="*/ 0 h 2"/>
                <a:gd name="T2" fmla="*/ 1 w 15"/>
                <a:gd name="T3" fmla="*/ 2 h 2"/>
                <a:gd name="T4" fmla="*/ 0 w 15"/>
                <a:gd name="T5" fmla="*/ 0 h 2"/>
                <a:gd name="T6" fmla="*/ 0 60000 65536"/>
                <a:gd name="T7" fmla="*/ 0 60000 65536"/>
                <a:gd name="T8" fmla="*/ 0 60000 65536"/>
                <a:gd name="T9" fmla="*/ 0 w 15"/>
                <a:gd name="T10" fmla="*/ 0 h 2"/>
                <a:gd name="T11" fmla="*/ 15 w 15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">
                  <a:moveTo>
                    <a:pt x="0" y="0"/>
                  </a:moveTo>
                  <a:lnTo>
                    <a:pt x="1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Freeform 62"/>
            <p:cNvSpPr>
              <a:spLocks/>
            </p:cNvSpPr>
            <p:nvPr/>
          </p:nvSpPr>
          <p:spPr bwMode="auto">
            <a:xfrm>
              <a:off x="1414" y="3532"/>
              <a:ext cx="53" cy="13"/>
            </a:xfrm>
            <a:custGeom>
              <a:avLst/>
              <a:gdLst>
                <a:gd name="T0" fmla="*/ 13 w 105"/>
                <a:gd name="T1" fmla="*/ 2 h 28"/>
                <a:gd name="T2" fmla="*/ 3 w 105"/>
                <a:gd name="T3" fmla="*/ 3 h 28"/>
                <a:gd name="T4" fmla="*/ 1 w 105"/>
                <a:gd name="T5" fmla="*/ 3 h 28"/>
                <a:gd name="T6" fmla="*/ 0 w 105"/>
                <a:gd name="T7" fmla="*/ 3 h 28"/>
                <a:gd name="T8" fmla="*/ 12 w 105"/>
                <a:gd name="T9" fmla="*/ 0 h 28"/>
                <a:gd name="T10" fmla="*/ 14 w 105"/>
                <a:gd name="T11" fmla="*/ 0 h 28"/>
                <a:gd name="T12" fmla="*/ 13 w 105"/>
                <a:gd name="T13" fmla="*/ 2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5"/>
                <a:gd name="T22" fmla="*/ 0 h 28"/>
                <a:gd name="T23" fmla="*/ 105 w 105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5" h="28">
                  <a:moveTo>
                    <a:pt x="101" y="21"/>
                  </a:moveTo>
                  <a:lnTo>
                    <a:pt x="20" y="28"/>
                  </a:lnTo>
                  <a:lnTo>
                    <a:pt x="4" y="28"/>
                  </a:lnTo>
                  <a:lnTo>
                    <a:pt x="0" y="25"/>
                  </a:lnTo>
                  <a:lnTo>
                    <a:pt x="89" y="0"/>
                  </a:lnTo>
                  <a:lnTo>
                    <a:pt x="105" y="0"/>
                  </a:lnTo>
                  <a:lnTo>
                    <a:pt x="101" y="21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Freeform 63"/>
            <p:cNvSpPr>
              <a:spLocks/>
            </p:cNvSpPr>
            <p:nvPr/>
          </p:nvSpPr>
          <p:spPr bwMode="auto">
            <a:xfrm>
              <a:off x="981" y="3542"/>
              <a:ext cx="44" cy="13"/>
            </a:xfrm>
            <a:custGeom>
              <a:avLst/>
              <a:gdLst>
                <a:gd name="T0" fmla="*/ 11 w 89"/>
                <a:gd name="T1" fmla="*/ 3 h 26"/>
                <a:gd name="T2" fmla="*/ 8 w 89"/>
                <a:gd name="T3" fmla="*/ 3 h 26"/>
                <a:gd name="T4" fmla="*/ 3 w 89"/>
                <a:gd name="T5" fmla="*/ 1 h 26"/>
                <a:gd name="T6" fmla="*/ 1 w 89"/>
                <a:gd name="T7" fmla="*/ 1 h 26"/>
                <a:gd name="T8" fmla="*/ 1 w 89"/>
                <a:gd name="T9" fmla="*/ 3 h 26"/>
                <a:gd name="T10" fmla="*/ 0 w 89"/>
                <a:gd name="T11" fmla="*/ 1 h 26"/>
                <a:gd name="T12" fmla="*/ 0 w 89"/>
                <a:gd name="T13" fmla="*/ 0 h 26"/>
                <a:gd name="T14" fmla="*/ 10 w 89"/>
                <a:gd name="T15" fmla="*/ 3 h 26"/>
                <a:gd name="T16" fmla="*/ 11 w 89"/>
                <a:gd name="T17" fmla="*/ 3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"/>
                <a:gd name="T28" fmla="*/ 0 h 26"/>
                <a:gd name="T29" fmla="*/ 89 w 89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" h="26">
                  <a:moveTo>
                    <a:pt x="89" y="26"/>
                  </a:moveTo>
                  <a:lnTo>
                    <a:pt x="66" y="23"/>
                  </a:lnTo>
                  <a:lnTo>
                    <a:pt x="26" y="7"/>
                  </a:lnTo>
                  <a:lnTo>
                    <a:pt x="15" y="7"/>
                  </a:lnTo>
                  <a:lnTo>
                    <a:pt x="11" y="19"/>
                  </a:lnTo>
                  <a:lnTo>
                    <a:pt x="0" y="7"/>
                  </a:lnTo>
                  <a:lnTo>
                    <a:pt x="4" y="0"/>
                  </a:lnTo>
                  <a:lnTo>
                    <a:pt x="81" y="19"/>
                  </a:lnTo>
                  <a:lnTo>
                    <a:pt x="89" y="2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Freeform 64"/>
            <p:cNvSpPr>
              <a:spLocks/>
            </p:cNvSpPr>
            <p:nvPr/>
          </p:nvSpPr>
          <p:spPr bwMode="auto">
            <a:xfrm>
              <a:off x="1264" y="3544"/>
              <a:ext cx="31" cy="8"/>
            </a:xfrm>
            <a:custGeom>
              <a:avLst/>
              <a:gdLst>
                <a:gd name="T0" fmla="*/ 8 w 62"/>
                <a:gd name="T1" fmla="*/ 1 h 15"/>
                <a:gd name="T2" fmla="*/ 8 w 62"/>
                <a:gd name="T3" fmla="*/ 2 h 15"/>
                <a:gd name="T4" fmla="*/ 3 w 62"/>
                <a:gd name="T5" fmla="*/ 2 h 15"/>
                <a:gd name="T6" fmla="*/ 0 w 62"/>
                <a:gd name="T7" fmla="*/ 1 h 15"/>
                <a:gd name="T8" fmla="*/ 0 w 62"/>
                <a:gd name="T9" fmla="*/ 0 h 15"/>
                <a:gd name="T10" fmla="*/ 8 w 62"/>
                <a:gd name="T11" fmla="*/ 1 h 15"/>
                <a:gd name="T12" fmla="*/ 8 w 62"/>
                <a:gd name="T13" fmla="*/ 1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15"/>
                <a:gd name="T23" fmla="*/ 62 w 62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15">
                  <a:moveTo>
                    <a:pt x="62" y="7"/>
                  </a:moveTo>
                  <a:lnTo>
                    <a:pt x="62" y="15"/>
                  </a:lnTo>
                  <a:lnTo>
                    <a:pt x="19" y="11"/>
                  </a:lnTo>
                  <a:lnTo>
                    <a:pt x="0" y="3"/>
                  </a:lnTo>
                  <a:lnTo>
                    <a:pt x="0" y="0"/>
                  </a:lnTo>
                  <a:lnTo>
                    <a:pt x="58" y="3"/>
                  </a:lnTo>
                  <a:lnTo>
                    <a:pt x="62" y="7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Freeform 65"/>
            <p:cNvSpPr>
              <a:spLocks/>
            </p:cNvSpPr>
            <p:nvPr/>
          </p:nvSpPr>
          <p:spPr bwMode="auto">
            <a:xfrm>
              <a:off x="436" y="3545"/>
              <a:ext cx="47" cy="46"/>
            </a:xfrm>
            <a:custGeom>
              <a:avLst/>
              <a:gdLst>
                <a:gd name="T0" fmla="*/ 2 w 93"/>
                <a:gd name="T1" fmla="*/ 10 h 90"/>
                <a:gd name="T2" fmla="*/ 0 w 93"/>
                <a:gd name="T3" fmla="*/ 12 h 90"/>
                <a:gd name="T4" fmla="*/ 2 w 93"/>
                <a:gd name="T5" fmla="*/ 8 h 90"/>
                <a:gd name="T6" fmla="*/ 11 w 93"/>
                <a:gd name="T7" fmla="*/ 1 h 90"/>
                <a:gd name="T8" fmla="*/ 12 w 93"/>
                <a:gd name="T9" fmla="*/ 0 h 90"/>
                <a:gd name="T10" fmla="*/ 11 w 93"/>
                <a:gd name="T11" fmla="*/ 2 h 90"/>
                <a:gd name="T12" fmla="*/ 2 w 93"/>
                <a:gd name="T13" fmla="*/ 10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90"/>
                <a:gd name="T23" fmla="*/ 93 w 93"/>
                <a:gd name="T24" fmla="*/ 90 h 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90">
                  <a:moveTo>
                    <a:pt x="11" y="74"/>
                  </a:moveTo>
                  <a:lnTo>
                    <a:pt x="0" y="90"/>
                  </a:lnTo>
                  <a:lnTo>
                    <a:pt x="11" y="63"/>
                  </a:lnTo>
                  <a:lnTo>
                    <a:pt x="85" y="4"/>
                  </a:lnTo>
                  <a:lnTo>
                    <a:pt x="93" y="0"/>
                  </a:lnTo>
                  <a:lnTo>
                    <a:pt x="81" y="12"/>
                  </a:lnTo>
                  <a:lnTo>
                    <a:pt x="11" y="7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Freeform 66"/>
            <p:cNvSpPr>
              <a:spLocks/>
            </p:cNvSpPr>
            <p:nvPr/>
          </p:nvSpPr>
          <p:spPr bwMode="auto">
            <a:xfrm>
              <a:off x="1517" y="3547"/>
              <a:ext cx="31" cy="5"/>
            </a:xfrm>
            <a:custGeom>
              <a:avLst/>
              <a:gdLst>
                <a:gd name="T0" fmla="*/ 0 w 63"/>
                <a:gd name="T1" fmla="*/ 0 h 8"/>
                <a:gd name="T2" fmla="*/ 7 w 63"/>
                <a:gd name="T3" fmla="*/ 2 h 8"/>
                <a:gd name="T4" fmla="*/ 0 w 63"/>
                <a:gd name="T5" fmla="*/ 0 h 8"/>
                <a:gd name="T6" fmla="*/ 0 60000 65536"/>
                <a:gd name="T7" fmla="*/ 0 60000 65536"/>
                <a:gd name="T8" fmla="*/ 0 60000 65536"/>
                <a:gd name="T9" fmla="*/ 0 w 63"/>
                <a:gd name="T10" fmla="*/ 0 h 8"/>
                <a:gd name="T11" fmla="*/ 63 w 6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" h="8">
                  <a:moveTo>
                    <a:pt x="0" y="0"/>
                  </a:moveTo>
                  <a:lnTo>
                    <a:pt x="6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Freeform 67"/>
            <p:cNvSpPr>
              <a:spLocks/>
            </p:cNvSpPr>
            <p:nvPr/>
          </p:nvSpPr>
          <p:spPr bwMode="auto">
            <a:xfrm>
              <a:off x="1424" y="3550"/>
              <a:ext cx="31" cy="4"/>
            </a:xfrm>
            <a:custGeom>
              <a:avLst/>
              <a:gdLst>
                <a:gd name="T0" fmla="*/ 7 w 62"/>
                <a:gd name="T1" fmla="*/ 1 h 8"/>
                <a:gd name="T2" fmla="*/ 0 w 62"/>
                <a:gd name="T3" fmla="*/ 1 h 8"/>
                <a:gd name="T4" fmla="*/ 0 w 62"/>
                <a:gd name="T5" fmla="*/ 0 h 8"/>
                <a:gd name="T6" fmla="*/ 8 w 62"/>
                <a:gd name="T7" fmla="*/ 0 h 8"/>
                <a:gd name="T8" fmla="*/ 7 w 62"/>
                <a:gd name="T9" fmla="*/ 1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8"/>
                <a:gd name="T17" fmla="*/ 62 w 6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8">
                  <a:moveTo>
                    <a:pt x="54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62" y="0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Freeform 68"/>
            <p:cNvSpPr>
              <a:spLocks/>
            </p:cNvSpPr>
            <p:nvPr/>
          </p:nvSpPr>
          <p:spPr bwMode="auto">
            <a:xfrm>
              <a:off x="1286" y="3557"/>
              <a:ext cx="9" cy="4"/>
            </a:xfrm>
            <a:custGeom>
              <a:avLst/>
              <a:gdLst>
                <a:gd name="T0" fmla="*/ 2 w 20"/>
                <a:gd name="T1" fmla="*/ 1 h 8"/>
                <a:gd name="T2" fmla="*/ 1 w 20"/>
                <a:gd name="T3" fmla="*/ 1 h 8"/>
                <a:gd name="T4" fmla="*/ 0 w 20"/>
                <a:gd name="T5" fmla="*/ 1 h 8"/>
                <a:gd name="T6" fmla="*/ 0 w 20"/>
                <a:gd name="T7" fmla="*/ 0 h 8"/>
                <a:gd name="T8" fmla="*/ 1 w 20"/>
                <a:gd name="T9" fmla="*/ 0 h 8"/>
                <a:gd name="T10" fmla="*/ 2 w 20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8"/>
                <a:gd name="T20" fmla="*/ 20 w 20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8">
                  <a:moveTo>
                    <a:pt x="20" y="4"/>
                  </a:moveTo>
                  <a:lnTo>
                    <a:pt x="13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16" y="0"/>
                  </a:lnTo>
                  <a:lnTo>
                    <a:pt x="20" y="4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Freeform 69"/>
            <p:cNvSpPr>
              <a:spLocks/>
            </p:cNvSpPr>
            <p:nvPr/>
          </p:nvSpPr>
          <p:spPr bwMode="auto">
            <a:xfrm>
              <a:off x="1424" y="3559"/>
              <a:ext cx="15" cy="4"/>
            </a:xfrm>
            <a:custGeom>
              <a:avLst/>
              <a:gdLst>
                <a:gd name="T0" fmla="*/ 3 w 31"/>
                <a:gd name="T1" fmla="*/ 1 h 8"/>
                <a:gd name="T2" fmla="*/ 0 w 31"/>
                <a:gd name="T3" fmla="*/ 0 h 8"/>
                <a:gd name="T4" fmla="*/ 3 w 31"/>
                <a:gd name="T5" fmla="*/ 0 h 8"/>
                <a:gd name="T6" fmla="*/ 3 w 31"/>
                <a:gd name="T7" fmla="*/ 1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"/>
                <a:gd name="T13" fmla="*/ 0 h 8"/>
                <a:gd name="T14" fmla="*/ 31 w 31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" h="8">
                  <a:moveTo>
                    <a:pt x="31" y="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8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Freeform 70"/>
            <p:cNvSpPr>
              <a:spLocks/>
            </p:cNvSpPr>
            <p:nvPr/>
          </p:nvSpPr>
          <p:spPr bwMode="auto">
            <a:xfrm>
              <a:off x="815" y="3567"/>
              <a:ext cx="54" cy="31"/>
            </a:xfrm>
            <a:custGeom>
              <a:avLst/>
              <a:gdLst>
                <a:gd name="T0" fmla="*/ 14 w 108"/>
                <a:gd name="T1" fmla="*/ 1 h 61"/>
                <a:gd name="T2" fmla="*/ 7 w 108"/>
                <a:gd name="T3" fmla="*/ 3 h 61"/>
                <a:gd name="T4" fmla="*/ 1 w 108"/>
                <a:gd name="T5" fmla="*/ 7 h 61"/>
                <a:gd name="T6" fmla="*/ 1 w 108"/>
                <a:gd name="T7" fmla="*/ 7 h 61"/>
                <a:gd name="T8" fmla="*/ 2 w 108"/>
                <a:gd name="T9" fmla="*/ 8 h 61"/>
                <a:gd name="T10" fmla="*/ 1 w 108"/>
                <a:gd name="T11" fmla="*/ 8 h 61"/>
                <a:gd name="T12" fmla="*/ 0 w 108"/>
                <a:gd name="T13" fmla="*/ 8 h 61"/>
                <a:gd name="T14" fmla="*/ 0 w 108"/>
                <a:gd name="T15" fmla="*/ 6 h 61"/>
                <a:gd name="T16" fmla="*/ 5 w 108"/>
                <a:gd name="T17" fmla="*/ 3 h 61"/>
                <a:gd name="T18" fmla="*/ 13 w 108"/>
                <a:gd name="T19" fmla="*/ 0 h 61"/>
                <a:gd name="T20" fmla="*/ 14 w 108"/>
                <a:gd name="T21" fmla="*/ 0 h 61"/>
                <a:gd name="T22" fmla="*/ 14 w 108"/>
                <a:gd name="T23" fmla="*/ 1 h 6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8"/>
                <a:gd name="T37" fmla="*/ 0 h 61"/>
                <a:gd name="T38" fmla="*/ 108 w 108"/>
                <a:gd name="T39" fmla="*/ 61 h 6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8" h="61">
                  <a:moveTo>
                    <a:pt x="108" y="2"/>
                  </a:moveTo>
                  <a:lnTo>
                    <a:pt x="54" y="19"/>
                  </a:lnTo>
                  <a:lnTo>
                    <a:pt x="6" y="49"/>
                  </a:lnTo>
                  <a:lnTo>
                    <a:pt x="6" y="53"/>
                  </a:lnTo>
                  <a:lnTo>
                    <a:pt x="11" y="57"/>
                  </a:lnTo>
                  <a:lnTo>
                    <a:pt x="2" y="61"/>
                  </a:lnTo>
                  <a:lnTo>
                    <a:pt x="0" y="57"/>
                  </a:lnTo>
                  <a:lnTo>
                    <a:pt x="0" y="46"/>
                  </a:lnTo>
                  <a:lnTo>
                    <a:pt x="38" y="19"/>
                  </a:lnTo>
                  <a:lnTo>
                    <a:pt x="104" y="0"/>
                  </a:lnTo>
                  <a:lnTo>
                    <a:pt x="108" y="0"/>
                  </a:lnTo>
                  <a:lnTo>
                    <a:pt x="108" y="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Freeform 71"/>
            <p:cNvSpPr>
              <a:spLocks/>
            </p:cNvSpPr>
            <p:nvPr/>
          </p:nvSpPr>
          <p:spPr bwMode="auto">
            <a:xfrm>
              <a:off x="967" y="3567"/>
              <a:ext cx="56" cy="14"/>
            </a:xfrm>
            <a:custGeom>
              <a:avLst/>
              <a:gdLst>
                <a:gd name="T0" fmla="*/ 14 w 112"/>
                <a:gd name="T1" fmla="*/ 2 h 27"/>
                <a:gd name="T2" fmla="*/ 14 w 112"/>
                <a:gd name="T3" fmla="*/ 2 h 27"/>
                <a:gd name="T4" fmla="*/ 14 w 112"/>
                <a:gd name="T5" fmla="*/ 3 h 27"/>
                <a:gd name="T6" fmla="*/ 14 w 112"/>
                <a:gd name="T7" fmla="*/ 4 h 27"/>
                <a:gd name="T8" fmla="*/ 9 w 112"/>
                <a:gd name="T9" fmla="*/ 1 h 27"/>
                <a:gd name="T10" fmla="*/ 4 w 112"/>
                <a:gd name="T11" fmla="*/ 1 h 27"/>
                <a:gd name="T12" fmla="*/ 4 w 112"/>
                <a:gd name="T13" fmla="*/ 1 h 27"/>
                <a:gd name="T14" fmla="*/ 2 w 112"/>
                <a:gd name="T15" fmla="*/ 1 h 27"/>
                <a:gd name="T16" fmla="*/ 2 w 112"/>
                <a:gd name="T17" fmla="*/ 2 h 27"/>
                <a:gd name="T18" fmla="*/ 0 w 112"/>
                <a:gd name="T19" fmla="*/ 2 h 27"/>
                <a:gd name="T20" fmla="*/ 0 w 112"/>
                <a:gd name="T21" fmla="*/ 0 h 27"/>
                <a:gd name="T22" fmla="*/ 10 w 112"/>
                <a:gd name="T23" fmla="*/ 1 h 27"/>
                <a:gd name="T24" fmla="*/ 14 w 112"/>
                <a:gd name="T25" fmla="*/ 2 h 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2"/>
                <a:gd name="T40" fmla="*/ 0 h 27"/>
                <a:gd name="T41" fmla="*/ 112 w 112"/>
                <a:gd name="T42" fmla="*/ 27 h 2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2" h="27">
                  <a:moveTo>
                    <a:pt x="105" y="15"/>
                  </a:moveTo>
                  <a:lnTo>
                    <a:pt x="108" y="15"/>
                  </a:lnTo>
                  <a:lnTo>
                    <a:pt x="112" y="19"/>
                  </a:lnTo>
                  <a:lnTo>
                    <a:pt x="112" y="27"/>
                  </a:lnTo>
                  <a:lnTo>
                    <a:pt x="66" y="7"/>
                  </a:lnTo>
                  <a:lnTo>
                    <a:pt x="31" y="7"/>
                  </a:lnTo>
                  <a:lnTo>
                    <a:pt x="27" y="2"/>
                  </a:lnTo>
                  <a:lnTo>
                    <a:pt x="16" y="2"/>
                  </a:lnTo>
                  <a:lnTo>
                    <a:pt x="11" y="11"/>
                  </a:lnTo>
                  <a:lnTo>
                    <a:pt x="0" y="11"/>
                  </a:lnTo>
                  <a:lnTo>
                    <a:pt x="0" y="0"/>
                  </a:lnTo>
                  <a:lnTo>
                    <a:pt x="74" y="2"/>
                  </a:lnTo>
                  <a:lnTo>
                    <a:pt x="105" y="15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Freeform 72"/>
            <p:cNvSpPr>
              <a:spLocks/>
            </p:cNvSpPr>
            <p:nvPr/>
          </p:nvSpPr>
          <p:spPr bwMode="auto">
            <a:xfrm>
              <a:off x="1421" y="3567"/>
              <a:ext cx="9" cy="6"/>
            </a:xfrm>
            <a:custGeom>
              <a:avLst/>
              <a:gdLst>
                <a:gd name="T0" fmla="*/ 3 w 16"/>
                <a:gd name="T1" fmla="*/ 2 h 11"/>
                <a:gd name="T2" fmla="*/ 0 w 16"/>
                <a:gd name="T3" fmla="*/ 0 h 11"/>
                <a:gd name="T4" fmla="*/ 2 w 16"/>
                <a:gd name="T5" fmla="*/ 1 h 11"/>
                <a:gd name="T6" fmla="*/ 3 w 16"/>
                <a:gd name="T7" fmla="*/ 2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11"/>
                <a:gd name="T14" fmla="*/ 16 w 16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11">
                  <a:moveTo>
                    <a:pt x="16" y="11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16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Freeform 73"/>
            <p:cNvSpPr>
              <a:spLocks/>
            </p:cNvSpPr>
            <p:nvPr/>
          </p:nvSpPr>
          <p:spPr bwMode="auto">
            <a:xfrm>
              <a:off x="448" y="3575"/>
              <a:ext cx="15" cy="17"/>
            </a:xfrm>
            <a:custGeom>
              <a:avLst/>
              <a:gdLst>
                <a:gd name="T0" fmla="*/ 1 w 30"/>
                <a:gd name="T1" fmla="*/ 3 h 34"/>
                <a:gd name="T2" fmla="*/ 0 w 30"/>
                <a:gd name="T3" fmla="*/ 4 h 34"/>
                <a:gd name="T4" fmla="*/ 1 w 30"/>
                <a:gd name="T5" fmla="*/ 1 h 34"/>
                <a:gd name="T6" fmla="*/ 3 w 30"/>
                <a:gd name="T7" fmla="*/ 0 h 34"/>
                <a:gd name="T8" fmla="*/ 4 w 30"/>
                <a:gd name="T9" fmla="*/ 0 h 34"/>
                <a:gd name="T10" fmla="*/ 1 w 30"/>
                <a:gd name="T11" fmla="*/ 3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34"/>
                <a:gd name="T20" fmla="*/ 30 w 3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34">
                  <a:moveTo>
                    <a:pt x="2" y="31"/>
                  </a:moveTo>
                  <a:lnTo>
                    <a:pt x="0" y="34"/>
                  </a:lnTo>
                  <a:lnTo>
                    <a:pt x="2" y="15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Freeform 74"/>
            <p:cNvSpPr>
              <a:spLocks/>
            </p:cNvSpPr>
            <p:nvPr/>
          </p:nvSpPr>
          <p:spPr bwMode="auto">
            <a:xfrm>
              <a:off x="965" y="3587"/>
              <a:ext cx="46" cy="4"/>
            </a:xfrm>
            <a:custGeom>
              <a:avLst/>
              <a:gdLst>
                <a:gd name="T0" fmla="*/ 5 w 93"/>
                <a:gd name="T1" fmla="*/ 1 h 8"/>
                <a:gd name="T2" fmla="*/ 1 w 93"/>
                <a:gd name="T3" fmla="*/ 1 h 8"/>
                <a:gd name="T4" fmla="*/ 0 w 93"/>
                <a:gd name="T5" fmla="*/ 1 h 8"/>
                <a:gd name="T6" fmla="*/ 9 w 93"/>
                <a:gd name="T7" fmla="*/ 1 h 8"/>
                <a:gd name="T8" fmla="*/ 9 w 93"/>
                <a:gd name="T9" fmla="*/ 0 h 8"/>
                <a:gd name="T10" fmla="*/ 11 w 93"/>
                <a:gd name="T11" fmla="*/ 1 h 8"/>
                <a:gd name="T12" fmla="*/ 5 w 93"/>
                <a:gd name="T13" fmla="*/ 1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8"/>
                <a:gd name="T23" fmla="*/ 93 w 93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8">
                  <a:moveTo>
                    <a:pt x="46" y="8"/>
                  </a:moveTo>
                  <a:lnTo>
                    <a:pt x="12" y="4"/>
                  </a:lnTo>
                  <a:lnTo>
                    <a:pt x="0" y="4"/>
                  </a:lnTo>
                  <a:lnTo>
                    <a:pt x="74" y="8"/>
                  </a:lnTo>
                  <a:lnTo>
                    <a:pt x="78" y="0"/>
                  </a:lnTo>
                  <a:lnTo>
                    <a:pt x="93" y="8"/>
                  </a:lnTo>
                  <a:lnTo>
                    <a:pt x="46" y="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Freeform 75"/>
            <p:cNvSpPr>
              <a:spLocks/>
            </p:cNvSpPr>
            <p:nvPr/>
          </p:nvSpPr>
          <p:spPr bwMode="auto">
            <a:xfrm>
              <a:off x="1348" y="3587"/>
              <a:ext cx="23" cy="9"/>
            </a:xfrm>
            <a:custGeom>
              <a:avLst/>
              <a:gdLst>
                <a:gd name="T0" fmla="*/ 5 w 47"/>
                <a:gd name="T1" fmla="*/ 1 h 19"/>
                <a:gd name="T2" fmla="*/ 2 w 47"/>
                <a:gd name="T3" fmla="*/ 2 h 19"/>
                <a:gd name="T4" fmla="*/ 0 w 47"/>
                <a:gd name="T5" fmla="*/ 2 h 19"/>
                <a:gd name="T6" fmla="*/ 0 w 47"/>
                <a:gd name="T7" fmla="*/ 1 h 19"/>
                <a:gd name="T8" fmla="*/ 1 w 47"/>
                <a:gd name="T9" fmla="*/ 0 h 19"/>
                <a:gd name="T10" fmla="*/ 4 w 47"/>
                <a:gd name="T11" fmla="*/ 0 h 19"/>
                <a:gd name="T12" fmla="*/ 5 w 47"/>
                <a:gd name="T13" fmla="*/ 1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19"/>
                <a:gd name="T23" fmla="*/ 47 w 47"/>
                <a:gd name="T24" fmla="*/ 19 h 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19">
                  <a:moveTo>
                    <a:pt x="47" y="11"/>
                  </a:moveTo>
                  <a:lnTo>
                    <a:pt x="19" y="19"/>
                  </a:lnTo>
                  <a:lnTo>
                    <a:pt x="4" y="19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39" y="4"/>
                  </a:lnTo>
                  <a:lnTo>
                    <a:pt x="47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Freeform 76"/>
            <p:cNvSpPr>
              <a:spLocks/>
            </p:cNvSpPr>
            <p:nvPr/>
          </p:nvSpPr>
          <p:spPr bwMode="auto">
            <a:xfrm>
              <a:off x="677" y="3589"/>
              <a:ext cx="31" cy="26"/>
            </a:xfrm>
            <a:custGeom>
              <a:avLst/>
              <a:gdLst>
                <a:gd name="T0" fmla="*/ 1 w 63"/>
                <a:gd name="T1" fmla="*/ 4 h 54"/>
                <a:gd name="T2" fmla="*/ 0 w 63"/>
                <a:gd name="T3" fmla="*/ 6 h 54"/>
                <a:gd name="T4" fmla="*/ 1 w 63"/>
                <a:gd name="T5" fmla="*/ 3 h 54"/>
                <a:gd name="T6" fmla="*/ 6 w 63"/>
                <a:gd name="T7" fmla="*/ 0 h 54"/>
                <a:gd name="T8" fmla="*/ 7 w 63"/>
                <a:gd name="T9" fmla="*/ 0 h 54"/>
                <a:gd name="T10" fmla="*/ 1 w 63"/>
                <a:gd name="T11" fmla="*/ 4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54"/>
                <a:gd name="T20" fmla="*/ 63 w 63"/>
                <a:gd name="T21" fmla="*/ 54 h 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54">
                  <a:moveTo>
                    <a:pt x="15" y="34"/>
                  </a:moveTo>
                  <a:lnTo>
                    <a:pt x="0" y="54"/>
                  </a:lnTo>
                  <a:lnTo>
                    <a:pt x="12" y="32"/>
                  </a:lnTo>
                  <a:lnTo>
                    <a:pt x="54" y="0"/>
                  </a:lnTo>
                  <a:lnTo>
                    <a:pt x="63" y="0"/>
                  </a:lnTo>
                  <a:lnTo>
                    <a:pt x="15" y="3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Freeform 77"/>
            <p:cNvSpPr>
              <a:spLocks/>
            </p:cNvSpPr>
            <p:nvPr/>
          </p:nvSpPr>
          <p:spPr bwMode="auto">
            <a:xfrm>
              <a:off x="821" y="3596"/>
              <a:ext cx="33" cy="60"/>
            </a:xfrm>
            <a:custGeom>
              <a:avLst/>
              <a:gdLst>
                <a:gd name="T0" fmla="*/ 9 w 65"/>
                <a:gd name="T1" fmla="*/ 0 h 121"/>
                <a:gd name="T2" fmla="*/ 3 w 65"/>
                <a:gd name="T3" fmla="*/ 4 h 121"/>
                <a:gd name="T4" fmla="*/ 0 w 65"/>
                <a:gd name="T5" fmla="*/ 9 h 121"/>
                <a:gd name="T6" fmla="*/ 1 w 65"/>
                <a:gd name="T7" fmla="*/ 9 h 121"/>
                <a:gd name="T8" fmla="*/ 1 w 65"/>
                <a:gd name="T9" fmla="*/ 15 h 121"/>
                <a:gd name="T10" fmla="*/ 0 w 65"/>
                <a:gd name="T11" fmla="*/ 15 h 121"/>
                <a:gd name="T12" fmla="*/ 0 w 65"/>
                <a:gd name="T13" fmla="*/ 7 h 121"/>
                <a:gd name="T14" fmla="*/ 2 w 65"/>
                <a:gd name="T15" fmla="*/ 4 h 121"/>
                <a:gd name="T16" fmla="*/ 7 w 65"/>
                <a:gd name="T17" fmla="*/ 0 h 121"/>
                <a:gd name="T18" fmla="*/ 6 w 65"/>
                <a:gd name="T19" fmla="*/ 0 h 121"/>
                <a:gd name="T20" fmla="*/ 7 w 65"/>
                <a:gd name="T21" fmla="*/ 0 h 121"/>
                <a:gd name="T22" fmla="*/ 9 w 65"/>
                <a:gd name="T23" fmla="*/ 0 h 1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5"/>
                <a:gd name="T37" fmla="*/ 0 h 121"/>
                <a:gd name="T38" fmla="*/ 65 w 65"/>
                <a:gd name="T39" fmla="*/ 121 h 12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5" h="121">
                  <a:moveTo>
                    <a:pt x="65" y="4"/>
                  </a:moveTo>
                  <a:lnTo>
                    <a:pt x="19" y="39"/>
                  </a:lnTo>
                  <a:lnTo>
                    <a:pt x="0" y="78"/>
                  </a:lnTo>
                  <a:lnTo>
                    <a:pt x="4" y="78"/>
                  </a:lnTo>
                  <a:lnTo>
                    <a:pt x="4" y="121"/>
                  </a:lnTo>
                  <a:lnTo>
                    <a:pt x="0" y="121"/>
                  </a:lnTo>
                  <a:lnTo>
                    <a:pt x="0" y="59"/>
                  </a:lnTo>
                  <a:lnTo>
                    <a:pt x="16" y="32"/>
                  </a:lnTo>
                  <a:lnTo>
                    <a:pt x="50" y="7"/>
                  </a:lnTo>
                  <a:lnTo>
                    <a:pt x="46" y="0"/>
                  </a:lnTo>
                  <a:lnTo>
                    <a:pt x="54" y="4"/>
                  </a:lnTo>
                  <a:lnTo>
                    <a:pt x="65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Freeform 78"/>
            <p:cNvSpPr>
              <a:spLocks/>
            </p:cNvSpPr>
            <p:nvPr/>
          </p:nvSpPr>
          <p:spPr bwMode="auto">
            <a:xfrm>
              <a:off x="409" y="3610"/>
              <a:ext cx="39" cy="53"/>
            </a:xfrm>
            <a:custGeom>
              <a:avLst/>
              <a:gdLst>
                <a:gd name="T0" fmla="*/ 8 w 79"/>
                <a:gd name="T1" fmla="*/ 2 h 105"/>
                <a:gd name="T2" fmla="*/ 8 w 79"/>
                <a:gd name="T3" fmla="*/ 4 h 105"/>
                <a:gd name="T4" fmla="*/ 4 w 79"/>
                <a:gd name="T5" fmla="*/ 9 h 105"/>
                <a:gd name="T6" fmla="*/ 4 w 79"/>
                <a:gd name="T7" fmla="*/ 10 h 105"/>
                <a:gd name="T8" fmla="*/ 0 w 79"/>
                <a:gd name="T9" fmla="*/ 14 h 105"/>
                <a:gd name="T10" fmla="*/ 7 w 79"/>
                <a:gd name="T11" fmla="*/ 4 h 105"/>
                <a:gd name="T12" fmla="*/ 7 w 79"/>
                <a:gd name="T13" fmla="*/ 4 h 105"/>
                <a:gd name="T14" fmla="*/ 2 w 79"/>
                <a:gd name="T15" fmla="*/ 7 h 105"/>
                <a:gd name="T16" fmla="*/ 2 w 79"/>
                <a:gd name="T17" fmla="*/ 6 h 105"/>
                <a:gd name="T18" fmla="*/ 8 w 79"/>
                <a:gd name="T19" fmla="*/ 0 h 105"/>
                <a:gd name="T20" fmla="*/ 9 w 79"/>
                <a:gd name="T21" fmla="*/ 0 h 105"/>
                <a:gd name="T22" fmla="*/ 8 w 79"/>
                <a:gd name="T23" fmla="*/ 2 h 10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9"/>
                <a:gd name="T37" fmla="*/ 0 h 105"/>
                <a:gd name="T38" fmla="*/ 79 w 79"/>
                <a:gd name="T39" fmla="*/ 105 h 10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9" h="105">
                  <a:moveTo>
                    <a:pt x="66" y="16"/>
                  </a:moveTo>
                  <a:lnTo>
                    <a:pt x="70" y="27"/>
                  </a:lnTo>
                  <a:lnTo>
                    <a:pt x="32" y="70"/>
                  </a:lnTo>
                  <a:lnTo>
                    <a:pt x="35" y="74"/>
                  </a:lnTo>
                  <a:lnTo>
                    <a:pt x="0" y="105"/>
                  </a:lnTo>
                  <a:lnTo>
                    <a:pt x="62" y="31"/>
                  </a:lnTo>
                  <a:lnTo>
                    <a:pt x="59" y="27"/>
                  </a:lnTo>
                  <a:lnTo>
                    <a:pt x="20" y="53"/>
                  </a:lnTo>
                  <a:lnTo>
                    <a:pt x="20" y="42"/>
                  </a:lnTo>
                  <a:lnTo>
                    <a:pt x="70" y="0"/>
                  </a:lnTo>
                  <a:lnTo>
                    <a:pt x="79" y="0"/>
                  </a:lnTo>
                  <a:lnTo>
                    <a:pt x="66" y="1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Freeform 79"/>
            <p:cNvSpPr>
              <a:spLocks/>
            </p:cNvSpPr>
            <p:nvPr/>
          </p:nvSpPr>
          <p:spPr bwMode="auto">
            <a:xfrm>
              <a:off x="1276" y="3610"/>
              <a:ext cx="35" cy="27"/>
            </a:xfrm>
            <a:custGeom>
              <a:avLst/>
              <a:gdLst>
                <a:gd name="T0" fmla="*/ 7 w 70"/>
                <a:gd name="T1" fmla="*/ 2 h 53"/>
                <a:gd name="T2" fmla="*/ 9 w 70"/>
                <a:gd name="T3" fmla="*/ 2 h 53"/>
                <a:gd name="T4" fmla="*/ 6 w 70"/>
                <a:gd name="T5" fmla="*/ 4 h 53"/>
                <a:gd name="T6" fmla="*/ 4 w 70"/>
                <a:gd name="T7" fmla="*/ 6 h 53"/>
                <a:gd name="T8" fmla="*/ 3 w 70"/>
                <a:gd name="T9" fmla="*/ 6 h 53"/>
                <a:gd name="T10" fmla="*/ 2 w 70"/>
                <a:gd name="T11" fmla="*/ 5 h 53"/>
                <a:gd name="T12" fmla="*/ 1 w 70"/>
                <a:gd name="T13" fmla="*/ 7 h 53"/>
                <a:gd name="T14" fmla="*/ 0 w 70"/>
                <a:gd name="T15" fmla="*/ 7 h 53"/>
                <a:gd name="T16" fmla="*/ 5 w 70"/>
                <a:gd name="T17" fmla="*/ 0 h 53"/>
                <a:gd name="T18" fmla="*/ 5 w 70"/>
                <a:gd name="T19" fmla="*/ 3 h 53"/>
                <a:gd name="T20" fmla="*/ 7 w 70"/>
                <a:gd name="T21" fmla="*/ 2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53"/>
                <a:gd name="T35" fmla="*/ 70 w 70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53">
                  <a:moveTo>
                    <a:pt x="59" y="11"/>
                  </a:moveTo>
                  <a:lnTo>
                    <a:pt x="70" y="11"/>
                  </a:lnTo>
                  <a:lnTo>
                    <a:pt x="54" y="31"/>
                  </a:lnTo>
                  <a:lnTo>
                    <a:pt x="39" y="46"/>
                  </a:lnTo>
                  <a:lnTo>
                    <a:pt x="28" y="46"/>
                  </a:lnTo>
                  <a:lnTo>
                    <a:pt x="19" y="38"/>
                  </a:lnTo>
                  <a:lnTo>
                    <a:pt x="4" y="53"/>
                  </a:lnTo>
                  <a:lnTo>
                    <a:pt x="0" y="50"/>
                  </a:lnTo>
                  <a:lnTo>
                    <a:pt x="43" y="0"/>
                  </a:lnTo>
                  <a:lnTo>
                    <a:pt x="47" y="19"/>
                  </a:lnTo>
                  <a:lnTo>
                    <a:pt x="59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Freeform 80"/>
            <p:cNvSpPr>
              <a:spLocks/>
            </p:cNvSpPr>
            <p:nvPr/>
          </p:nvSpPr>
          <p:spPr bwMode="auto">
            <a:xfrm>
              <a:off x="957" y="3615"/>
              <a:ext cx="12" cy="3"/>
            </a:xfrm>
            <a:custGeom>
              <a:avLst/>
              <a:gdLst>
                <a:gd name="T0" fmla="*/ 0 w 23"/>
                <a:gd name="T1" fmla="*/ 0 h 5"/>
                <a:gd name="T2" fmla="*/ 3 w 23"/>
                <a:gd name="T3" fmla="*/ 1 h 5"/>
                <a:gd name="T4" fmla="*/ 0 w 23"/>
                <a:gd name="T5" fmla="*/ 0 h 5"/>
                <a:gd name="T6" fmla="*/ 0 60000 65536"/>
                <a:gd name="T7" fmla="*/ 0 60000 65536"/>
                <a:gd name="T8" fmla="*/ 0 60000 65536"/>
                <a:gd name="T9" fmla="*/ 0 w 23"/>
                <a:gd name="T10" fmla="*/ 0 h 5"/>
                <a:gd name="T11" fmla="*/ 23 w 23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" h="5">
                  <a:moveTo>
                    <a:pt x="0" y="0"/>
                  </a:moveTo>
                  <a:lnTo>
                    <a:pt x="2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Freeform 81"/>
            <p:cNvSpPr>
              <a:spLocks/>
            </p:cNvSpPr>
            <p:nvPr/>
          </p:nvSpPr>
          <p:spPr bwMode="auto">
            <a:xfrm>
              <a:off x="1346" y="3615"/>
              <a:ext cx="16" cy="30"/>
            </a:xfrm>
            <a:custGeom>
              <a:avLst/>
              <a:gdLst>
                <a:gd name="T0" fmla="*/ 1 w 32"/>
                <a:gd name="T1" fmla="*/ 8 h 59"/>
                <a:gd name="T2" fmla="*/ 1 w 32"/>
                <a:gd name="T3" fmla="*/ 6 h 59"/>
                <a:gd name="T4" fmla="*/ 0 w 32"/>
                <a:gd name="T5" fmla="*/ 5 h 59"/>
                <a:gd name="T6" fmla="*/ 0 w 32"/>
                <a:gd name="T7" fmla="*/ 2 h 59"/>
                <a:gd name="T8" fmla="*/ 1 w 32"/>
                <a:gd name="T9" fmla="*/ 4 h 59"/>
                <a:gd name="T10" fmla="*/ 4 w 32"/>
                <a:gd name="T11" fmla="*/ 0 h 59"/>
                <a:gd name="T12" fmla="*/ 4 w 32"/>
                <a:gd name="T13" fmla="*/ 3 h 59"/>
                <a:gd name="T14" fmla="*/ 1 w 32"/>
                <a:gd name="T15" fmla="*/ 8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59"/>
                <a:gd name="T26" fmla="*/ 32 w 32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59">
                  <a:moveTo>
                    <a:pt x="15" y="59"/>
                  </a:moveTo>
                  <a:lnTo>
                    <a:pt x="15" y="42"/>
                  </a:lnTo>
                  <a:lnTo>
                    <a:pt x="0" y="39"/>
                  </a:lnTo>
                  <a:lnTo>
                    <a:pt x="0" y="12"/>
                  </a:lnTo>
                  <a:lnTo>
                    <a:pt x="12" y="27"/>
                  </a:lnTo>
                  <a:lnTo>
                    <a:pt x="32" y="0"/>
                  </a:lnTo>
                  <a:lnTo>
                    <a:pt x="32" y="20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Freeform 82"/>
            <p:cNvSpPr>
              <a:spLocks/>
            </p:cNvSpPr>
            <p:nvPr/>
          </p:nvSpPr>
          <p:spPr bwMode="auto">
            <a:xfrm>
              <a:off x="948" y="3618"/>
              <a:ext cx="7" cy="1"/>
            </a:xfrm>
            <a:custGeom>
              <a:avLst/>
              <a:gdLst>
                <a:gd name="T0" fmla="*/ 0 w 15"/>
                <a:gd name="T1" fmla="*/ 0 h 1"/>
                <a:gd name="T2" fmla="*/ 1 w 15"/>
                <a:gd name="T3" fmla="*/ 0 h 1"/>
                <a:gd name="T4" fmla="*/ 0 w 15"/>
                <a:gd name="T5" fmla="*/ 0 h 1"/>
                <a:gd name="T6" fmla="*/ 0 60000 65536"/>
                <a:gd name="T7" fmla="*/ 0 60000 65536"/>
                <a:gd name="T8" fmla="*/ 0 60000 65536"/>
                <a:gd name="T9" fmla="*/ 0 w 15"/>
                <a:gd name="T10" fmla="*/ 0 h 1"/>
                <a:gd name="T11" fmla="*/ 15 w 1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Freeform 83"/>
            <p:cNvSpPr>
              <a:spLocks/>
            </p:cNvSpPr>
            <p:nvPr/>
          </p:nvSpPr>
          <p:spPr bwMode="auto">
            <a:xfrm>
              <a:off x="1307" y="3619"/>
              <a:ext cx="22" cy="24"/>
            </a:xfrm>
            <a:custGeom>
              <a:avLst/>
              <a:gdLst>
                <a:gd name="T0" fmla="*/ 6 w 44"/>
                <a:gd name="T1" fmla="*/ 2 h 47"/>
                <a:gd name="T2" fmla="*/ 3 w 44"/>
                <a:gd name="T3" fmla="*/ 4 h 47"/>
                <a:gd name="T4" fmla="*/ 1 w 44"/>
                <a:gd name="T5" fmla="*/ 6 h 47"/>
                <a:gd name="T6" fmla="*/ 0 w 44"/>
                <a:gd name="T7" fmla="*/ 6 h 47"/>
                <a:gd name="T8" fmla="*/ 0 w 44"/>
                <a:gd name="T9" fmla="*/ 4 h 47"/>
                <a:gd name="T10" fmla="*/ 5 w 44"/>
                <a:gd name="T11" fmla="*/ 0 h 47"/>
                <a:gd name="T12" fmla="*/ 6 w 44"/>
                <a:gd name="T13" fmla="*/ 0 h 47"/>
                <a:gd name="T14" fmla="*/ 6 w 44"/>
                <a:gd name="T15" fmla="*/ 2 h 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"/>
                <a:gd name="T25" fmla="*/ 0 h 47"/>
                <a:gd name="T26" fmla="*/ 44 w 44"/>
                <a:gd name="T27" fmla="*/ 47 h 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" h="47">
                  <a:moveTo>
                    <a:pt x="44" y="12"/>
                  </a:moveTo>
                  <a:lnTo>
                    <a:pt x="19" y="31"/>
                  </a:lnTo>
                  <a:lnTo>
                    <a:pt x="4" y="47"/>
                  </a:lnTo>
                  <a:lnTo>
                    <a:pt x="0" y="42"/>
                  </a:lnTo>
                  <a:lnTo>
                    <a:pt x="0" y="31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4" y="1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Freeform 84"/>
            <p:cNvSpPr>
              <a:spLocks/>
            </p:cNvSpPr>
            <p:nvPr/>
          </p:nvSpPr>
          <p:spPr bwMode="auto">
            <a:xfrm>
              <a:off x="1323" y="3622"/>
              <a:ext cx="16" cy="19"/>
            </a:xfrm>
            <a:custGeom>
              <a:avLst/>
              <a:gdLst>
                <a:gd name="T0" fmla="*/ 3 w 32"/>
                <a:gd name="T1" fmla="*/ 2 h 38"/>
                <a:gd name="T2" fmla="*/ 1 w 32"/>
                <a:gd name="T3" fmla="*/ 5 h 38"/>
                <a:gd name="T4" fmla="*/ 0 w 32"/>
                <a:gd name="T5" fmla="*/ 3 h 38"/>
                <a:gd name="T6" fmla="*/ 3 w 32"/>
                <a:gd name="T7" fmla="*/ 0 h 38"/>
                <a:gd name="T8" fmla="*/ 4 w 32"/>
                <a:gd name="T9" fmla="*/ 1 h 38"/>
                <a:gd name="T10" fmla="*/ 3 w 32"/>
                <a:gd name="T11" fmla="*/ 2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38"/>
                <a:gd name="T20" fmla="*/ 32 w 32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38">
                  <a:moveTo>
                    <a:pt x="28" y="19"/>
                  </a:moveTo>
                  <a:lnTo>
                    <a:pt x="9" y="38"/>
                  </a:lnTo>
                  <a:lnTo>
                    <a:pt x="0" y="30"/>
                  </a:lnTo>
                  <a:lnTo>
                    <a:pt x="28" y="0"/>
                  </a:lnTo>
                  <a:lnTo>
                    <a:pt x="32" y="4"/>
                  </a:lnTo>
                  <a:lnTo>
                    <a:pt x="28" y="1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Freeform 85"/>
            <p:cNvSpPr>
              <a:spLocks/>
            </p:cNvSpPr>
            <p:nvPr/>
          </p:nvSpPr>
          <p:spPr bwMode="auto">
            <a:xfrm>
              <a:off x="1229" y="3631"/>
              <a:ext cx="40" cy="32"/>
            </a:xfrm>
            <a:custGeom>
              <a:avLst/>
              <a:gdLst>
                <a:gd name="T0" fmla="*/ 5 w 78"/>
                <a:gd name="T1" fmla="*/ 5 h 63"/>
                <a:gd name="T2" fmla="*/ 6 w 78"/>
                <a:gd name="T3" fmla="*/ 5 h 63"/>
                <a:gd name="T4" fmla="*/ 3 w 78"/>
                <a:gd name="T5" fmla="*/ 8 h 63"/>
                <a:gd name="T6" fmla="*/ 2 w 78"/>
                <a:gd name="T7" fmla="*/ 8 h 63"/>
                <a:gd name="T8" fmla="*/ 3 w 78"/>
                <a:gd name="T9" fmla="*/ 7 h 63"/>
                <a:gd name="T10" fmla="*/ 0 w 78"/>
                <a:gd name="T11" fmla="*/ 6 h 63"/>
                <a:gd name="T12" fmla="*/ 10 w 78"/>
                <a:gd name="T13" fmla="*/ 0 h 63"/>
                <a:gd name="T14" fmla="*/ 11 w 78"/>
                <a:gd name="T15" fmla="*/ 1 h 63"/>
                <a:gd name="T16" fmla="*/ 5 w 78"/>
                <a:gd name="T17" fmla="*/ 5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8"/>
                <a:gd name="T28" fmla="*/ 0 h 63"/>
                <a:gd name="T29" fmla="*/ 78 w 78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8" h="63">
                  <a:moveTo>
                    <a:pt x="38" y="36"/>
                  </a:moveTo>
                  <a:lnTo>
                    <a:pt x="42" y="39"/>
                  </a:lnTo>
                  <a:lnTo>
                    <a:pt x="19" y="63"/>
                  </a:lnTo>
                  <a:lnTo>
                    <a:pt x="15" y="59"/>
                  </a:lnTo>
                  <a:lnTo>
                    <a:pt x="23" y="51"/>
                  </a:lnTo>
                  <a:lnTo>
                    <a:pt x="0" y="43"/>
                  </a:lnTo>
                  <a:lnTo>
                    <a:pt x="73" y="0"/>
                  </a:lnTo>
                  <a:lnTo>
                    <a:pt x="78" y="4"/>
                  </a:lnTo>
                  <a:lnTo>
                    <a:pt x="38" y="3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Freeform 86"/>
            <p:cNvSpPr>
              <a:spLocks/>
            </p:cNvSpPr>
            <p:nvPr/>
          </p:nvSpPr>
          <p:spPr bwMode="auto">
            <a:xfrm>
              <a:off x="485" y="3643"/>
              <a:ext cx="31" cy="44"/>
            </a:xfrm>
            <a:custGeom>
              <a:avLst/>
              <a:gdLst>
                <a:gd name="T0" fmla="*/ 7 w 61"/>
                <a:gd name="T1" fmla="*/ 3 h 89"/>
                <a:gd name="T2" fmla="*/ 6 w 61"/>
                <a:gd name="T3" fmla="*/ 4 h 89"/>
                <a:gd name="T4" fmla="*/ 5 w 61"/>
                <a:gd name="T5" fmla="*/ 5 h 89"/>
                <a:gd name="T6" fmla="*/ 4 w 61"/>
                <a:gd name="T7" fmla="*/ 6 h 89"/>
                <a:gd name="T8" fmla="*/ 6 w 61"/>
                <a:gd name="T9" fmla="*/ 7 h 89"/>
                <a:gd name="T10" fmla="*/ 1 w 61"/>
                <a:gd name="T11" fmla="*/ 11 h 89"/>
                <a:gd name="T12" fmla="*/ 0 w 61"/>
                <a:gd name="T13" fmla="*/ 10 h 89"/>
                <a:gd name="T14" fmla="*/ 6 w 61"/>
                <a:gd name="T15" fmla="*/ 4 h 89"/>
                <a:gd name="T16" fmla="*/ 6 w 61"/>
                <a:gd name="T17" fmla="*/ 2 h 89"/>
                <a:gd name="T18" fmla="*/ 5 w 61"/>
                <a:gd name="T19" fmla="*/ 1 h 89"/>
                <a:gd name="T20" fmla="*/ 4 w 61"/>
                <a:gd name="T21" fmla="*/ 3 h 89"/>
                <a:gd name="T22" fmla="*/ 2 w 61"/>
                <a:gd name="T23" fmla="*/ 5 h 89"/>
                <a:gd name="T24" fmla="*/ 7 w 61"/>
                <a:gd name="T25" fmla="*/ 0 h 89"/>
                <a:gd name="T26" fmla="*/ 8 w 61"/>
                <a:gd name="T27" fmla="*/ 0 h 89"/>
                <a:gd name="T28" fmla="*/ 7 w 61"/>
                <a:gd name="T29" fmla="*/ 3 h 8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"/>
                <a:gd name="T46" fmla="*/ 0 h 89"/>
                <a:gd name="T47" fmla="*/ 61 w 61"/>
                <a:gd name="T48" fmla="*/ 89 h 8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" h="89">
                  <a:moveTo>
                    <a:pt x="54" y="31"/>
                  </a:moveTo>
                  <a:lnTo>
                    <a:pt x="42" y="35"/>
                  </a:lnTo>
                  <a:lnTo>
                    <a:pt x="34" y="46"/>
                  </a:lnTo>
                  <a:lnTo>
                    <a:pt x="30" y="50"/>
                  </a:lnTo>
                  <a:lnTo>
                    <a:pt x="45" y="58"/>
                  </a:lnTo>
                  <a:lnTo>
                    <a:pt x="2" y="89"/>
                  </a:lnTo>
                  <a:lnTo>
                    <a:pt x="0" y="86"/>
                  </a:lnTo>
                  <a:lnTo>
                    <a:pt x="42" y="35"/>
                  </a:lnTo>
                  <a:lnTo>
                    <a:pt x="42" y="19"/>
                  </a:lnTo>
                  <a:lnTo>
                    <a:pt x="38" y="15"/>
                  </a:lnTo>
                  <a:lnTo>
                    <a:pt x="30" y="27"/>
                  </a:lnTo>
                  <a:lnTo>
                    <a:pt x="15" y="42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54" y="3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Freeform 87"/>
            <p:cNvSpPr>
              <a:spLocks/>
            </p:cNvSpPr>
            <p:nvPr/>
          </p:nvSpPr>
          <p:spPr bwMode="auto">
            <a:xfrm>
              <a:off x="734" y="3649"/>
              <a:ext cx="31" cy="14"/>
            </a:xfrm>
            <a:custGeom>
              <a:avLst/>
              <a:gdLst>
                <a:gd name="T0" fmla="*/ 8 w 62"/>
                <a:gd name="T1" fmla="*/ 1 h 27"/>
                <a:gd name="T2" fmla="*/ 8 w 62"/>
                <a:gd name="T3" fmla="*/ 2 h 27"/>
                <a:gd name="T4" fmla="*/ 5 w 62"/>
                <a:gd name="T5" fmla="*/ 1 h 27"/>
                <a:gd name="T6" fmla="*/ 1 w 62"/>
                <a:gd name="T7" fmla="*/ 4 h 27"/>
                <a:gd name="T8" fmla="*/ 0 w 62"/>
                <a:gd name="T9" fmla="*/ 4 h 27"/>
                <a:gd name="T10" fmla="*/ 0 w 62"/>
                <a:gd name="T11" fmla="*/ 2 h 27"/>
                <a:gd name="T12" fmla="*/ 6 w 62"/>
                <a:gd name="T13" fmla="*/ 0 h 27"/>
                <a:gd name="T14" fmla="*/ 8 w 62"/>
                <a:gd name="T15" fmla="*/ 1 h 27"/>
                <a:gd name="T16" fmla="*/ 8 w 62"/>
                <a:gd name="T17" fmla="*/ 1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2"/>
                <a:gd name="T28" fmla="*/ 0 h 27"/>
                <a:gd name="T29" fmla="*/ 62 w 62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2" h="27">
                  <a:moveTo>
                    <a:pt x="62" y="7"/>
                  </a:moveTo>
                  <a:lnTo>
                    <a:pt x="62" y="15"/>
                  </a:lnTo>
                  <a:lnTo>
                    <a:pt x="39" y="7"/>
                  </a:lnTo>
                  <a:lnTo>
                    <a:pt x="7" y="27"/>
                  </a:lnTo>
                  <a:lnTo>
                    <a:pt x="0" y="27"/>
                  </a:lnTo>
                  <a:lnTo>
                    <a:pt x="0" y="15"/>
                  </a:lnTo>
                  <a:lnTo>
                    <a:pt x="47" y="0"/>
                  </a:lnTo>
                  <a:lnTo>
                    <a:pt x="58" y="3"/>
                  </a:lnTo>
                  <a:lnTo>
                    <a:pt x="62" y="7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Freeform 88"/>
            <p:cNvSpPr>
              <a:spLocks/>
            </p:cNvSpPr>
            <p:nvPr/>
          </p:nvSpPr>
          <p:spPr bwMode="auto">
            <a:xfrm>
              <a:off x="1280" y="3650"/>
              <a:ext cx="33" cy="48"/>
            </a:xfrm>
            <a:custGeom>
              <a:avLst/>
              <a:gdLst>
                <a:gd name="T0" fmla="*/ 5 w 67"/>
                <a:gd name="T1" fmla="*/ 7 h 94"/>
                <a:gd name="T2" fmla="*/ 2 w 67"/>
                <a:gd name="T3" fmla="*/ 11 h 94"/>
                <a:gd name="T4" fmla="*/ 1 w 67"/>
                <a:gd name="T5" fmla="*/ 13 h 94"/>
                <a:gd name="T6" fmla="*/ 0 w 67"/>
                <a:gd name="T7" fmla="*/ 13 h 94"/>
                <a:gd name="T8" fmla="*/ 0 w 67"/>
                <a:gd name="T9" fmla="*/ 10 h 94"/>
                <a:gd name="T10" fmla="*/ 0 w 67"/>
                <a:gd name="T11" fmla="*/ 10 h 94"/>
                <a:gd name="T12" fmla="*/ 0 w 67"/>
                <a:gd name="T13" fmla="*/ 11 h 94"/>
                <a:gd name="T14" fmla="*/ 1 w 67"/>
                <a:gd name="T15" fmla="*/ 12 h 94"/>
                <a:gd name="T16" fmla="*/ 2 w 67"/>
                <a:gd name="T17" fmla="*/ 10 h 94"/>
                <a:gd name="T18" fmla="*/ 1 w 67"/>
                <a:gd name="T19" fmla="*/ 8 h 94"/>
                <a:gd name="T20" fmla="*/ 1 w 67"/>
                <a:gd name="T21" fmla="*/ 8 h 94"/>
                <a:gd name="T22" fmla="*/ 2 w 67"/>
                <a:gd name="T23" fmla="*/ 9 h 94"/>
                <a:gd name="T24" fmla="*/ 5 w 67"/>
                <a:gd name="T25" fmla="*/ 4 h 94"/>
                <a:gd name="T26" fmla="*/ 5 w 67"/>
                <a:gd name="T27" fmla="*/ 3 h 94"/>
                <a:gd name="T28" fmla="*/ 7 w 67"/>
                <a:gd name="T29" fmla="*/ 0 h 94"/>
                <a:gd name="T30" fmla="*/ 8 w 67"/>
                <a:gd name="T31" fmla="*/ 0 h 94"/>
                <a:gd name="T32" fmla="*/ 5 w 67"/>
                <a:gd name="T33" fmla="*/ 7 h 9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94"/>
                <a:gd name="T53" fmla="*/ 67 w 67"/>
                <a:gd name="T54" fmla="*/ 94 h 9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94">
                  <a:moveTo>
                    <a:pt x="44" y="50"/>
                  </a:moveTo>
                  <a:lnTo>
                    <a:pt x="17" y="86"/>
                  </a:lnTo>
                  <a:lnTo>
                    <a:pt x="8" y="94"/>
                  </a:lnTo>
                  <a:lnTo>
                    <a:pt x="0" y="94"/>
                  </a:lnTo>
                  <a:lnTo>
                    <a:pt x="0" y="78"/>
                  </a:lnTo>
                  <a:lnTo>
                    <a:pt x="4" y="78"/>
                  </a:lnTo>
                  <a:lnTo>
                    <a:pt x="4" y="86"/>
                  </a:lnTo>
                  <a:lnTo>
                    <a:pt x="8" y="89"/>
                  </a:lnTo>
                  <a:lnTo>
                    <a:pt x="21" y="74"/>
                  </a:lnTo>
                  <a:lnTo>
                    <a:pt x="12" y="63"/>
                  </a:lnTo>
                  <a:lnTo>
                    <a:pt x="12" y="59"/>
                  </a:lnTo>
                  <a:lnTo>
                    <a:pt x="21" y="71"/>
                  </a:lnTo>
                  <a:lnTo>
                    <a:pt x="44" y="31"/>
                  </a:lnTo>
                  <a:lnTo>
                    <a:pt x="40" y="20"/>
                  </a:lnTo>
                  <a:lnTo>
                    <a:pt x="59" y="0"/>
                  </a:lnTo>
                  <a:lnTo>
                    <a:pt x="67" y="0"/>
                  </a:lnTo>
                  <a:lnTo>
                    <a:pt x="44" y="5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Freeform 89"/>
            <p:cNvSpPr>
              <a:spLocks/>
            </p:cNvSpPr>
            <p:nvPr/>
          </p:nvSpPr>
          <p:spPr bwMode="auto">
            <a:xfrm>
              <a:off x="1247" y="3661"/>
              <a:ext cx="43" cy="26"/>
            </a:xfrm>
            <a:custGeom>
              <a:avLst/>
              <a:gdLst>
                <a:gd name="T0" fmla="*/ 9 w 85"/>
                <a:gd name="T1" fmla="*/ 0 h 54"/>
                <a:gd name="T2" fmla="*/ 8 w 85"/>
                <a:gd name="T3" fmla="*/ 1 h 54"/>
                <a:gd name="T4" fmla="*/ 11 w 85"/>
                <a:gd name="T5" fmla="*/ 1 h 54"/>
                <a:gd name="T6" fmla="*/ 11 w 85"/>
                <a:gd name="T7" fmla="*/ 3 h 54"/>
                <a:gd name="T8" fmla="*/ 8 w 85"/>
                <a:gd name="T9" fmla="*/ 4 h 54"/>
                <a:gd name="T10" fmla="*/ 5 w 85"/>
                <a:gd name="T11" fmla="*/ 6 h 54"/>
                <a:gd name="T12" fmla="*/ 5 w 85"/>
                <a:gd name="T13" fmla="*/ 4 h 54"/>
                <a:gd name="T14" fmla="*/ 6 w 85"/>
                <a:gd name="T15" fmla="*/ 3 h 54"/>
                <a:gd name="T16" fmla="*/ 6 w 85"/>
                <a:gd name="T17" fmla="*/ 2 h 54"/>
                <a:gd name="T18" fmla="*/ 3 w 85"/>
                <a:gd name="T19" fmla="*/ 4 h 54"/>
                <a:gd name="T20" fmla="*/ 1 w 85"/>
                <a:gd name="T21" fmla="*/ 4 h 54"/>
                <a:gd name="T22" fmla="*/ 0 w 85"/>
                <a:gd name="T23" fmla="*/ 5 h 54"/>
                <a:gd name="T24" fmla="*/ 0 w 85"/>
                <a:gd name="T25" fmla="*/ 4 h 54"/>
                <a:gd name="T26" fmla="*/ 6 w 85"/>
                <a:gd name="T27" fmla="*/ 0 h 54"/>
                <a:gd name="T28" fmla="*/ 9 w 85"/>
                <a:gd name="T29" fmla="*/ 0 h 54"/>
                <a:gd name="T30" fmla="*/ 9 w 85"/>
                <a:gd name="T31" fmla="*/ 0 h 5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5"/>
                <a:gd name="T49" fmla="*/ 0 h 54"/>
                <a:gd name="T50" fmla="*/ 85 w 85"/>
                <a:gd name="T51" fmla="*/ 54 h 5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5" h="54">
                  <a:moveTo>
                    <a:pt x="68" y="7"/>
                  </a:moveTo>
                  <a:lnTo>
                    <a:pt x="64" y="11"/>
                  </a:lnTo>
                  <a:lnTo>
                    <a:pt x="85" y="15"/>
                  </a:lnTo>
                  <a:lnTo>
                    <a:pt x="81" y="26"/>
                  </a:lnTo>
                  <a:lnTo>
                    <a:pt x="61" y="34"/>
                  </a:lnTo>
                  <a:lnTo>
                    <a:pt x="37" y="54"/>
                  </a:lnTo>
                  <a:lnTo>
                    <a:pt x="37" y="34"/>
                  </a:lnTo>
                  <a:lnTo>
                    <a:pt x="46" y="26"/>
                  </a:lnTo>
                  <a:lnTo>
                    <a:pt x="42" y="23"/>
                  </a:lnTo>
                  <a:lnTo>
                    <a:pt x="22" y="34"/>
                  </a:lnTo>
                  <a:lnTo>
                    <a:pt x="6" y="34"/>
                  </a:lnTo>
                  <a:lnTo>
                    <a:pt x="0" y="47"/>
                  </a:lnTo>
                  <a:lnTo>
                    <a:pt x="0" y="34"/>
                  </a:lnTo>
                  <a:lnTo>
                    <a:pt x="46" y="0"/>
                  </a:lnTo>
                  <a:lnTo>
                    <a:pt x="68" y="4"/>
                  </a:lnTo>
                  <a:lnTo>
                    <a:pt x="68" y="7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7" name="Freeform 90"/>
            <p:cNvSpPr>
              <a:spLocks/>
            </p:cNvSpPr>
            <p:nvPr/>
          </p:nvSpPr>
          <p:spPr bwMode="auto">
            <a:xfrm>
              <a:off x="1214" y="3668"/>
              <a:ext cx="27" cy="21"/>
            </a:xfrm>
            <a:custGeom>
              <a:avLst/>
              <a:gdLst>
                <a:gd name="T0" fmla="*/ 5 w 55"/>
                <a:gd name="T1" fmla="*/ 1 h 43"/>
                <a:gd name="T2" fmla="*/ 6 w 55"/>
                <a:gd name="T3" fmla="*/ 0 h 43"/>
                <a:gd name="T4" fmla="*/ 4 w 55"/>
                <a:gd name="T5" fmla="*/ 1 h 43"/>
                <a:gd name="T6" fmla="*/ 6 w 55"/>
                <a:gd name="T7" fmla="*/ 2 h 43"/>
                <a:gd name="T8" fmla="*/ 3 w 55"/>
                <a:gd name="T9" fmla="*/ 3 h 43"/>
                <a:gd name="T10" fmla="*/ 1 w 55"/>
                <a:gd name="T11" fmla="*/ 5 h 43"/>
                <a:gd name="T12" fmla="*/ 1 w 55"/>
                <a:gd name="T13" fmla="*/ 5 h 43"/>
                <a:gd name="T14" fmla="*/ 0 w 55"/>
                <a:gd name="T15" fmla="*/ 4 h 43"/>
                <a:gd name="T16" fmla="*/ 5 w 55"/>
                <a:gd name="T17" fmla="*/ 1 h 43"/>
                <a:gd name="T18" fmla="*/ 4 w 55"/>
                <a:gd name="T19" fmla="*/ 1 h 43"/>
                <a:gd name="T20" fmla="*/ 3 w 55"/>
                <a:gd name="T21" fmla="*/ 1 h 43"/>
                <a:gd name="T22" fmla="*/ 4 w 55"/>
                <a:gd name="T23" fmla="*/ 0 h 43"/>
                <a:gd name="T24" fmla="*/ 4 w 55"/>
                <a:gd name="T25" fmla="*/ 1 h 43"/>
                <a:gd name="T26" fmla="*/ 5 w 55"/>
                <a:gd name="T27" fmla="*/ 1 h 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"/>
                <a:gd name="T43" fmla="*/ 0 h 43"/>
                <a:gd name="T44" fmla="*/ 55 w 55"/>
                <a:gd name="T45" fmla="*/ 43 h 4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" h="43">
                  <a:moveTo>
                    <a:pt x="47" y="8"/>
                  </a:moveTo>
                  <a:lnTo>
                    <a:pt x="51" y="4"/>
                  </a:lnTo>
                  <a:lnTo>
                    <a:pt x="36" y="11"/>
                  </a:lnTo>
                  <a:lnTo>
                    <a:pt x="55" y="19"/>
                  </a:lnTo>
                  <a:lnTo>
                    <a:pt x="28" y="28"/>
                  </a:lnTo>
                  <a:lnTo>
                    <a:pt x="13" y="43"/>
                  </a:lnTo>
                  <a:lnTo>
                    <a:pt x="9" y="43"/>
                  </a:lnTo>
                  <a:lnTo>
                    <a:pt x="0" y="36"/>
                  </a:lnTo>
                  <a:lnTo>
                    <a:pt x="40" y="15"/>
                  </a:lnTo>
                  <a:lnTo>
                    <a:pt x="36" y="11"/>
                  </a:lnTo>
                  <a:lnTo>
                    <a:pt x="28" y="11"/>
                  </a:lnTo>
                  <a:lnTo>
                    <a:pt x="32" y="0"/>
                  </a:lnTo>
                  <a:lnTo>
                    <a:pt x="32" y="8"/>
                  </a:lnTo>
                  <a:lnTo>
                    <a:pt x="47" y="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Freeform 91"/>
            <p:cNvSpPr>
              <a:spLocks/>
            </p:cNvSpPr>
            <p:nvPr/>
          </p:nvSpPr>
          <p:spPr bwMode="auto">
            <a:xfrm>
              <a:off x="1206" y="3678"/>
              <a:ext cx="6" cy="8"/>
            </a:xfrm>
            <a:custGeom>
              <a:avLst/>
              <a:gdLst>
                <a:gd name="T0" fmla="*/ 2 w 11"/>
                <a:gd name="T1" fmla="*/ 0 h 17"/>
                <a:gd name="T2" fmla="*/ 0 w 11"/>
                <a:gd name="T3" fmla="*/ 2 h 17"/>
                <a:gd name="T4" fmla="*/ 2 w 11"/>
                <a:gd name="T5" fmla="*/ 1 h 17"/>
                <a:gd name="T6" fmla="*/ 0 w 11"/>
                <a:gd name="T7" fmla="*/ 0 h 17"/>
                <a:gd name="T8" fmla="*/ 2 w 11"/>
                <a:gd name="T9" fmla="*/ 0 h 17"/>
                <a:gd name="T10" fmla="*/ 2 w 11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17"/>
                <a:gd name="T20" fmla="*/ 11 w 11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17">
                  <a:moveTo>
                    <a:pt x="11" y="5"/>
                  </a:moveTo>
                  <a:lnTo>
                    <a:pt x="0" y="17"/>
                  </a:lnTo>
                  <a:lnTo>
                    <a:pt x="9" y="9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Freeform 92"/>
            <p:cNvSpPr>
              <a:spLocks/>
            </p:cNvSpPr>
            <p:nvPr/>
          </p:nvSpPr>
          <p:spPr bwMode="auto">
            <a:xfrm>
              <a:off x="1183" y="3680"/>
              <a:ext cx="9" cy="4"/>
            </a:xfrm>
            <a:custGeom>
              <a:avLst/>
              <a:gdLst>
                <a:gd name="T0" fmla="*/ 0 w 19"/>
                <a:gd name="T1" fmla="*/ 1 h 8"/>
                <a:gd name="T2" fmla="*/ 0 w 19"/>
                <a:gd name="T3" fmla="*/ 0 h 8"/>
                <a:gd name="T4" fmla="*/ 2 w 19"/>
                <a:gd name="T5" fmla="*/ 0 h 8"/>
                <a:gd name="T6" fmla="*/ 0 w 19"/>
                <a:gd name="T7" fmla="*/ 1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8"/>
                <a:gd name="T14" fmla="*/ 19 w 19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8">
                  <a:moveTo>
                    <a:pt x="0" y="8"/>
                  </a:moveTo>
                  <a:lnTo>
                    <a:pt x="7" y="0"/>
                  </a:lnTo>
                  <a:lnTo>
                    <a:pt x="19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Freeform 93"/>
            <p:cNvSpPr>
              <a:spLocks/>
            </p:cNvSpPr>
            <p:nvPr/>
          </p:nvSpPr>
          <p:spPr bwMode="auto">
            <a:xfrm>
              <a:off x="1220" y="3700"/>
              <a:ext cx="17" cy="5"/>
            </a:xfrm>
            <a:custGeom>
              <a:avLst/>
              <a:gdLst>
                <a:gd name="T0" fmla="*/ 4 w 34"/>
                <a:gd name="T1" fmla="*/ 0 h 11"/>
                <a:gd name="T2" fmla="*/ 2 w 34"/>
                <a:gd name="T3" fmla="*/ 1 h 11"/>
                <a:gd name="T4" fmla="*/ 1 w 34"/>
                <a:gd name="T5" fmla="*/ 0 h 11"/>
                <a:gd name="T6" fmla="*/ 0 w 34"/>
                <a:gd name="T7" fmla="*/ 0 h 11"/>
                <a:gd name="T8" fmla="*/ 1 w 34"/>
                <a:gd name="T9" fmla="*/ 0 h 11"/>
                <a:gd name="T10" fmla="*/ 3 w 34"/>
                <a:gd name="T11" fmla="*/ 0 h 11"/>
                <a:gd name="T12" fmla="*/ 4 w 34"/>
                <a:gd name="T13" fmla="*/ 0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11"/>
                <a:gd name="T23" fmla="*/ 34 w 34"/>
                <a:gd name="T24" fmla="*/ 11 h 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11">
                  <a:moveTo>
                    <a:pt x="34" y="3"/>
                  </a:moveTo>
                  <a:lnTo>
                    <a:pt x="19" y="11"/>
                  </a:lnTo>
                  <a:lnTo>
                    <a:pt x="7" y="7"/>
                  </a:lnTo>
                  <a:lnTo>
                    <a:pt x="0" y="7"/>
                  </a:lnTo>
                  <a:lnTo>
                    <a:pt x="11" y="0"/>
                  </a:lnTo>
                  <a:lnTo>
                    <a:pt x="30" y="0"/>
                  </a:lnTo>
                  <a:lnTo>
                    <a:pt x="34" y="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Freeform 94"/>
            <p:cNvSpPr>
              <a:spLocks/>
            </p:cNvSpPr>
            <p:nvPr/>
          </p:nvSpPr>
          <p:spPr bwMode="auto">
            <a:xfrm>
              <a:off x="1163" y="3703"/>
              <a:ext cx="37" cy="21"/>
            </a:xfrm>
            <a:custGeom>
              <a:avLst/>
              <a:gdLst>
                <a:gd name="T0" fmla="*/ 1 w 74"/>
                <a:gd name="T1" fmla="*/ 5 h 43"/>
                <a:gd name="T2" fmla="*/ 0 w 74"/>
                <a:gd name="T3" fmla="*/ 5 h 43"/>
                <a:gd name="T4" fmla="*/ 0 w 74"/>
                <a:gd name="T5" fmla="*/ 4 h 43"/>
                <a:gd name="T6" fmla="*/ 7 w 74"/>
                <a:gd name="T7" fmla="*/ 0 h 43"/>
                <a:gd name="T8" fmla="*/ 9 w 74"/>
                <a:gd name="T9" fmla="*/ 0 h 43"/>
                <a:gd name="T10" fmla="*/ 1 w 74"/>
                <a:gd name="T11" fmla="*/ 5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43"/>
                <a:gd name="T20" fmla="*/ 74 w 74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43">
                  <a:moveTo>
                    <a:pt x="4" y="43"/>
                  </a:moveTo>
                  <a:lnTo>
                    <a:pt x="0" y="43"/>
                  </a:lnTo>
                  <a:lnTo>
                    <a:pt x="0" y="36"/>
                  </a:lnTo>
                  <a:lnTo>
                    <a:pt x="63" y="0"/>
                  </a:lnTo>
                  <a:lnTo>
                    <a:pt x="74" y="0"/>
                  </a:lnTo>
                  <a:lnTo>
                    <a:pt x="4" y="4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Freeform 95"/>
            <p:cNvSpPr>
              <a:spLocks/>
            </p:cNvSpPr>
            <p:nvPr/>
          </p:nvSpPr>
          <p:spPr bwMode="auto">
            <a:xfrm>
              <a:off x="1234" y="3703"/>
              <a:ext cx="32" cy="49"/>
            </a:xfrm>
            <a:custGeom>
              <a:avLst/>
              <a:gdLst>
                <a:gd name="T0" fmla="*/ 8 w 65"/>
                <a:gd name="T1" fmla="*/ 1 h 97"/>
                <a:gd name="T2" fmla="*/ 6 w 65"/>
                <a:gd name="T3" fmla="*/ 2 h 97"/>
                <a:gd name="T4" fmla="*/ 3 w 65"/>
                <a:gd name="T5" fmla="*/ 9 h 97"/>
                <a:gd name="T6" fmla="*/ 0 w 65"/>
                <a:gd name="T7" fmla="*/ 13 h 97"/>
                <a:gd name="T8" fmla="*/ 1 w 65"/>
                <a:gd name="T9" fmla="*/ 10 h 97"/>
                <a:gd name="T10" fmla="*/ 0 w 65"/>
                <a:gd name="T11" fmla="*/ 10 h 97"/>
                <a:gd name="T12" fmla="*/ 0 w 65"/>
                <a:gd name="T13" fmla="*/ 10 h 97"/>
                <a:gd name="T14" fmla="*/ 3 w 65"/>
                <a:gd name="T15" fmla="*/ 7 h 97"/>
                <a:gd name="T16" fmla="*/ 5 w 65"/>
                <a:gd name="T17" fmla="*/ 5 h 97"/>
                <a:gd name="T18" fmla="*/ 4 w 65"/>
                <a:gd name="T19" fmla="*/ 4 h 97"/>
                <a:gd name="T20" fmla="*/ 0 w 65"/>
                <a:gd name="T21" fmla="*/ 7 h 97"/>
                <a:gd name="T22" fmla="*/ 0 w 65"/>
                <a:gd name="T23" fmla="*/ 6 h 97"/>
                <a:gd name="T24" fmla="*/ 6 w 65"/>
                <a:gd name="T25" fmla="*/ 2 h 97"/>
                <a:gd name="T26" fmla="*/ 7 w 65"/>
                <a:gd name="T27" fmla="*/ 0 h 97"/>
                <a:gd name="T28" fmla="*/ 7 w 65"/>
                <a:gd name="T29" fmla="*/ 1 h 97"/>
                <a:gd name="T30" fmla="*/ 8 w 65"/>
                <a:gd name="T31" fmla="*/ 1 h 9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5"/>
                <a:gd name="T49" fmla="*/ 0 h 97"/>
                <a:gd name="T50" fmla="*/ 65 w 65"/>
                <a:gd name="T51" fmla="*/ 97 h 9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5" h="97">
                  <a:moveTo>
                    <a:pt x="65" y="8"/>
                  </a:moveTo>
                  <a:lnTo>
                    <a:pt x="54" y="15"/>
                  </a:lnTo>
                  <a:lnTo>
                    <a:pt x="30" y="70"/>
                  </a:lnTo>
                  <a:lnTo>
                    <a:pt x="3" y="97"/>
                  </a:lnTo>
                  <a:lnTo>
                    <a:pt x="11" y="78"/>
                  </a:lnTo>
                  <a:lnTo>
                    <a:pt x="7" y="74"/>
                  </a:lnTo>
                  <a:lnTo>
                    <a:pt x="3" y="74"/>
                  </a:lnTo>
                  <a:lnTo>
                    <a:pt x="30" y="55"/>
                  </a:lnTo>
                  <a:lnTo>
                    <a:pt x="43" y="39"/>
                  </a:lnTo>
                  <a:lnTo>
                    <a:pt x="34" y="32"/>
                  </a:lnTo>
                  <a:lnTo>
                    <a:pt x="0" y="51"/>
                  </a:lnTo>
                  <a:lnTo>
                    <a:pt x="0" y="43"/>
                  </a:lnTo>
                  <a:lnTo>
                    <a:pt x="54" y="15"/>
                  </a:lnTo>
                  <a:lnTo>
                    <a:pt x="62" y="0"/>
                  </a:lnTo>
                  <a:lnTo>
                    <a:pt x="62" y="4"/>
                  </a:lnTo>
                  <a:lnTo>
                    <a:pt x="65" y="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Freeform 96"/>
            <p:cNvSpPr>
              <a:spLocks/>
            </p:cNvSpPr>
            <p:nvPr/>
          </p:nvSpPr>
          <p:spPr bwMode="auto">
            <a:xfrm>
              <a:off x="955" y="3705"/>
              <a:ext cx="26" cy="14"/>
            </a:xfrm>
            <a:custGeom>
              <a:avLst/>
              <a:gdLst>
                <a:gd name="T0" fmla="*/ 7 w 51"/>
                <a:gd name="T1" fmla="*/ 0 h 28"/>
                <a:gd name="T2" fmla="*/ 0 w 51"/>
                <a:gd name="T3" fmla="*/ 4 h 28"/>
                <a:gd name="T4" fmla="*/ 7 w 51"/>
                <a:gd name="T5" fmla="*/ 0 h 28"/>
                <a:gd name="T6" fmla="*/ 0 60000 65536"/>
                <a:gd name="T7" fmla="*/ 0 60000 65536"/>
                <a:gd name="T8" fmla="*/ 0 60000 65536"/>
                <a:gd name="T9" fmla="*/ 0 w 51"/>
                <a:gd name="T10" fmla="*/ 0 h 28"/>
                <a:gd name="T11" fmla="*/ 51 w 51"/>
                <a:gd name="T12" fmla="*/ 28 h 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" h="28">
                  <a:moveTo>
                    <a:pt x="51" y="0"/>
                  </a:moveTo>
                  <a:lnTo>
                    <a:pt x="0" y="28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Freeform 97"/>
            <p:cNvSpPr>
              <a:spLocks/>
            </p:cNvSpPr>
            <p:nvPr/>
          </p:nvSpPr>
          <p:spPr bwMode="auto">
            <a:xfrm>
              <a:off x="469" y="3711"/>
              <a:ext cx="40" cy="35"/>
            </a:xfrm>
            <a:custGeom>
              <a:avLst/>
              <a:gdLst>
                <a:gd name="T0" fmla="*/ 10 w 81"/>
                <a:gd name="T1" fmla="*/ 1 h 70"/>
                <a:gd name="T2" fmla="*/ 4 w 81"/>
                <a:gd name="T3" fmla="*/ 3 h 70"/>
                <a:gd name="T4" fmla="*/ 1 w 81"/>
                <a:gd name="T5" fmla="*/ 9 h 70"/>
                <a:gd name="T6" fmla="*/ 1 w 81"/>
                <a:gd name="T7" fmla="*/ 9 h 70"/>
                <a:gd name="T8" fmla="*/ 0 w 81"/>
                <a:gd name="T9" fmla="*/ 9 h 70"/>
                <a:gd name="T10" fmla="*/ 1 w 81"/>
                <a:gd name="T11" fmla="*/ 5 h 70"/>
                <a:gd name="T12" fmla="*/ 5 w 81"/>
                <a:gd name="T13" fmla="*/ 1 h 70"/>
                <a:gd name="T14" fmla="*/ 7 w 81"/>
                <a:gd name="T15" fmla="*/ 0 h 70"/>
                <a:gd name="T16" fmla="*/ 9 w 81"/>
                <a:gd name="T17" fmla="*/ 0 h 70"/>
                <a:gd name="T18" fmla="*/ 10 w 81"/>
                <a:gd name="T19" fmla="*/ 1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1"/>
                <a:gd name="T31" fmla="*/ 0 h 70"/>
                <a:gd name="T32" fmla="*/ 81 w 81"/>
                <a:gd name="T33" fmla="*/ 70 h 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1" h="70">
                  <a:moveTo>
                    <a:pt x="81" y="4"/>
                  </a:moveTo>
                  <a:lnTo>
                    <a:pt x="38" y="24"/>
                  </a:lnTo>
                  <a:lnTo>
                    <a:pt x="8" y="67"/>
                  </a:lnTo>
                  <a:lnTo>
                    <a:pt x="8" y="70"/>
                  </a:lnTo>
                  <a:lnTo>
                    <a:pt x="0" y="70"/>
                  </a:lnTo>
                  <a:lnTo>
                    <a:pt x="12" y="40"/>
                  </a:lnTo>
                  <a:lnTo>
                    <a:pt x="43" y="13"/>
                  </a:lnTo>
                  <a:lnTo>
                    <a:pt x="62" y="0"/>
                  </a:lnTo>
                  <a:lnTo>
                    <a:pt x="77" y="0"/>
                  </a:lnTo>
                  <a:lnTo>
                    <a:pt x="81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Freeform 98"/>
            <p:cNvSpPr>
              <a:spLocks/>
            </p:cNvSpPr>
            <p:nvPr/>
          </p:nvSpPr>
          <p:spPr bwMode="auto">
            <a:xfrm>
              <a:off x="985" y="3713"/>
              <a:ext cx="58" cy="39"/>
            </a:xfrm>
            <a:custGeom>
              <a:avLst/>
              <a:gdLst>
                <a:gd name="T0" fmla="*/ 14 w 117"/>
                <a:gd name="T1" fmla="*/ 1 h 78"/>
                <a:gd name="T2" fmla="*/ 12 w 117"/>
                <a:gd name="T3" fmla="*/ 1 h 78"/>
                <a:gd name="T4" fmla="*/ 8 w 117"/>
                <a:gd name="T5" fmla="*/ 3 h 78"/>
                <a:gd name="T6" fmla="*/ 2 w 117"/>
                <a:gd name="T7" fmla="*/ 7 h 78"/>
                <a:gd name="T8" fmla="*/ 0 w 117"/>
                <a:gd name="T9" fmla="*/ 10 h 78"/>
                <a:gd name="T10" fmla="*/ 2 w 117"/>
                <a:gd name="T11" fmla="*/ 6 h 78"/>
                <a:gd name="T12" fmla="*/ 10 w 117"/>
                <a:gd name="T13" fmla="*/ 1 h 78"/>
                <a:gd name="T14" fmla="*/ 13 w 117"/>
                <a:gd name="T15" fmla="*/ 0 h 78"/>
                <a:gd name="T16" fmla="*/ 14 w 117"/>
                <a:gd name="T17" fmla="*/ 0 h 78"/>
                <a:gd name="T18" fmla="*/ 14 w 117"/>
                <a:gd name="T19" fmla="*/ 1 h 7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7"/>
                <a:gd name="T31" fmla="*/ 0 h 78"/>
                <a:gd name="T32" fmla="*/ 117 w 117"/>
                <a:gd name="T33" fmla="*/ 78 h 7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7" h="78">
                  <a:moveTo>
                    <a:pt x="117" y="4"/>
                  </a:moveTo>
                  <a:lnTo>
                    <a:pt x="100" y="4"/>
                  </a:lnTo>
                  <a:lnTo>
                    <a:pt x="70" y="28"/>
                  </a:lnTo>
                  <a:lnTo>
                    <a:pt x="18" y="59"/>
                  </a:lnTo>
                  <a:lnTo>
                    <a:pt x="0" y="78"/>
                  </a:lnTo>
                  <a:lnTo>
                    <a:pt x="18" y="55"/>
                  </a:lnTo>
                  <a:lnTo>
                    <a:pt x="85" y="9"/>
                  </a:lnTo>
                  <a:lnTo>
                    <a:pt x="105" y="0"/>
                  </a:lnTo>
                  <a:lnTo>
                    <a:pt x="113" y="0"/>
                  </a:lnTo>
                  <a:lnTo>
                    <a:pt x="117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6" name="Freeform 99"/>
            <p:cNvSpPr>
              <a:spLocks/>
            </p:cNvSpPr>
            <p:nvPr/>
          </p:nvSpPr>
          <p:spPr bwMode="auto">
            <a:xfrm>
              <a:off x="1179" y="3715"/>
              <a:ext cx="31" cy="23"/>
            </a:xfrm>
            <a:custGeom>
              <a:avLst/>
              <a:gdLst>
                <a:gd name="T0" fmla="*/ 7 w 64"/>
                <a:gd name="T1" fmla="*/ 0 h 47"/>
                <a:gd name="T2" fmla="*/ 2 w 64"/>
                <a:gd name="T3" fmla="*/ 4 h 47"/>
                <a:gd name="T4" fmla="*/ 0 w 64"/>
                <a:gd name="T5" fmla="*/ 5 h 47"/>
                <a:gd name="T6" fmla="*/ 0 w 64"/>
                <a:gd name="T7" fmla="*/ 5 h 47"/>
                <a:gd name="T8" fmla="*/ 0 w 64"/>
                <a:gd name="T9" fmla="*/ 4 h 47"/>
                <a:gd name="T10" fmla="*/ 6 w 64"/>
                <a:gd name="T11" fmla="*/ 0 h 47"/>
                <a:gd name="T12" fmla="*/ 7 w 64"/>
                <a:gd name="T13" fmla="*/ 0 h 47"/>
                <a:gd name="T14" fmla="*/ 7 w 64"/>
                <a:gd name="T15" fmla="*/ 0 h 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7"/>
                <a:gd name="T26" fmla="*/ 64 w 64"/>
                <a:gd name="T27" fmla="*/ 47 h 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7">
                  <a:moveTo>
                    <a:pt x="64" y="5"/>
                  </a:moveTo>
                  <a:lnTo>
                    <a:pt x="21" y="39"/>
                  </a:lnTo>
                  <a:lnTo>
                    <a:pt x="5" y="47"/>
                  </a:lnTo>
                  <a:lnTo>
                    <a:pt x="5" y="43"/>
                  </a:lnTo>
                  <a:lnTo>
                    <a:pt x="0" y="39"/>
                  </a:lnTo>
                  <a:lnTo>
                    <a:pt x="55" y="0"/>
                  </a:lnTo>
                  <a:lnTo>
                    <a:pt x="58" y="0"/>
                  </a:lnTo>
                  <a:lnTo>
                    <a:pt x="64" y="5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Freeform 100"/>
            <p:cNvSpPr>
              <a:spLocks/>
            </p:cNvSpPr>
            <p:nvPr/>
          </p:nvSpPr>
          <p:spPr bwMode="auto">
            <a:xfrm>
              <a:off x="1179" y="3726"/>
              <a:ext cx="37" cy="53"/>
            </a:xfrm>
            <a:custGeom>
              <a:avLst/>
              <a:gdLst>
                <a:gd name="T0" fmla="*/ 8 w 75"/>
                <a:gd name="T1" fmla="*/ 2 h 105"/>
                <a:gd name="T2" fmla="*/ 7 w 75"/>
                <a:gd name="T3" fmla="*/ 3 h 105"/>
                <a:gd name="T4" fmla="*/ 8 w 75"/>
                <a:gd name="T5" fmla="*/ 5 h 105"/>
                <a:gd name="T6" fmla="*/ 6 w 75"/>
                <a:gd name="T7" fmla="*/ 8 h 105"/>
                <a:gd name="T8" fmla="*/ 0 w 75"/>
                <a:gd name="T9" fmla="*/ 14 h 105"/>
                <a:gd name="T10" fmla="*/ 5 w 75"/>
                <a:gd name="T11" fmla="*/ 9 h 105"/>
                <a:gd name="T12" fmla="*/ 8 w 75"/>
                <a:gd name="T13" fmla="*/ 6 h 105"/>
                <a:gd name="T14" fmla="*/ 8 w 75"/>
                <a:gd name="T15" fmla="*/ 5 h 105"/>
                <a:gd name="T16" fmla="*/ 6 w 75"/>
                <a:gd name="T17" fmla="*/ 4 h 105"/>
                <a:gd name="T18" fmla="*/ 3 w 75"/>
                <a:gd name="T19" fmla="*/ 7 h 105"/>
                <a:gd name="T20" fmla="*/ 2 w 75"/>
                <a:gd name="T21" fmla="*/ 7 h 105"/>
                <a:gd name="T22" fmla="*/ 1 w 75"/>
                <a:gd name="T23" fmla="*/ 7 h 105"/>
                <a:gd name="T24" fmla="*/ 8 w 75"/>
                <a:gd name="T25" fmla="*/ 1 h 105"/>
                <a:gd name="T26" fmla="*/ 7 w 75"/>
                <a:gd name="T27" fmla="*/ 0 h 105"/>
                <a:gd name="T28" fmla="*/ 9 w 75"/>
                <a:gd name="T29" fmla="*/ 0 h 105"/>
                <a:gd name="T30" fmla="*/ 8 w 75"/>
                <a:gd name="T31" fmla="*/ 2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105"/>
                <a:gd name="T50" fmla="*/ 75 w 75"/>
                <a:gd name="T51" fmla="*/ 105 h 10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105">
                  <a:moveTo>
                    <a:pt x="70" y="11"/>
                  </a:moveTo>
                  <a:lnTo>
                    <a:pt x="58" y="23"/>
                  </a:lnTo>
                  <a:lnTo>
                    <a:pt x="70" y="38"/>
                  </a:lnTo>
                  <a:lnTo>
                    <a:pt x="51" y="63"/>
                  </a:lnTo>
                  <a:lnTo>
                    <a:pt x="0" y="105"/>
                  </a:lnTo>
                  <a:lnTo>
                    <a:pt x="43" y="66"/>
                  </a:lnTo>
                  <a:lnTo>
                    <a:pt x="66" y="42"/>
                  </a:lnTo>
                  <a:lnTo>
                    <a:pt x="66" y="35"/>
                  </a:lnTo>
                  <a:lnTo>
                    <a:pt x="55" y="27"/>
                  </a:lnTo>
                  <a:lnTo>
                    <a:pt x="24" y="50"/>
                  </a:lnTo>
                  <a:lnTo>
                    <a:pt x="21" y="55"/>
                  </a:lnTo>
                  <a:lnTo>
                    <a:pt x="9" y="55"/>
                  </a:lnTo>
                  <a:lnTo>
                    <a:pt x="70" y="4"/>
                  </a:lnTo>
                  <a:lnTo>
                    <a:pt x="58" y="0"/>
                  </a:lnTo>
                  <a:lnTo>
                    <a:pt x="75" y="0"/>
                  </a:lnTo>
                  <a:lnTo>
                    <a:pt x="70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Freeform 101"/>
            <p:cNvSpPr>
              <a:spLocks/>
            </p:cNvSpPr>
            <p:nvPr/>
          </p:nvSpPr>
          <p:spPr bwMode="auto">
            <a:xfrm>
              <a:off x="426" y="3730"/>
              <a:ext cx="95" cy="60"/>
            </a:xfrm>
            <a:custGeom>
              <a:avLst/>
              <a:gdLst>
                <a:gd name="T0" fmla="*/ 24 w 190"/>
                <a:gd name="T1" fmla="*/ 1 h 119"/>
                <a:gd name="T2" fmla="*/ 19 w 190"/>
                <a:gd name="T3" fmla="*/ 3 h 119"/>
                <a:gd name="T4" fmla="*/ 15 w 190"/>
                <a:gd name="T5" fmla="*/ 7 h 119"/>
                <a:gd name="T6" fmla="*/ 17 w 190"/>
                <a:gd name="T7" fmla="*/ 7 h 119"/>
                <a:gd name="T8" fmla="*/ 22 w 190"/>
                <a:gd name="T9" fmla="*/ 4 h 119"/>
                <a:gd name="T10" fmla="*/ 23 w 190"/>
                <a:gd name="T11" fmla="*/ 3 h 119"/>
                <a:gd name="T12" fmla="*/ 23 w 190"/>
                <a:gd name="T13" fmla="*/ 3 h 119"/>
                <a:gd name="T14" fmla="*/ 24 w 190"/>
                <a:gd name="T15" fmla="*/ 3 h 119"/>
                <a:gd name="T16" fmla="*/ 24 w 190"/>
                <a:gd name="T17" fmla="*/ 4 h 119"/>
                <a:gd name="T18" fmla="*/ 19 w 190"/>
                <a:gd name="T19" fmla="*/ 7 h 119"/>
                <a:gd name="T20" fmla="*/ 15 w 190"/>
                <a:gd name="T21" fmla="*/ 10 h 119"/>
                <a:gd name="T22" fmla="*/ 12 w 190"/>
                <a:gd name="T23" fmla="*/ 11 h 119"/>
                <a:gd name="T24" fmla="*/ 11 w 190"/>
                <a:gd name="T25" fmla="*/ 12 h 119"/>
                <a:gd name="T26" fmla="*/ 15 w 190"/>
                <a:gd name="T27" fmla="*/ 12 h 119"/>
                <a:gd name="T28" fmla="*/ 5 w 190"/>
                <a:gd name="T29" fmla="*/ 13 h 119"/>
                <a:gd name="T30" fmla="*/ 3 w 190"/>
                <a:gd name="T31" fmla="*/ 14 h 119"/>
                <a:gd name="T32" fmla="*/ 0 w 190"/>
                <a:gd name="T33" fmla="*/ 15 h 119"/>
                <a:gd name="T34" fmla="*/ 11 w 190"/>
                <a:gd name="T35" fmla="*/ 9 h 119"/>
                <a:gd name="T36" fmla="*/ 13 w 190"/>
                <a:gd name="T37" fmla="*/ 8 h 119"/>
                <a:gd name="T38" fmla="*/ 14 w 190"/>
                <a:gd name="T39" fmla="*/ 8 h 119"/>
                <a:gd name="T40" fmla="*/ 18 w 190"/>
                <a:gd name="T41" fmla="*/ 3 h 119"/>
                <a:gd name="T42" fmla="*/ 21 w 190"/>
                <a:gd name="T43" fmla="*/ 0 h 119"/>
                <a:gd name="T44" fmla="*/ 23 w 190"/>
                <a:gd name="T45" fmla="*/ 0 h 119"/>
                <a:gd name="T46" fmla="*/ 24 w 190"/>
                <a:gd name="T47" fmla="*/ 1 h 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0"/>
                <a:gd name="T73" fmla="*/ 0 h 119"/>
                <a:gd name="T74" fmla="*/ 190 w 190"/>
                <a:gd name="T75" fmla="*/ 119 h 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0" h="119">
                  <a:moveTo>
                    <a:pt x="188" y="3"/>
                  </a:moveTo>
                  <a:lnTo>
                    <a:pt x="145" y="19"/>
                  </a:lnTo>
                  <a:lnTo>
                    <a:pt x="124" y="49"/>
                  </a:lnTo>
                  <a:lnTo>
                    <a:pt x="129" y="55"/>
                  </a:lnTo>
                  <a:lnTo>
                    <a:pt x="172" y="27"/>
                  </a:lnTo>
                  <a:lnTo>
                    <a:pt x="179" y="19"/>
                  </a:lnTo>
                  <a:lnTo>
                    <a:pt x="183" y="23"/>
                  </a:lnTo>
                  <a:lnTo>
                    <a:pt x="190" y="23"/>
                  </a:lnTo>
                  <a:lnTo>
                    <a:pt x="190" y="30"/>
                  </a:lnTo>
                  <a:lnTo>
                    <a:pt x="145" y="55"/>
                  </a:lnTo>
                  <a:lnTo>
                    <a:pt x="120" y="74"/>
                  </a:lnTo>
                  <a:lnTo>
                    <a:pt x="90" y="85"/>
                  </a:lnTo>
                  <a:lnTo>
                    <a:pt x="86" y="89"/>
                  </a:lnTo>
                  <a:lnTo>
                    <a:pt x="120" y="92"/>
                  </a:lnTo>
                  <a:lnTo>
                    <a:pt x="35" y="104"/>
                  </a:lnTo>
                  <a:lnTo>
                    <a:pt x="27" y="112"/>
                  </a:lnTo>
                  <a:lnTo>
                    <a:pt x="0" y="119"/>
                  </a:lnTo>
                  <a:lnTo>
                    <a:pt x="86" y="66"/>
                  </a:lnTo>
                  <a:lnTo>
                    <a:pt x="105" y="62"/>
                  </a:lnTo>
                  <a:lnTo>
                    <a:pt x="113" y="62"/>
                  </a:lnTo>
                  <a:lnTo>
                    <a:pt x="137" y="23"/>
                  </a:lnTo>
                  <a:lnTo>
                    <a:pt x="167" y="0"/>
                  </a:lnTo>
                  <a:lnTo>
                    <a:pt x="183" y="0"/>
                  </a:lnTo>
                  <a:lnTo>
                    <a:pt x="188" y="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9" name="Freeform 102"/>
            <p:cNvSpPr>
              <a:spLocks/>
            </p:cNvSpPr>
            <p:nvPr/>
          </p:nvSpPr>
          <p:spPr bwMode="auto">
            <a:xfrm>
              <a:off x="992" y="3730"/>
              <a:ext cx="49" cy="45"/>
            </a:xfrm>
            <a:custGeom>
              <a:avLst/>
              <a:gdLst>
                <a:gd name="T0" fmla="*/ 12 w 98"/>
                <a:gd name="T1" fmla="*/ 1 h 89"/>
                <a:gd name="T2" fmla="*/ 2 w 98"/>
                <a:gd name="T3" fmla="*/ 9 h 89"/>
                <a:gd name="T4" fmla="*/ 2 w 98"/>
                <a:gd name="T5" fmla="*/ 10 h 89"/>
                <a:gd name="T6" fmla="*/ 2 w 98"/>
                <a:gd name="T7" fmla="*/ 11 h 89"/>
                <a:gd name="T8" fmla="*/ 2 w 98"/>
                <a:gd name="T9" fmla="*/ 11 h 89"/>
                <a:gd name="T10" fmla="*/ 2 w 98"/>
                <a:gd name="T11" fmla="*/ 12 h 89"/>
                <a:gd name="T12" fmla="*/ 0 w 98"/>
                <a:gd name="T13" fmla="*/ 12 h 89"/>
                <a:gd name="T14" fmla="*/ 1 w 98"/>
                <a:gd name="T15" fmla="*/ 10 h 89"/>
                <a:gd name="T16" fmla="*/ 12 w 98"/>
                <a:gd name="T17" fmla="*/ 0 h 89"/>
                <a:gd name="T18" fmla="*/ 12 w 98"/>
                <a:gd name="T19" fmla="*/ 0 h 89"/>
                <a:gd name="T20" fmla="*/ 12 w 98"/>
                <a:gd name="T21" fmla="*/ 1 h 8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8"/>
                <a:gd name="T34" fmla="*/ 0 h 89"/>
                <a:gd name="T35" fmla="*/ 98 w 98"/>
                <a:gd name="T36" fmla="*/ 89 h 8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8" h="89">
                  <a:moveTo>
                    <a:pt x="98" y="7"/>
                  </a:moveTo>
                  <a:lnTo>
                    <a:pt x="16" y="70"/>
                  </a:lnTo>
                  <a:lnTo>
                    <a:pt x="9" y="77"/>
                  </a:lnTo>
                  <a:lnTo>
                    <a:pt x="9" y="81"/>
                  </a:lnTo>
                  <a:lnTo>
                    <a:pt x="13" y="85"/>
                  </a:lnTo>
                  <a:lnTo>
                    <a:pt x="9" y="89"/>
                  </a:lnTo>
                  <a:lnTo>
                    <a:pt x="0" y="89"/>
                  </a:lnTo>
                  <a:lnTo>
                    <a:pt x="3" y="74"/>
                  </a:lnTo>
                  <a:lnTo>
                    <a:pt x="90" y="0"/>
                  </a:lnTo>
                  <a:lnTo>
                    <a:pt x="98" y="0"/>
                  </a:lnTo>
                  <a:lnTo>
                    <a:pt x="98" y="7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Freeform 103"/>
            <p:cNvSpPr>
              <a:spLocks/>
            </p:cNvSpPr>
            <p:nvPr/>
          </p:nvSpPr>
          <p:spPr bwMode="auto">
            <a:xfrm>
              <a:off x="683" y="3734"/>
              <a:ext cx="15" cy="24"/>
            </a:xfrm>
            <a:custGeom>
              <a:avLst/>
              <a:gdLst>
                <a:gd name="T0" fmla="*/ 4 w 30"/>
                <a:gd name="T1" fmla="*/ 6 h 48"/>
                <a:gd name="T2" fmla="*/ 3 w 30"/>
                <a:gd name="T3" fmla="*/ 3 h 48"/>
                <a:gd name="T4" fmla="*/ 1 w 30"/>
                <a:gd name="T5" fmla="*/ 6 h 48"/>
                <a:gd name="T6" fmla="*/ 1 w 30"/>
                <a:gd name="T7" fmla="*/ 6 h 48"/>
                <a:gd name="T8" fmla="*/ 0 w 30"/>
                <a:gd name="T9" fmla="*/ 5 h 48"/>
                <a:gd name="T10" fmla="*/ 0 w 30"/>
                <a:gd name="T11" fmla="*/ 3 h 48"/>
                <a:gd name="T12" fmla="*/ 2 w 30"/>
                <a:gd name="T13" fmla="*/ 3 h 48"/>
                <a:gd name="T14" fmla="*/ 4 w 30"/>
                <a:gd name="T15" fmla="*/ 0 h 48"/>
                <a:gd name="T16" fmla="*/ 4 w 30"/>
                <a:gd name="T17" fmla="*/ 5 h 48"/>
                <a:gd name="T18" fmla="*/ 4 w 30"/>
                <a:gd name="T19" fmla="*/ 6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48"/>
                <a:gd name="T32" fmla="*/ 30 w 30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48">
                  <a:moveTo>
                    <a:pt x="30" y="48"/>
                  </a:moveTo>
                  <a:lnTo>
                    <a:pt x="19" y="31"/>
                  </a:lnTo>
                  <a:lnTo>
                    <a:pt x="8" y="42"/>
                  </a:lnTo>
                  <a:lnTo>
                    <a:pt x="3" y="42"/>
                  </a:lnTo>
                  <a:lnTo>
                    <a:pt x="0" y="40"/>
                  </a:lnTo>
                  <a:lnTo>
                    <a:pt x="0" y="27"/>
                  </a:lnTo>
                  <a:lnTo>
                    <a:pt x="12" y="23"/>
                  </a:lnTo>
                  <a:lnTo>
                    <a:pt x="27" y="0"/>
                  </a:lnTo>
                  <a:lnTo>
                    <a:pt x="30" y="40"/>
                  </a:lnTo>
                  <a:lnTo>
                    <a:pt x="30" y="4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Freeform 104"/>
            <p:cNvSpPr>
              <a:spLocks/>
            </p:cNvSpPr>
            <p:nvPr/>
          </p:nvSpPr>
          <p:spPr bwMode="auto">
            <a:xfrm>
              <a:off x="632" y="3736"/>
              <a:ext cx="117" cy="101"/>
            </a:xfrm>
            <a:custGeom>
              <a:avLst/>
              <a:gdLst>
                <a:gd name="T0" fmla="*/ 29 w 234"/>
                <a:gd name="T1" fmla="*/ 2 h 203"/>
                <a:gd name="T2" fmla="*/ 26 w 234"/>
                <a:gd name="T3" fmla="*/ 8 h 203"/>
                <a:gd name="T4" fmla="*/ 25 w 234"/>
                <a:gd name="T5" fmla="*/ 8 h 203"/>
                <a:gd name="T6" fmla="*/ 21 w 234"/>
                <a:gd name="T7" fmla="*/ 12 h 203"/>
                <a:gd name="T8" fmla="*/ 19 w 234"/>
                <a:gd name="T9" fmla="*/ 11 h 203"/>
                <a:gd name="T10" fmla="*/ 9 w 234"/>
                <a:gd name="T11" fmla="*/ 19 h 203"/>
                <a:gd name="T12" fmla="*/ 7 w 234"/>
                <a:gd name="T13" fmla="*/ 22 h 203"/>
                <a:gd name="T14" fmla="*/ 3 w 234"/>
                <a:gd name="T15" fmla="*/ 25 h 203"/>
                <a:gd name="T16" fmla="*/ 0 w 234"/>
                <a:gd name="T17" fmla="*/ 23 h 203"/>
                <a:gd name="T18" fmla="*/ 2 w 234"/>
                <a:gd name="T19" fmla="*/ 23 h 203"/>
                <a:gd name="T20" fmla="*/ 2 w 234"/>
                <a:gd name="T21" fmla="*/ 23 h 203"/>
                <a:gd name="T22" fmla="*/ 5 w 234"/>
                <a:gd name="T23" fmla="*/ 23 h 203"/>
                <a:gd name="T24" fmla="*/ 9 w 234"/>
                <a:gd name="T25" fmla="*/ 18 h 203"/>
                <a:gd name="T26" fmla="*/ 10 w 234"/>
                <a:gd name="T27" fmla="*/ 16 h 203"/>
                <a:gd name="T28" fmla="*/ 10 w 234"/>
                <a:gd name="T29" fmla="*/ 17 h 203"/>
                <a:gd name="T30" fmla="*/ 17 w 234"/>
                <a:gd name="T31" fmla="*/ 10 h 203"/>
                <a:gd name="T32" fmla="*/ 17 w 234"/>
                <a:gd name="T33" fmla="*/ 11 h 203"/>
                <a:gd name="T34" fmla="*/ 17 w 234"/>
                <a:gd name="T35" fmla="*/ 11 h 203"/>
                <a:gd name="T36" fmla="*/ 18 w 234"/>
                <a:gd name="T37" fmla="*/ 10 h 203"/>
                <a:gd name="T38" fmla="*/ 17 w 234"/>
                <a:gd name="T39" fmla="*/ 10 h 203"/>
                <a:gd name="T40" fmla="*/ 18 w 234"/>
                <a:gd name="T41" fmla="*/ 10 h 203"/>
                <a:gd name="T42" fmla="*/ 21 w 234"/>
                <a:gd name="T43" fmla="*/ 5 h 203"/>
                <a:gd name="T44" fmla="*/ 22 w 234"/>
                <a:gd name="T45" fmla="*/ 7 h 203"/>
                <a:gd name="T46" fmla="*/ 23 w 234"/>
                <a:gd name="T47" fmla="*/ 7 h 203"/>
                <a:gd name="T48" fmla="*/ 24 w 234"/>
                <a:gd name="T49" fmla="*/ 7 h 203"/>
                <a:gd name="T50" fmla="*/ 23 w 234"/>
                <a:gd name="T51" fmla="*/ 6 h 203"/>
                <a:gd name="T52" fmla="*/ 24 w 234"/>
                <a:gd name="T53" fmla="*/ 7 h 203"/>
                <a:gd name="T54" fmla="*/ 29 w 234"/>
                <a:gd name="T55" fmla="*/ 2 h 203"/>
                <a:gd name="T56" fmla="*/ 29 w 234"/>
                <a:gd name="T57" fmla="*/ 0 h 203"/>
                <a:gd name="T58" fmla="*/ 29 w 234"/>
                <a:gd name="T59" fmla="*/ 0 h 203"/>
                <a:gd name="T60" fmla="*/ 29 w 234"/>
                <a:gd name="T61" fmla="*/ 2 h 20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34"/>
                <a:gd name="T94" fmla="*/ 0 h 203"/>
                <a:gd name="T95" fmla="*/ 234 w 234"/>
                <a:gd name="T96" fmla="*/ 203 h 20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34" h="203">
                  <a:moveTo>
                    <a:pt x="234" y="23"/>
                  </a:moveTo>
                  <a:lnTo>
                    <a:pt x="206" y="66"/>
                  </a:lnTo>
                  <a:lnTo>
                    <a:pt x="195" y="66"/>
                  </a:lnTo>
                  <a:lnTo>
                    <a:pt x="164" y="97"/>
                  </a:lnTo>
                  <a:lnTo>
                    <a:pt x="149" y="93"/>
                  </a:lnTo>
                  <a:lnTo>
                    <a:pt x="70" y="152"/>
                  </a:lnTo>
                  <a:lnTo>
                    <a:pt x="59" y="182"/>
                  </a:lnTo>
                  <a:lnTo>
                    <a:pt x="24" y="203"/>
                  </a:lnTo>
                  <a:lnTo>
                    <a:pt x="0" y="190"/>
                  </a:lnTo>
                  <a:lnTo>
                    <a:pt x="16" y="186"/>
                  </a:lnTo>
                  <a:lnTo>
                    <a:pt x="16" y="190"/>
                  </a:lnTo>
                  <a:lnTo>
                    <a:pt x="36" y="190"/>
                  </a:lnTo>
                  <a:lnTo>
                    <a:pt x="70" y="144"/>
                  </a:lnTo>
                  <a:lnTo>
                    <a:pt x="75" y="133"/>
                  </a:lnTo>
                  <a:lnTo>
                    <a:pt x="79" y="136"/>
                  </a:lnTo>
                  <a:lnTo>
                    <a:pt x="129" y="86"/>
                  </a:lnTo>
                  <a:lnTo>
                    <a:pt x="129" y="90"/>
                  </a:lnTo>
                  <a:lnTo>
                    <a:pt x="132" y="93"/>
                  </a:lnTo>
                  <a:lnTo>
                    <a:pt x="140" y="86"/>
                  </a:lnTo>
                  <a:lnTo>
                    <a:pt x="136" y="81"/>
                  </a:lnTo>
                  <a:lnTo>
                    <a:pt x="140" y="86"/>
                  </a:lnTo>
                  <a:lnTo>
                    <a:pt x="168" y="47"/>
                  </a:lnTo>
                  <a:lnTo>
                    <a:pt x="172" y="63"/>
                  </a:lnTo>
                  <a:lnTo>
                    <a:pt x="184" y="63"/>
                  </a:lnTo>
                  <a:lnTo>
                    <a:pt x="187" y="59"/>
                  </a:lnTo>
                  <a:lnTo>
                    <a:pt x="184" y="55"/>
                  </a:lnTo>
                  <a:lnTo>
                    <a:pt x="187" y="59"/>
                  </a:lnTo>
                  <a:lnTo>
                    <a:pt x="227" y="16"/>
                  </a:lnTo>
                  <a:lnTo>
                    <a:pt x="231" y="0"/>
                  </a:lnTo>
                  <a:lnTo>
                    <a:pt x="234" y="0"/>
                  </a:lnTo>
                  <a:lnTo>
                    <a:pt x="234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Freeform 105"/>
            <p:cNvSpPr>
              <a:spLocks/>
            </p:cNvSpPr>
            <p:nvPr/>
          </p:nvSpPr>
          <p:spPr bwMode="auto">
            <a:xfrm>
              <a:off x="745" y="3736"/>
              <a:ext cx="70" cy="76"/>
            </a:xfrm>
            <a:custGeom>
              <a:avLst/>
              <a:gdLst>
                <a:gd name="T0" fmla="*/ 18 w 140"/>
                <a:gd name="T1" fmla="*/ 3 h 152"/>
                <a:gd name="T2" fmla="*/ 15 w 140"/>
                <a:gd name="T3" fmla="*/ 12 h 152"/>
                <a:gd name="T4" fmla="*/ 9 w 140"/>
                <a:gd name="T5" fmla="*/ 18 h 152"/>
                <a:gd name="T6" fmla="*/ 6 w 140"/>
                <a:gd name="T7" fmla="*/ 19 h 152"/>
                <a:gd name="T8" fmla="*/ 0 w 140"/>
                <a:gd name="T9" fmla="*/ 19 h 152"/>
                <a:gd name="T10" fmla="*/ 5 w 140"/>
                <a:gd name="T11" fmla="*/ 13 h 152"/>
                <a:gd name="T12" fmla="*/ 11 w 140"/>
                <a:gd name="T13" fmla="*/ 5 h 152"/>
                <a:gd name="T14" fmla="*/ 15 w 140"/>
                <a:gd name="T15" fmla="*/ 0 h 152"/>
                <a:gd name="T16" fmla="*/ 15 w 140"/>
                <a:gd name="T17" fmla="*/ 3 h 152"/>
                <a:gd name="T18" fmla="*/ 18 w 140"/>
                <a:gd name="T19" fmla="*/ 3 h 1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0"/>
                <a:gd name="T31" fmla="*/ 0 h 152"/>
                <a:gd name="T32" fmla="*/ 140 w 140"/>
                <a:gd name="T33" fmla="*/ 152 h 15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0" h="152">
                  <a:moveTo>
                    <a:pt x="140" y="27"/>
                  </a:moveTo>
                  <a:lnTo>
                    <a:pt x="120" y="101"/>
                  </a:lnTo>
                  <a:lnTo>
                    <a:pt x="78" y="140"/>
                  </a:lnTo>
                  <a:lnTo>
                    <a:pt x="53" y="152"/>
                  </a:lnTo>
                  <a:lnTo>
                    <a:pt x="0" y="148"/>
                  </a:lnTo>
                  <a:lnTo>
                    <a:pt x="46" y="108"/>
                  </a:lnTo>
                  <a:lnTo>
                    <a:pt x="93" y="36"/>
                  </a:lnTo>
                  <a:lnTo>
                    <a:pt x="120" y="0"/>
                  </a:lnTo>
                  <a:lnTo>
                    <a:pt x="123" y="27"/>
                  </a:lnTo>
                  <a:lnTo>
                    <a:pt x="140" y="27"/>
                  </a:lnTo>
                  <a:close/>
                </a:path>
              </a:pathLst>
            </a:custGeom>
            <a:solidFill>
              <a:srgbClr val="7364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Freeform 106"/>
            <p:cNvSpPr>
              <a:spLocks/>
            </p:cNvSpPr>
            <p:nvPr/>
          </p:nvSpPr>
          <p:spPr bwMode="auto">
            <a:xfrm>
              <a:off x="1039" y="3758"/>
              <a:ext cx="25" cy="40"/>
            </a:xfrm>
            <a:custGeom>
              <a:avLst/>
              <a:gdLst>
                <a:gd name="T0" fmla="*/ 6 w 50"/>
                <a:gd name="T1" fmla="*/ 2 h 81"/>
                <a:gd name="T2" fmla="*/ 2 w 50"/>
                <a:gd name="T3" fmla="*/ 8 h 81"/>
                <a:gd name="T4" fmla="*/ 1 w 50"/>
                <a:gd name="T5" fmla="*/ 10 h 81"/>
                <a:gd name="T6" fmla="*/ 1 w 50"/>
                <a:gd name="T7" fmla="*/ 7 h 81"/>
                <a:gd name="T8" fmla="*/ 6 w 50"/>
                <a:gd name="T9" fmla="*/ 1 h 81"/>
                <a:gd name="T10" fmla="*/ 2 w 50"/>
                <a:gd name="T11" fmla="*/ 1 h 81"/>
                <a:gd name="T12" fmla="*/ 1 w 50"/>
                <a:gd name="T13" fmla="*/ 2 h 81"/>
                <a:gd name="T14" fmla="*/ 0 w 50"/>
                <a:gd name="T15" fmla="*/ 2 h 81"/>
                <a:gd name="T16" fmla="*/ 1 w 50"/>
                <a:gd name="T17" fmla="*/ 0 h 81"/>
                <a:gd name="T18" fmla="*/ 6 w 50"/>
                <a:gd name="T19" fmla="*/ 0 h 81"/>
                <a:gd name="T20" fmla="*/ 6 w 50"/>
                <a:gd name="T21" fmla="*/ 2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"/>
                <a:gd name="T34" fmla="*/ 0 h 81"/>
                <a:gd name="T35" fmla="*/ 50 w 50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" h="81">
                  <a:moveTo>
                    <a:pt x="50" y="22"/>
                  </a:moveTo>
                  <a:lnTo>
                    <a:pt x="11" y="64"/>
                  </a:lnTo>
                  <a:lnTo>
                    <a:pt x="8" y="81"/>
                  </a:lnTo>
                  <a:lnTo>
                    <a:pt x="8" y="62"/>
                  </a:lnTo>
                  <a:lnTo>
                    <a:pt x="42" y="15"/>
                  </a:lnTo>
                  <a:lnTo>
                    <a:pt x="15" y="15"/>
                  </a:lnTo>
                  <a:lnTo>
                    <a:pt x="8" y="22"/>
                  </a:lnTo>
                  <a:lnTo>
                    <a:pt x="0" y="22"/>
                  </a:lnTo>
                  <a:lnTo>
                    <a:pt x="8" y="0"/>
                  </a:lnTo>
                  <a:lnTo>
                    <a:pt x="50" y="3"/>
                  </a:lnTo>
                  <a:lnTo>
                    <a:pt x="50" y="2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Freeform 107"/>
            <p:cNvSpPr>
              <a:spLocks/>
            </p:cNvSpPr>
            <p:nvPr/>
          </p:nvSpPr>
          <p:spPr bwMode="auto">
            <a:xfrm>
              <a:off x="467" y="3759"/>
              <a:ext cx="60" cy="36"/>
            </a:xfrm>
            <a:custGeom>
              <a:avLst/>
              <a:gdLst>
                <a:gd name="T0" fmla="*/ 13 w 121"/>
                <a:gd name="T1" fmla="*/ 3 h 71"/>
                <a:gd name="T2" fmla="*/ 4 w 121"/>
                <a:gd name="T3" fmla="*/ 9 h 71"/>
                <a:gd name="T4" fmla="*/ 1 w 121"/>
                <a:gd name="T5" fmla="*/ 9 h 71"/>
                <a:gd name="T6" fmla="*/ 0 w 121"/>
                <a:gd name="T7" fmla="*/ 9 h 71"/>
                <a:gd name="T8" fmla="*/ 0 w 121"/>
                <a:gd name="T9" fmla="*/ 9 h 71"/>
                <a:gd name="T10" fmla="*/ 7 w 121"/>
                <a:gd name="T11" fmla="*/ 6 h 71"/>
                <a:gd name="T12" fmla="*/ 14 w 121"/>
                <a:gd name="T13" fmla="*/ 0 h 71"/>
                <a:gd name="T14" fmla="*/ 15 w 121"/>
                <a:gd name="T15" fmla="*/ 0 h 71"/>
                <a:gd name="T16" fmla="*/ 13 w 121"/>
                <a:gd name="T17" fmla="*/ 3 h 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1"/>
                <a:gd name="T28" fmla="*/ 0 h 71"/>
                <a:gd name="T29" fmla="*/ 121 w 121"/>
                <a:gd name="T30" fmla="*/ 71 h 7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1" h="71">
                  <a:moveTo>
                    <a:pt x="106" y="19"/>
                  </a:moveTo>
                  <a:lnTo>
                    <a:pt x="36" y="65"/>
                  </a:lnTo>
                  <a:lnTo>
                    <a:pt x="12" y="71"/>
                  </a:lnTo>
                  <a:lnTo>
                    <a:pt x="0" y="71"/>
                  </a:lnTo>
                  <a:lnTo>
                    <a:pt x="0" y="65"/>
                  </a:lnTo>
                  <a:lnTo>
                    <a:pt x="59" y="43"/>
                  </a:lnTo>
                  <a:lnTo>
                    <a:pt x="112" y="0"/>
                  </a:lnTo>
                  <a:lnTo>
                    <a:pt x="121" y="0"/>
                  </a:lnTo>
                  <a:lnTo>
                    <a:pt x="106" y="1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5" name="Freeform 108"/>
            <p:cNvSpPr>
              <a:spLocks/>
            </p:cNvSpPr>
            <p:nvPr/>
          </p:nvSpPr>
          <p:spPr bwMode="auto">
            <a:xfrm>
              <a:off x="1006" y="3765"/>
              <a:ext cx="25" cy="70"/>
            </a:xfrm>
            <a:custGeom>
              <a:avLst/>
              <a:gdLst>
                <a:gd name="T0" fmla="*/ 7 w 49"/>
                <a:gd name="T1" fmla="*/ 4 h 140"/>
                <a:gd name="T2" fmla="*/ 7 w 49"/>
                <a:gd name="T3" fmla="*/ 6 h 140"/>
                <a:gd name="T4" fmla="*/ 2 w 49"/>
                <a:gd name="T5" fmla="*/ 11 h 140"/>
                <a:gd name="T6" fmla="*/ 2 w 49"/>
                <a:gd name="T7" fmla="*/ 11 h 140"/>
                <a:gd name="T8" fmla="*/ 4 w 49"/>
                <a:gd name="T9" fmla="*/ 11 h 140"/>
                <a:gd name="T10" fmla="*/ 5 w 49"/>
                <a:gd name="T11" fmla="*/ 10 h 140"/>
                <a:gd name="T12" fmla="*/ 6 w 49"/>
                <a:gd name="T13" fmla="*/ 10 h 140"/>
                <a:gd name="T14" fmla="*/ 3 w 49"/>
                <a:gd name="T15" fmla="*/ 18 h 140"/>
                <a:gd name="T16" fmla="*/ 5 w 49"/>
                <a:gd name="T17" fmla="*/ 12 h 140"/>
                <a:gd name="T18" fmla="*/ 5 w 49"/>
                <a:gd name="T19" fmla="*/ 12 h 140"/>
                <a:gd name="T20" fmla="*/ 5 w 49"/>
                <a:gd name="T21" fmla="*/ 11 h 140"/>
                <a:gd name="T22" fmla="*/ 1 w 49"/>
                <a:gd name="T23" fmla="*/ 11 h 140"/>
                <a:gd name="T24" fmla="*/ 6 w 49"/>
                <a:gd name="T25" fmla="*/ 5 h 140"/>
                <a:gd name="T26" fmla="*/ 3 w 49"/>
                <a:gd name="T27" fmla="*/ 5 h 140"/>
                <a:gd name="T28" fmla="*/ 1 w 49"/>
                <a:gd name="T29" fmla="*/ 6 h 140"/>
                <a:gd name="T30" fmla="*/ 1 w 49"/>
                <a:gd name="T31" fmla="*/ 6 h 140"/>
                <a:gd name="T32" fmla="*/ 0 w 49"/>
                <a:gd name="T33" fmla="*/ 5 h 140"/>
                <a:gd name="T34" fmla="*/ 0 w 49"/>
                <a:gd name="T35" fmla="*/ 3 h 140"/>
                <a:gd name="T36" fmla="*/ 6 w 49"/>
                <a:gd name="T37" fmla="*/ 0 h 140"/>
                <a:gd name="T38" fmla="*/ 1 w 49"/>
                <a:gd name="T39" fmla="*/ 4 h 140"/>
                <a:gd name="T40" fmla="*/ 7 w 49"/>
                <a:gd name="T41" fmla="*/ 4 h 1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9"/>
                <a:gd name="T64" fmla="*/ 0 h 140"/>
                <a:gd name="T65" fmla="*/ 49 w 49"/>
                <a:gd name="T66" fmla="*/ 140 h 14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9" h="140">
                  <a:moveTo>
                    <a:pt x="49" y="38"/>
                  </a:moveTo>
                  <a:lnTo>
                    <a:pt x="49" y="49"/>
                  </a:lnTo>
                  <a:lnTo>
                    <a:pt x="11" y="89"/>
                  </a:lnTo>
                  <a:lnTo>
                    <a:pt x="11" y="93"/>
                  </a:lnTo>
                  <a:lnTo>
                    <a:pt x="27" y="93"/>
                  </a:lnTo>
                  <a:lnTo>
                    <a:pt x="38" y="85"/>
                  </a:lnTo>
                  <a:lnTo>
                    <a:pt x="42" y="81"/>
                  </a:lnTo>
                  <a:lnTo>
                    <a:pt x="23" y="140"/>
                  </a:lnTo>
                  <a:lnTo>
                    <a:pt x="34" y="101"/>
                  </a:lnTo>
                  <a:lnTo>
                    <a:pt x="38" y="96"/>
                  </a:lnTo>
                  <a:lnTo>
                    <a:pt x="38" y="93"/>
                  </a:lnTo>
                  <a:lnTo>
                    <a:pt x="3" y="93"/>
                  </a:lnTo>
                  <a:lnTo>
                    <a:pt x="47" y="42"/>
                  </a:lnTo>
                  <a:lnTo>
                    <a:pt x="23" y="42"/>
                  </a:lnTo>
                  <a:lnTo>
                    <a:pt x="7" y="49"/>
                  </a:lnTo>
                  <a:lnTo>
                    <a:pt x="3" y="49"/>
                  </a:lnTo>
                  <a:lnTo>
                    <a:pt x="0" y="42"/>
                  </a:lnTo>
                  <a:lnTo>
                    <a:pt x="0" y="31"/>
                  </a:lnTo>
                  <a:lnTo>
                    <a:pt x="42" y="0"/>
                  </a:lnTo>
                  <a:lnTo>
                    <a:pt x="7" y="38"/>
                  </a:lnTo>
                  <a:lnTo>
                    <a:pt x="49" y="3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Freeform 109"/>
            <p:cNvSpPr>
              <a:spLocks/>
            </p:cNvSpPr>
            <p:nvPr/>
          </p:nvSpPr>
          <p:spPr bwMode="auto">
            <a:xfrm>
              <a:off x="455" y="3775"/>
              <a:ext cx="109" cy="49"/>
            </a:xfrm>
            <a:custGeom>
              <a:avLst/>
              <a:gdLst>
                <a:gd name="T0" fmla="*/ 27 w 218"/>
                <a:gd name="T1" fmla="*/ 1 h 97"/>
                <a:gd name="T2" fmla="*/ 27 w 218"/>
                <a:gd name="T3" fmla="*/ 1 h 97"/>
                <a:gd name="T4" fmla="*/ 27 w 218"/>
                <a:gd name="T5" fmla="*/ 1 h 97"/>
                <a:gd name="T6" fmla="*/ 14 w 218"/>
                <a:gd name="T7" fmla="*/ 7 h 97"/>
                <a:gd name="T8" fmla="*/ 7 w 218"/>
                <a:gd name="T9" fmla="*/ 11 h 97"/>
                <a:gd name="T10" fmla="*/ 2 w 218"/>
                <a:gd name="T11" fmla="*/ 13 h 97"/>
                <a:gd name="T12" fmla="*/ 0 w 218"/>
                <a:gd name="T13" fmla="*/ 12 h 97"/>
                <a:gd name="T14" fmla="*/ 0 w 218"/>
                <a:gd name="T15" fmla="*/ 11 h 97"/>
                <a:gd name="T16" fmla="*/ 9 w 218"/>
                <a:gd name="T17" fmla="*/ 10 h 97"/>
                <a:gd name="T18" fmla="*/ 12 w 218"/>
                <a:gd name="T19" fmla="*/ 7 h 97"/>
                <a:gd name="T20" fmla="*/ 25 w 218"/>
                <a:gd name="T21" fmla="*/ 0 h 97"/>
                <a:gd name="T22" fmla="*/ 27 w 218"/>
                <a:gd name="T23" fmla="*/ 1 h 97"/>
                <a:gd name="T24" fmla="*/ 27 w 218"/>
                <a:gd name="T25" fmla="*/ 1 h 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8"/>
                <a:gd name="T40" fmla="*/ 0 h 97"/>
                <a:gd name="T41" fmla="*/ 218 w 218"/>
                <a:gd name="T42" fmla="*/ 97 h 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8" h="97">
                  <a:moveTo>
                    <a:pt x="214" y="3"/>
                  </a:moveTo>
                  <a:lnTo>
                    <a:pt x="218" y="8"/>
                  </a:lnTo>
                  <a:lnTo>
                    <a:pt x="209" y="8"/>
                  </a:lnTo>
                  <a:lnTo>
                    <a:pt x="108" y="55"/>
                  </a:lnTo>
                  <a:lnTo>
                    <a:pt x="54" y="85"/>
                  </a:lnTo>
                  <a:lnTo>
                    <a:pt x="15" y="97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65" y="74"/>
                  </a:lnTo>
                  <a:lnTo>
                    <a:pt x="89" y="55"/>
                  </a:lnTo>
                  <a:lnTo>
                    <a:pt x="198" y="0"/>
                  </a:lnTo>
                  <a:lnTo>
                    <a:pt x="209" y="3"/>
                  </a:lnTo>
                  <a:lnTo>
                    <a:pt x="214" y="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Freeform 110"/>
            <p:cNvSpPr>
              <a:spLocks/>
            </p:cNvSpPr>
            <p:nvPr/>
          </p:nvSpPr>
          <p:spPr bwMode="auto">
            <a:xfrm>
              <a:off x="344" y="3776"/>
              <a:ext cx="20" cy="51"/>
            </a:xfrm>
            <a:custGeom>
              <a:avLst/>
              <a:gdLst>
                <a:gd name="T0" fmla="*/ 5 w 40"/>
                <a:gd name="T1" fmla="*/ 6 h 101"/>
                <a:gd name="T2" fmla="*/ 5 w 40"/>
                <a:gd name="T3" fmla="*/ 11 h 101"/>
                <a:gd name="T4" fmla="*/ 4 w 40"/>
                <a:gd name="T5" fmla="*/ 10 h 101"/>
                <a:gd name="T6" fmla="*/ 3 w 40"/>
                <a:gd name="T7" fmla="*/ 13 h 101"/>
                <a:gd name="T8" fmla="*/ 1 w 40"/>
                <a:gd name="T9" fmla="*/ 13 h 101"/>
                <a:gd name="T10" fmla="*/ 0 w 40"/>
                <a:gd name="T11" fmla="*/ 9 h 101"/>
                <a:gd name="T12" fmla="*/ 0 w 40"/>
                <a:gd name="T13" fmla="*/ 7 h 101"/>
                <a:gd name="T14" fmla="*/ 1 w 40"/>
                <a:gd name="T15" fmla="*/ 7 h 101"/>
                <a:gd name="T16" fmla="*/ 3 w 40"/>
                <a:gd name="T17" fmla="*/ 10 h 101"/>
                <a:gd name="T18" fmla="*/ 3 w 40"/>
                <a:gd name="T19" fmla="*/ 8 h 101"/>
                <a:gd name="T20" fmla="*/ 3 w 40"/>
                <a:gd name="T21" fmla="*/ 2 h 101"/>
                <a:gd name="T22" fmla="*/ 4 w 40"/>
                <a:gd name="T23" fmla="*/ 0 h 101"/>
                <a:gd name="T24" fmla="*/ 5 w 40"/>
                <a:gd name="T25" fmla="*/ 0 h 101"/>
                <a:gd name="T26" fmla="*/ 5 w 40"/>
                <a:gd name="T27" fmla="*/ 6 h 10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0"/>
                <a:gd name="T43" fmla="*/ 0 h 101"/>
                <a:gd name="T44" fmla="*/ 40 w 40"/>
                <a:gd name="T45" fmla="*/ 101 h 10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0" h="101">
                  <a:moveTo>
                    <a:pt x="40" y="48"/>
                  </a:moveTo>
                  <a:lnTo>
                    <a:pt x="40" y="86"/>
                  </a:lnTo>
                  <a:lnTo>
                    <a:pt x="32" y="79"/>
                  </a:lnTo>
                  <a:lnTo>
                    <a:pt x="17" y="101"/>
                  </a:lnTo>
                  <a:lnTo>
                    <a:pt x="13" y="99"/>
                  </a:lnTo>
                  <a:lnTo>
                    <a:pt x="0" y="71"/>
                  </a:lnTo>
                  <a:lnTo>
                    <a:pt x="0" y="55"/>
                  </a:lnTo>
                  <a:lnTo>
                    <a:pt x="5" y="52"/>
                  </a:lnTo>
                  <a:lnTo>
                    <a:pt x="17" y="79"/>
                  </a:lnTo>
                  <a:lnTo>
                    <a:pt x="28" y="63"/>
                  </a:lnTo>
                  <a:lnTo>
                    <a:pt x="28" y="9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4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Freeform 111"/>
            <p:cNvSpPr>
              <a:spLocks/>
            </p:cNvSpPr>
            <p:nvPr/>
          </p:nvSpPr>
          <p:spPr bwMode="auto">
            <a:xfrm>
              <a:off x="1081" y="3779"/>
              <a:ext cx="13" cy="10"/>
            </a:xfrm>
            <a:custGeom>
              <a:avLst/>
              <a:gdLst>
                <a:gd name="T0" fmla="*/ 0 w 24"/>
                <a:gd name="T1" fmla="*/ 3 h 20"/>
                <a:gd name="T2" fmla="*/ 4 w 24"/>
                <a:gd name="T3" fmla="*/ 0 h 20"/>
                <a:gd name="T4" fmla="*/ 2 w 24"/>
                <a:gd name="T5" fmla="*/ 3 h 20"/>
                <a:gd name="T6" fmla="*/ 0 w 24"/>
                <a:gd name="T7" fmla="*/ 3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0"/>
                <a:gd name="T14" fmla="*/ 24 w 24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0">
                  <a:moveTo>
                    <a:pt x="0" y="20"/>
                  </a:moveTo>
                  <a:lnTo>
                    <a:pt x="24" y="0"/>
                  </a:lnTo>
                  <a:lnTo>
                    <a:pt x="1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Freeform 112"/>
            <p:cNvSpPr>
              <a:spLocks/>
            </p:cNvSpPr>
            <p:nvPr/>
          </p:nvSpPr>
          <p:spPr bwMode="auto">
            <a:xfrm>
              <a:off x="718" y="3785"/>
              <a:ext cx="16" cy="25"/>
            </a:xfrm>
            <a:custGeom>
              <a:avLst/>
              <a:gdLst>
                <a:gd name="T0" fmla="*/ 2 w 31"/>
                <a:gd name="T1" fmla="*/ 5 h 51"/>
                <a:gd name="T2" fmla="*/ 0 w 31"/>
                <a:gd name="T3" fmla="*/ 6 h 51"/>
                <a:gd name="T4" fmla="*/ 2 w 31"/>
                <a:gd name="T5" fmla="*/ 3 h 51"/>
                <a:gd name="T6" fmla="*/ 3 w 31"/>
                <a:gd name="T7" fmla="*/ 0 h 51"/>
                <a:gd name="T8" fmla="*/ 4 w 31"/>
                <a:gd name="T9" fmla="*/ 1 h 51"/>
                <a:gd name="T10" fmla="*/ 2 w 31"/>
                <a:gd name="T11" fmla="*/ 5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51"/>
                <a:gd name="T20" fmla="*/ 31 w 31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51">
                  <a:moveTo>
                    <a:pt x="15" y="43"/>
                  </a:moveTo>
                  <a:lnTo>
                    <a:pt x="0" y="51"/>
                  </a:lnTo>
                  <a:lnTo>
                    <a:pt x="15" y="24"/>
                  </a:lnTo>
                  <a:lnTo>
                    <a:pt x="19" y="0"/>
                  </a:lnTo>
                  <a:lnTo>
                    <a:pt x="31" y="11"/>
                  </a:lnTo>
                  <a:lnTo>
                    <a:pt x="15" y="4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Freeform 113"/>
            <p:cNvSpPr>
              <a:spLocks/>
            </p:cNvSpPr>
            <p:nvPr/>
          </p:nvSpPr>
          <p:spPr bwMode="auto">
            <a:xfrm>
              <a:off x="632" y="3789"/>
              <a:ext cx="24" cy="29"/>
            </a:xfrm>
            <a:custGeom>
              <a:avLst/>
              <a:gdLst>
                <a:gd name="T0" fmla="*/ 6 w 47"/>
                <a:gd name="T1" fmla="*/ 3 h 57"/>
                <a:gd name="T2" fmla="*/ 3 w 47"/>
                <a:gd name="T3" fmla="*/ 7 h 57"/>
                <a:gd name="T4" fmla="*/ 2 w 47"/>
                <a:gd name="T5" fmla="*/ 8 h 57"/>
                <a:gd name="T6" fmla="*/ 1 w 47"/>
                <a:gd name="T7" fmla="*/ 8 h 57"/>
                <a:gd name="T8" fmla="*/ 0 w 47"/>
                <a:gd name="T9" fmla="*/ 7 h 57"/>
                <a:gd name="T10" fmla="*/ 4 w 47"/>
                <a:gd name="T11" fmla="*/ 3 h 57"/>
                <a:gd name="T12" fmla="*/ 6 w 47"/>
                <a:gd name="T13" fmla="*/ 0 h 57"/>
                <a:gd name="T14" fmla="*/ 6 w 47"/>
                <a:gd name="T15" fmla="*/ 0 h 57"/>
                <a:gd name="T16" fmla="*/ 6 w 47"/>
                <a:gd name="T17" fmla="*/ 3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7"/>
                <a:gd name="T28" fmla="*/ 0 h 57"/>
                <a:gd name="T29" fmla="*/ 47 w 47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7" h="57">
                  <a:moveTo>
                    <a:pt x="43" y="23"/>
                  </a:moveTo>
                  <a:lnTo>
                    <a:pt x="20" y="54"/>
                  </a:lnTo>
                  <a:lnTo>
                    <a:pt x="9" y="57"/>
                  </a:lnTo>
                  <a:lnTo>
                    <a:pt x="5" y="57"/>
                  </a:lnTo>
                  <a:lnTo>
                    <a:pt x="0" y="54"/>
                  </a:lnTo>
                  <a:lnTo>
                    <a:pt x="32" y="23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43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Freeform 114"/>
            <p:cNvSpPr>
              <a:spLocks/>
            </p:cNvSpPr>
            <p:nvPr/>
          </p:nvSpPr>
          <p:spPr bwMode="auto">
            <a:xfrm>
              <a:off x="473" y="3792"/>
              <a:ext cx="91" cy="51"/>
            </a:xfrm>
            <a:custGeom>
              <a:avLst/>
              <a:gdLst>
                <a:gd name="T0" fmla="*/ 22 w 183"/>
                <a:gd name="T1" fmla="*/ 1 h 102"/>
                <a:gd name="T2" fmla="*/ 15 w 183"/>
                <a:gd name="T3" fmla="*/ 6 h 102"/>
                <a:gd name="T4" fmla="*/ 15 w 183"/>
                <a:gd name="T5" fmla="*/ 6 h 102"/>
                <a:gd name="T6" fmla="*/ 8 w 183"/>
                <a:gd name="T7" fmla="*/ 10 h 102"/>
                <a:gd name="T8" fmla="*/ 5 w 183"/>
                <a:gd name="T9" fmla="*/ 13 h 102"/>
                <a:gd name="T10" fmla="*/ 1 w 183"/>
                <a:gd name="T11" fmla="*/ 13 h 102"/>
                <a:gd name="T12" fmla="*/ 0 w 183"/>
                <a:gd name="T13" fmla="*/ 13 h 102"/>
                <a:gd name="T14" fmla="*/ 10 w 183"/>
                <a:gd name="T15" fmla="*/ 7 h 102"/>
                <a:gd name="T16" fmla="*/ 21 w 183"/>
                <a:gd name="T17" fmla="*/ 0 h 102"/>
                <a:gd name="T18" fmla="*/ 22 w 183"/>
                <a:gd name="T19" fmla="*/ 0 h 102"/>
                <a:gd name="T20" fmla="*/ 22 w 183"/>
                <a:gd name="T21" fmla="*/ 1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3"/>
                <a:gd name="T34" fmla="*/ 0 h 102"/>
                <a:gd name="T35" fmla="*/ 183 w 183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3" h="102">
                  <a:moveTo>
                    <a:pt x="183" y="6"/>
                  </a:moveTo>
                  <a:lnTo>
                    <a:pt x="121" y="43"/>
                  </a:lnTo>
                  <a:lnTo>
                    <a:pt x="121" y="55"/>
                  </a:lnTo>
                  <a:lnTo>
                    <a:pt x="66" y="78"/>
                  </a:lnTo>
                  <a:lnTo>
                    <a:pt x="43" y="98"/>
                  </a:lnTo>
                  <a:lnTo>
                    <a:pt x="11" y="102"/>
                  </a:lnTo>
                  <a:lnTo>
                    <a:pt x="0" y="102"/>
                  </a:lnTo>
                  <a:lnTo>
                    <a:pt x="85" y="59"/>
                  </a:lnTo>
                  <a:lnTo>
                    <a:pt x="170" y="0"/>
                  </a:lnTo>
                  <a:lnTo>
                    <a:pt x="179" y="0"/>
                  </a:lnTo>
                  <a:lnTo>
                    <a:pt x="183" y="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Freeform 115"/>
            <p:cNvSpPr>
              <a:spLocks/>
            </p:cNvSpPr>
            <p:nvPr/>
          </p:nvSpPr>
          <p:spPr bwMode="auto">
            <a:xfrm>
              <a:off x="1078" y="3798"/>
              <a:ext cx="10" cy="22"/>
            </a:xfrm>
            <a:custGeom>
              <a:avLst/>
              <a:gdLst>
                <a:gd name="T0" fmla="*/ 0 w 19"/>
                <a:gd name="T1" fmla="*/ 6 h 42"/>
                <a:gd name="T2" fmla="*/ 2 w 19"/>
                <a:gd name="T3" fmla="*/ 0 h 42"/>
                <a:gd name="T4" fmla="*/ 3 w 19"/>
                <a:gd name="T5" fmla="*/ 0 h 42"/>
                <a:gd name="T6" fmla="*/ 0 w 19"/>
                <a:gd name="T7" fmla="*/ 6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42"/>
                <a:gd name="T14" fmla="*/ 19 w 19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42">
                  <a:moveTo>
                    <a:pt x="0" y="42"/>
                  </a:moveTo>
                  <a:lnTo>
                    <a:pt x="15" y="0"/>
                  </a:lnTo>
                  <a:lnTo>
                    <a:pt x="19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3" name="Freeform 116"/>
            <p:cNvSpPr>
              <a:spLocks/>
            </p:cNvSpPr>
            <p:nvPr/>
          </p:nvSpPr>
          <p:spPr bwMode="auto">
            <a:xfrm>
              <a:off x="1140" y="3798"/>
              <a:ext cx="60" cy="115"/>
            </a:xfrm>
            <a:custGeom>
              <a:avLst/>
              <a:gdLst>
                <a:gd name="T0" fmla="*/ 6 w 121"/>
                <a:gd name="T1" fmla="*/ 13 h 229"/>
                <a:gd name="T2" fmla="*/ 7 w 121"/>
                <a:gd name="T3" fmla="*/ 20 h 229"/>
                <a:gd name="T4" fmla="*/ 10 w 121"/>
                <a:gd name="T5" fmla="*/ 23 h 229"/>
                <a:gd name="T6" fmla="*/ 12 w 121"/>
                <a:gd name="T7" fmla="*/ 23 h 229"/>
                <a:gd name="T8" fmla="*/ 15 w 121"/>
                <a:gd name="T9" fmla="*/ 26 h 229"/>
                <a:gd name="T10" fmla="*/ 15 w 121"/>
                <a:gd name="T11" fmla="*/ 27 h 229"/>
                <a:gd name="T12" fmla="*/ 11 w 121"/>
                <a:gd name="T13" fmla="*/ 23 h 229"/>
                <a:gd name="T14" fmla="*/ 7 w 121"/>
                <a:gd name="T15" fmla="*/ 23 h 229"/>
                <a:gd name="T16" fmla="*/ 6 w 121"/>
                <a:gd name="T17" fmla="*/ 24 h 229"/>
                <a:gd name="T18" fmla="*/ 9 w 121"/>
                <a:gd name="T19" fmla="*/ 26 h 229"/>
                <a:gd name="T20" fmla="*/ 10 w 121"/>
                <a:gd name="T21" fmla="*/ 25 h 229"/>
                <a:gd name="T22" fmla="*/ 13 w 121"/>
                <a:gd name="T23" fmla="*/ 29 h 229"/>
                <a:gd name="T24" fmla="*/ 12 w 121"/>
                <a:gd name="T25" fmla="*/ 29 h 229"/>
                <a:gd name="T26" fmla="*/ 6 w 121"/>
                <a:gd name="T27" fmla="*/ 25 h 229"/>
                <a:gd name="T28" fmla="*/ 2 w 121"/>
                <a:gd name="T29" fmla="*/ 25 h 229"/>
                <a:gd name="T30" fmla="*/ 2 w 121"/>
                <a:gd name="T31" fmla="*/ 26 h 229"/>
                <a:gd name="T32" fmla="*/ 0 w 121"/>
                <a:gd name="T33" fmla="*/ 22 h 229"/>
                <a:gd name="T34" fmla="*/ 0 w 121"/>
                <a:gd name="T35" fmla="*/ 16 h 229"/>
                <a:gd name="T36" fmla="*/ 5 w 121"/>
                <a:gd name="T37" fmla="*/ 5 h 229"/>
                <a:gd name="T38" fmla="*/ 9 w 121"/>
                <a:gd name="T39" fmla="*/ 1 h 229"/>
                <a:gd name="T40" fmla="*/ 10 w 121"/>
                <a:gd name="T41" fmla="*/ 0 h 229"/>
                <a:gd name="T42" fmla="*/ 10 w 121"/>
                <a:gd name="T43" fmla="*/ 4 h 229"/>
                <a:gd name="T44" fmla="*/ 6 w 121"/>
                <a:gd name="T45" fmla="*/ 13 h 22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1"/>
                <a:gd name="T70" fmla="*/ 0 h 229"/>
                <a:gd name="T71" fmla="*/ 121 w 121"/>
                <a:gd name="T72" fmla="*/ 229 h 22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1" h="229">
                  <a:moveTo>
                    <a:pt x="55" y="104"/>
                  </a:moveTo>
                  <a:lnTo>
                    <a:pt x="59" y="156"/>
                  </a:lnTo>
                  <a:lnTo>
                    <a:pt x="83" y="178"/>
                  </a:lnTo>
                  <a:lnTo>
                    <a:pt x="99" y="178"/>
                  </a:lnTo>
                  <a:lnTo>
                    <a:pt x="121" y="201"/>
                  </a:lnTo>
                  <a:lnTo>
                    <a:pt x="121" y="209"/>
                  </a:lnTo>
                  <a:lnTo>
                    <a:pt x="89" y="182"/>
                  </a:lnTo>
                  <a:lnTo>
                    <a:pt x="62" y="182"/>
                  </a:lnTo>
                  <a:lnTo>
                    <a:pt x="55" y="190"/>
                  </a:lnTo>
                  <a:lnTo>
                    <a:pt x="78" y="201"/>
                  </a:lnTo>
                  <a:lnTo>
                    <a:pt x="83" y="198"/>
                  </a:lnTo>
                  <a:lnTo>
                    <a:pt x="106" y="225"/>
                  </a:lnTo>
                  <a:lnTo>
                    <a:pt x="102" y="229"/>
                  </a:lnTo>
                  <a:lnTo>
                    <a:pt x="51" y="198"/>
                  </a:lnTo>
                  <a:lnTo>
                    <a:pt x="20" y="198"/>
                  </a:lnTo>
                  <a:lnTo>
                    <a:pt x="17" y="201"/>
                  </a:lnTo>
                  <a:lnTo>
                    <a:pt x="0" y="174"/>
                  </a:lnTo>
                  <a:lnTo>
                    <a:pt x="0" y="124"/>
                  </a:lnTo>
                  <a:lnTo>
                    <a:pt x="40" y="35"/>
                  </a:lnTo>
                  <a:lnTo>
                    <a:pt x="74" y="4"/>
                  </a:lnTo>
                  <a:lnTo>
                    <a:pt x="83" y="0"/>
                  </a:lnTo>
                  <a:lnTo>
                    <a:pt x="83" y="30"/>
                  </a:lnTo>
                  <a:lnTo>
                    <a:pt x="55" y="104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Freeform 117"/>
            <p:cNvSpPr>
              <a:spLocks/>
            </p:cNvSpPr>
            <p:nvPr/>
          </p:nvSpPr>
          <p:spPr bwMode="auto">
            <a:xfrm>
              <a:off x="1043" y="3800"/>
              <a:ext cx="29" cy="96"/>
            </a:xfrm>
            <a:custGeom>
              <a:avLst/>
              <a:gdLst>
                <a:gd name="T0" fmla="*/ 1 w 58"/>
                <a:gd name="T1" fmla="*/ 5 h 190"/>
                <a:gd name="T2" fmla="*/ 0 w 58"/>
                <a:gd name="T3" fmla="*/ 6 h 190"/>
                <a:gd name="T4" fmla="*/ 2 w 58"/>
                <a:gd name="T5" fmla="*/ 7 h 190"/>
                <a:gd name="T6" fmla="*/ 4 w 58"/>
                <a:gd name="T7" fmla="*/ 7 h 190"/>
                <a:gd name="T8" fmla="*/ 6 w 58"/>
                <a:gd name="T9" fmla="*/ 7 h 190"/>
                <a:gd name="T10" fmla="*/ 4 w 58"/>
                <a:gd name="T11" fmla="*/ 11 h 190"/>
                <a:gd name="T12" fmla="*/ 3 w 58"/>
                <a:gd name="T13" fmla="*/ 11 h 190"/>
                <a:gd name="T14" fmla="*/ 5 w 58"/>
                <a:gd name="T15" fmla="*/ 12 h 190"/>
                <a:gd name="T16" fmla="*/ 6 w 58"/>
                <a:gd name="T17" fmla="*/ 12 h 190"/>
                <a:gd name="T18" fmla="*/ 6 w 58"/>
                <a:gd name="T19" fmla="*/ 14 h 190"/>
                <a:gd name="T20" fmla="*/ 5 w 58"/>
                <a:gd name="T21" fmla="*/ 15 h 190"/>
                <a:gd name="T22" fmla="*/ 4 w 58"/>
                <a:gd name="T23" fmla="*/ 16 h 190"/>
                <a:gd name="T24" fmla="*/ 7 w 58"/>
                <a:gd name="T25" fmla="*/ 18 h 190"/>
                <a:gd name="T26" fmla="*/ 7 w 58"/>
                <a:gd name="T27" fmla="*/ 25 h 190"/>
                <a:gd name="T28" fmla="*/ 6 w 58"/>
                <a:gd name="T29" fmla="*/ 20 h 190"/>
                <a:gd name="T30" fmla="*/ 6 w 58"/>
                <a:gd name="T31" fmla="*/ 19 h 190"/>
                <a:gd name="T32" fmla="*/ 3 w 58"/>
                <a:gd name="T33" fmla="*/ 18 h 190"/>
                <a:gd name="T34" fmla="*/ 3 w 58"/>
                <a:gd name="T35" fmla="*/ 15 h 190"/>
                <a:gd name="T36" fmla="*/ 4 w 58"/>
                <a:gd name="T37" fmla="*/ 14 h 190"/>
                <a:gd name="T38" fmla="*/ 2 w 58"/>
                <a:gd name="T39" fmla="*/ 12 h 190"/>
                <a:gd name="T40" fmla="*/ 2 w 58"/>
                <a:gd name="T41" fmla="*/ 10 h 190"/>
                <a:gd name="T42" fmla="*/ 3 w 58"/>
                <a:gd name="T43" fmla="*/ 10 h 190"/>
                <a:gd name="T44" fmla="*/ 5 w 58"/>
                <a:gd name="T45" fmla="*/ 8 h 190"/>
                <a:gd name="T46" fmla="*/ 3 w 58"/>
                <a:gd name="T47" fmla="*/ 7 h 190"/>
                <a:gd name="T48" fmla="*/ 2 w 58"/>
                <a:gd name="T49" fmla="*/ 7 h 190"/>
                <a:gd name="T50" fmla="*/ 0 w 58"/>
                <a:gd name="T51" fmla="*/ 7 h 190"/>
                <a:gd name="T52" fmla="*/ 0 w 58"/>
                <a:gd name="T53" fmla="*/ 3 h 190"/>
                <a:gd name="T54" fmla="*/ 3 w 58"/>
                <a:gd name="T55" fmla="*/ 0 h 190"/>
                <a:gd name="T56" fmla="*/ 4 w 58"/>
                <a:gd name="T57" fmla="*/ 0 h 190"/>
                <a:gd name="T58" fmla="*/ 1 w 58"/>
                <a:gd name="T59" fmla="*/ 5 h 19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8"/>
                <a:gd name="T91" fmla="*/ 0 h 190"/>
                <a:gd name="T92" fmla="*/ 58 w 58"/>
                <a:gd name="T93" fmla="*/ 190 h 19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8" h="190">
                  <a:moveTo>
                    <a:pt x="3" y="38"/>
                  </a:moveTo>
                  <a:lnTo>
                    <a:pt x="0" y="42"/>
                  </a:lnTo>
                  <a:lnTo>
                    <a:pt x="15" y="53"/>
                  </a:lnTo>
                  <a:lnTo>
                    <a:pt x="30" y="51"/>
                  </a:lnTo>
                  <a:lnTo>
                    <a:pt x="42" y="51"/>
                  </a:lnTo>
                  <a:lnTo>
                    <a:pt x="27" y="81"/>
                  </a:lnTo>
                  <a:lnTo>
                    <a:pt x="23" y="85"/>
                  </a:lnTo>
                  <a:lnTo>
                    <a:pt x="34" y="89"/>
                  </a:lnTo>
                  <a:lnTo>
                    <a:pt x="42" y="89"/>
                  </a:lnTo>
                  <a:lnTo>
                    <a:pt x="42" y="105"/>
                  </a:lnTo>
                  <a:lnTo>
                    <a:pt x="34" y="116"/>
                  </a:lnTo>
                  <a:lnTo>
                    <a:pt x="30" y="120"/>
                  </a:lnTo>
                  <a:lnTo>
                    <a:pt x="49" y="142"/>
                  </a:lnTo>
                  <a:lnTo>
                    <a:pt x="58" y="190"/>
                  </a:lnTo>
                  <a:lnTo>
                    <a:pt x="42" y="159"/>
                  </a:lnTo>
                  <a:lnTo>
                    <a:pt x="42" y="148"/>
                  </a:lnTo>
                  <a:lnTo>
                    <a:pt x="23" y="136"/>
                  </a:lnTo>
                  <a:lnTo>
                    <a:pt x="23" y="116"/>
                  </a:lnTo>
                  <a:lnTo>
                    <a:pt x="30" y="108"/>
                  </a:lnTo>
                  <a:lnTo>
                    <a:pt x="11" y="89"/>
                  </a:lnTo>
                  <a:lnTo>
                    <a:pt x="15" y="74"/>
                  </a:lnTo>
                  <a:lnTo>
                    <a:pt x="19" y="74"/>
                  </a:lnTo>
                  <a:lnTo>
                    <a:pt x="34" y="57"/>
                  </a:lnTo>
                  <a:lnTo>
                    <a:pt x="23" y="51"/>
                  </a:lnTo>
                  <a:lnTo>
                    <a:pt x="11" y="53"/>
                  </a:lnTo>
                  <a:lnTo>
                    <a:pt x="0" y="53"/>
                  </a:lnTo>
                  <a:lnTo>
                    <a:pt x="0" y="23"/>
                  </a:lnTo>
                  <a:lnTo>
                    <a:pt x="19" y="0"/>
                  </a:lnTo>
                  <a:lnTo>
                    <a:pt x="27" y="0"/>
                  </a:lnTo>
                  <a:lnTo>
                    <a:pt x="3" y="3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Freeform 118"/>
            <p:cNvSpPr>
              <a:spLocks/>
            </p:cNvSpPr>
            <p:nvPr/>
          </p:nvSpPr>
          <p:spPr bwMode="auto">
            <a:xfrm>
              <a:off x="669" y="3806"/>
              <a:ext cx="26" cy="25"/>
            </a:xfrm>
            <a:custGeom>
              <a:avLst/>
              <a:gdLst>
                <a:gd name="T0" fmla="*/ 6 w 50"/>
                <a:gd name="T1" fmla="*/ 3 h 50"/>
                <a:gd name="T2" fmla="*/ 2 w 50"/>
                <a:gd name="T3" fmla="*/ 6 h 50"/>
                <a:gd name="T4" fmla="*/ 0 w 50"/>
                <a:gd name="T5" fmla="*/ 6 h 50"/>
                <a:gd name="T6" fmla="*/ 6 w 50"/>
                <a:gd name="T7" fmla="*/ 0 h 50"/>
                <a:gd name="T8" fmla="*/ 7 w 50"/>
                <a:gd name="T9" fmla="*/ 0 h 50"/>
                <a:gd name="T10" fmla="*/ 6 w 50"/>
                <a:gd name="T11" fmla="*/ 3 h 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50"/>
                <a:gd name="T20" fmla="*/ 50 w 50"/>
                <a:gd name="T21" fmla="*/ 50 h 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50">
                  <a:moveTo>
                    <a:pt x="42" y="23"/>
                  </a:moveTo>
                  <a:lnTo>
                    <a:pt x="12" y="50"/>
                  </a:lnTo>
                  <a:lnTo>
                    <a:pt x="0" y="46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42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6" name="Freeform 119"/>
            <p:cNvSpPr>
              <a:spLocks/>
            </p:cNvSpPr>
            <p:nvPr/>
          </p:nvSpPr>
          <p:spPr bwMode="auto">
            <a:xfrm>
              <a:off x="549" y="3808"/>
              <a:ext cx="27" cy="21"/>
            </a:xfrm>
            <a:custGeom>
              <a:avLst/>
              <a:gdLst>
                <a:gd name="T0" fmla="*/ 0 w 55"/>
                <a:gd name="T1" fmla="*/ 5 h 42"/>
                <a:gd name="T2" fmla="*/ 6 w 55"/>
                <a:gd name="T3" fmla="*/ 0 h 42"/>
                <a:gd name="T4" fmla="*/ 2 w 55"/>
                <a:gd name="T5" fmla="*/ 3 h 42"/>
                <a:gd name="T6" fmla="*/ 0 w 55"/>
                <a:gd name="T7" fmla="*/ 5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42"/>
                <a:gd name="T14" fmla="*/ 55 w 55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42">
                  <a:moveTo>
                    <a:pt x="0" y="42"/>
                  </a:moveTo>
                  <a:lnTo>
                    <a:pt x="55" y="0"/>
                  </a:lnTo>
                  <a:lnTo>
                    <a:pt x="19" y="3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Freeform 120"/>
            <p:cNvSpPr>
              <a:spLocks/>
            </p:cNvSpPr>
            <p:nvPr/>
          </p:nvSpPr>
          <p:spPr bwMode="auto">
            <a:xfrm>
              <a:off x="181" y="3816"/>
              <a:ext cx="111" cy="214"/>
            </a:xfrm>
            <a:custGeom>
              <a:avLst/>
              <a:gdLst>
                <a:gd name="T0" fmla="*/ 14 w 222"/>
                <a:gd name="T1" fmla="*/ 7 h 428"/>
                <a:gd name="T2" fmla="*/ 3 w 222"/>
                <a:gd name="T3" fmla="*/ 22 h 428"/>
                <a:gd name="T4" fmla="*/ 3 w 222"/>
                <a:gd name="T5" fmla="*/ 24 h 428"/>
                <a:gd name="T6" fmla="*/ 5 w 222"/>
                <a:gd name="T7" fmla="*/ 23 h 428"/>
                <a:gd name="T8" fmla="*/ 7 w 222"/>
                <a:gd name="T9" fmla="*/ 20 h 428"/>
                <a:gd name="T10" fmla="*/ 9 w 222"/>
                <a:gd name="T11" fmla="*/ 22 h 428"/>
                <a:gd name="T12" fmla="*/ 17 w 222"/>
                <a:gd name="T13" fmla="*/ 11 h 428"/>
                <a:gd name="T14" fmla="*/ 27 w 222"/>
                <a:gd name="T15" fmla="*/ 1 h 428"/>
                <a:gd name="T16" fmla="*/ 28 w 222"/>
                <a:gd name="T17" fmla="*/ 1 h 428"/>
                <a:gd name="T18" fmla="*/ 28 w 222"/>
                <a:gd name="T19" fmla="*/ 2 h 428"/>
                <a:gd name="T20" fmla="*/ 15 w 222"/>
                <a:gd name="T21" fmla="*/ 13 h 428"/>
                <a:gd name="T22" fmla="*/ 11 w 222"/>
                <a:gd name="T23" fmla="*/ 21 h 428"/>
                <a:gd name="T24" fmla="*/ 11 w 222"/>
                <a:gd name="T25" fmla="*/ 22 h 428"/>
                <a:gd name="T26" fmla="*/ 10 w 222"/>
                <a:gd name="T27" fmla="*/ 23 h 428"/>
                <a:gd name="T28" fmla="*/ 9 w 222"/>
                <a:gd name="T29" fmla="*/ 21 h 428"/>
                <a:gd name="T30" fmla="*/ 4 w 222"/>
                <a:gd name="T31" fmla="*/ 31 h 428"/>
                <a:gd name="T32" fmla="*/ 2 w 222"/>
                <a:gd name="T33" fmla="*/ 44 h 428"/>
                <a:gd name="T34" fmla="*/ 1 w 222"/>
                <a:gd name="T35" fmla="*/ 54 h 428"/>
                <a:gd name="T36" fmla="*/ 0 w 222"/>
                <a:gd name="T37" fmla="*/ 54 h 428"/>
                <a:gd name="T38" fmla="*/ 0 w 222"/>
                <a:gd name="T39" fmla="*/ 43 h 428"/>
                <a:gd name="T40" fmla="*/ 5 w 222"/>
                <a:gd name="T41" fmla="*/ 26 h 428"/>
                <a:gd name="T42" fmla="*/ 5 w 222"/>
                <a:gd name="T43" fmla="*/ 26 h 428"/>
                <a:gd name="T44" fmla="*/ 5 w 222"/>
                <a:gd name="T45" fmla="*/ 25 h 428"/>
                <a:gd name="T46" fmla="*/ 1 w 222"/>
                <a:gd name="T47" fmla="*/ 27 h 428"/>
                <a:gd name="T48" fmla="*/ 1 w 222"/>
                <a:gd name="T49" fmla="*/ 23 h 428"/>
                <a:gd name="T50" fmla="*/ 9 w 222"/>
                <a:gd name="T51" fmla="*/ 12 h 428"/>
                <a:gd name="T52" fmla="*/ 9 w 222"/>
                <a:gd name="T53" fmla="*/ 12 h 428"/>
                <a:gd name="T54" fmla="*/ 7 w 222"/>
                <a:gd name="T55" fmla="*/ 11 h 428"/>
                <a:gd name="T56" fmla="*/ 14 w 222"/>
                <a:gd name="T57" fmla="*/ 3 h 428"/>
                <a:gd name="T58" fmla="*/ 19 w 222"/>
                <a:gd name="T59" fmla="*/ 0 h 428"/>
                <a:gd name="T60" fmla="*/ 13 w 222"/>
                <a:gd name="T61" fmla="*/ 7 h 428"/>
                <a:gd name="T62" fmla="*/ 14 w 222"/>
                <a:gd name="T63" fmla="*/ 7 h 42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22"/>
                <a:gd name="T97" fmla="*/ 0 h 428"/>
                <a:gd name="T98" fmla="*/ 222 w 222"/>
                <a:gd name="T99" fmla="*/ 428 h 42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22" h="428">
                  <a:moveTo>
                    <a:pt x="113" y="58"/>
                  </a:moveTo>
                  <a:lnTo>
                    <a:pt x="23" y="174"/>
                  </a:lnTo>
                  <a:lnTo>
                    <a:pt x="19" y="185"/>
                  </a:lnTo>
                  <a:lnTo>
                    <a:pt x="34" y="183"/>
                  </a:lnTo>
                  <a:lnTo>
                    <a:pt x="59" y="159"/>
                  </a:lnTo>
                  <a:lnTo>
                    <a:pt x="70" y="170"/>
                  </a:lnTo>
                  <a:lnTo>
                    <a:pt x="129" y="85"/>
                  </a:lnTo>
                  <a:lnTo>
                    <a:pt x="210" y="7"/>
                  </a:lnTo>
                  <a:lnTo>
                    <a:pt x="218" y="7"/>
                  </a:lnTo>
                  <a:lnTo>
                    <a:pt x="222" y="11"/>
                  </a:lnTo>
                  <a:lnTo>
                    <a:pt x="125" y="109"/>
                  </a:lnTo>
                  <a:lnTo>
                    <a:pt x="86" y="163"/>
                  </a:lnTo>
                  <a:lnTo>
                    <a:pt x="86" y="174"/>
                  </a:lnTo>
                  <a:lnTo>
                    <a:pt x="78" y="183"/>
                  </a:lnTo>
                  <a:lnTo>
                    <a:pt x="66" y="166"/>
                  </a:lnTo>
                  <a:lnTo>
                    <a:pt x="32" y="253"/>
                  </a:lnTo>
                  <a:lnTo>
                    <a:pt x="12" y="346"/>
                  </a:lnTo>
                  <a:lnTo>
                    <a:pt x="8" y="428"/>
                  </a:lnTo>
                  <a:lnTo>
                    <a:pt x="0" y="428"/>
                  </a:lnTo>
                  <a:lnTo>
                    <a:pt x="0" y="338"/>
                  </a:lnTo>
                  <a:lnTo>
                    <a:pt x="34" y="206"/>
                  </a:lnTo>
                  <a:lnTo>
                    <a:pt x="40" y="202"/>
                  </a:lnTo>
                  <a:lnTo>
                    <a:pt x="34" y="198"/>
                  </a:lnTo>
                  <a:lnTo>
                    <a:pt x="8" y="213"/>
                  </a:lnTo>
                  <a:lnTo>
                    <a:pt x="8" y="183"/>
                  </a:lnTo>
                  <a:lnTo>
                    <a:pt x="66" y="96"/>
                  </a:lnTo>
                  <a:lnTo>
                    <a:pt x="70" y="94"/>
                  </a:lnTo>
                  <a:lnTo>
                    <a:pt x="55" y="85"/>
                  </a:lnTo>
                  <a:lnTo>
                    <a:pt x="113" y="22"/>
                  </a:lnTo>
                  <a:lnTo>
                    <a:pt x="148" y="0"/>
                  </a:lnTo>
                  <a:lnTo>
                    <a:pt x="97" y="54"/>
                  </a:lnTo>
                  <a:lnTo>
                    <a:pt x="113" y="5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8" name="Freeform 121"/>
            <p:cNvSpPr>
              <a:spLocks/>
            </p:cNvSpPr>
            <p:nvPr/>
          </p:nvSpPr>
          <p:spPr bwMode="auto">
            <a:xfrm>
              <a:off x="327" y="3816"/>
              <a:ext cx="19" cy="48"/>
            </a:xfrm>
            <a:custGeom>
              <a:avLst/>
              <a:gdLst>
                <a:gd name="T0" fmla="*/ 2 w 39"/>
                <a:gd name="T1" fmla="*/ 1 h 96"/>
                <a:gd name="T2" fmla="*/ 1 w 39"/>
                <a:gd name="T3" fmla="*/ 2 h 96"/>
                <a:gd name="T4" fmla="*/ 1 w 39"/>
                <a:gd name="T5" fmla="*/ 7 h 96"/>
                <a:gd name="T6" fmla="*/ 3 w 39"/>
                <a:gd name="T7" fmla="*/ 10 h 96"/>
                <a:gd name="T8" fmla="*/ 4 w 39"/>
                <a:gd name="T9" fmla="*/ 5 h 96"/>
                <a:gd name="T10" fmla="*/ 4 w 39"/>
                <a:gd name="T11" fmla="*/ 3 h 96"/>
                <a:gd name="T12" fmla="*/ 4 w 39"/>
                <a:gd name="T13" fmla="*/ 12 h 96"/>
                <a:gd name="T14" fmla="*/ 0 w 39"/>
                <a:gd name="T15" fmla="*/ 6 h 96"/>
                <a:gd name="T16" fmla="*/ 1 w 39"/>
                <a:gd name="T17" fmla="*/ 0 h 96"/>
                <a:gd name="T18" fmla="*/ 1 w 39"/>
                <a:gd name="T19" fmla="*/ 0 h 96"/>
                <a:gd name="T20" fmla="*/ 2 w 39"/>
                <a:gd name="T21" fmla="*/ 1 h 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"/>
                <a:gd name="T34" fmla="*/ 0 h 96"/>
                <a:gd name="T35" fmla="*/ 39 w 39"/>
                <a:gd name="T36" fmla="*/ 96 h 9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" h="96">
                  <a:moveTo>
                    <a:pt x="23" y="7"/>
                  </a:moveTo>
                  <a:lnTo>
                    <a:pt x="11" y="15"/>
                  </a:lnTo>
                  <a:lnTo>
                    <a:pt x="15" y="62"/>
                  </a:lnTo>
                  <a:lnTo>
                    <a:pt x="28" y="77"/>
                  </a:lnTo>
                  <a:lnTo>
                    <a:pt x="39" y="39"/>
                  </a:lnTo>
                  <a:lnTo>
                    <a:pt x="39" y="30"/>
                  </a:lnTo>
                  <a:lnTo>
                    <a:pt x="32" y="96"/>
                  </a:lnTo>
                  <a:lnTo>
                    <a:pt x="0" y="43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9" name="Freeform 122"/>
            <p:cNvSpPr>
              <a:spLocks/>
            </p:cNvSpPr>
            <p:nvPr/>
          </p:nvSpPr>
          <p:spPr bwMode="auto">
            <a:xfrm>
              <a:off x="718" y="3818"/>
              <a:ext cx="122" cy="37"/>
            </a:xfrm>
            <a:custGeom>
              <a:avLst/>
              <a:gdLst>
                <a:gd name="T0" fmla="*/ 31 w 244"/>
                <a:gd name="T1" fmla="*/ 2 h 74"/>
                <a:gd name="T2" fmla="*/ 28 w 244"/>
                <a:gd name="T3" fmla="*/ 2 h 74"/>
                <a:gd name="T4" fmla="*/ 23 w 244"/>
                <a:gd name="T5" fmla="*/ 1 h 74"/>
                <a:gd name="T6" fmla="*/ 19 w 244"/>
                <a:gd name="T7" fmla="*/ 2 h 74"/>
                <a:gd name="T8" fmla="*/ 18 w 244"/>
                <a:gd name="T9" fmla="*/ 2 h 74"/>
                <a:gd name="T10" fmla="*/ 27 w 244"/>
                <a:gd name="T11" fmla="*/ 5 h 74"/>
                <a:gd name="T12" fmla="*/ 31 w 244"/>
                <a:gd name="T13" fmla="*/ 6 h 74"/>
                <a:gd name="T14" fmla="*/ 22 w 244"/>
                <a:gd name="T15" fmla="*/ 3 h 74"/>
                <a:gd name="T16" fmla="*/ 17 w 244"/>
                <a:gd name="T17" fmla="*/ 4 h 74"/>
                <a:gd name="T18" fmla="*/ 15 w 244"/>
                <a:gd name="T19" fmla="*/ 4 h 74"/>
                <a:gd name="T20" fmla="*/ 15 w 244"/>
                <a:gd name="T21" fmla="*/ 5 h 74"/>
                <a:gd name="T22" fmla="*/ 24 w 244"/>
                <a:gd name="T23" fmla="*/ 6 h 74"/>
                <a:gd name="T24" fmla="*/ 27 w 244"/>
                <a:gd name="T25" fmla="*/ 7 h 74"/>
                <a:gd name="T26" fmla="*/ 29 w 244"/>
                <a:gd name="T27" fmla="*/ 9 h 74"/>
                <a:gd name="T28" fmla="*/ 18 w 244"/>
                <a:gd name="T29" fmla="*/ 7 h 74"/>
                <a:gd name="T30" fmla="*/ 7 w 244"/>
                <a:gd name="T31" fmla="*/ 6 h 74"/>
                <a:gd name="T32" fmla="*/ 0 w 244"/>
                <a:gd name="T33" fmla="*/ 5 h 74"/>
                <a:gd name="T34" fmla="*/ 5 w 244"/>
                <a:gd name="T35" fmla="*/ 1 h 74"/>
                <a:gd name="T36" fmla="*/ 14 w 244"/>
                <a:gd name="T37" fmla="*/ 1 h 74"/>
                <a:gd name="T38" fmla="*/ 17 w 244"/>
                <a:gd name="T39" fmla="*/ 0 h 74"/>
                <a:gd name="T40" fmla="*/ 28 w 244"/>
                <a:gd name="T41" fmla="*/ 1 h 74"/>
                <a:gd name="T42" fmla="*/ 31 w 244"/>
                <a:gd name="T43" fmla="*/ 2 h 7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4"/>
                <a:gd name="T67" fmla="*/ 0 h 74"/>
                <a:gd name="T68" fmla="*/ 244 w 244"/>
                <a:gd name="T69" fmla="*/ 74 h 7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4" h="74">
                  <a:moveTo>
                    <a:pt x="241" y="19"/>
                  </a:moveTo>
                  <a:lnTo>
                    <a:pt x="218" y="19"/>
                  </a:lnTo>
                  <a:lnTo>
                    <a:pt x="182" y="8"/>
                  </a:lnTo>
                  <a:lnTo>
                    <a:pt x="148" y="17"/>
                  </a:lnTo>
                  <a:lnTo>
                    <a:pt x="144" y="19"/>
                  </a:lnTo>
                  <a:lnTo>
                    <a:pt x="210" y="36"/>
                  </a:lnTo>
                  <a:lnTo>
                    <a:pt x="244" y="51"/>
                  </a:lnTo>
                  <a:lnTo>
                    <a:pt x="171" y="27"/>
                  </a:lnTo>
                  <a:lnTo>
                    <a:pt x="133" y="32"/>
                  </a:lnTo>
                  <a:lnTo>
                    <a:pt x="127" y="32"/>
                  </a:lnTo>
                  <a:lnTo>
                    <a:pt x="123" y="36"/>
                  </a:lnTo>
                  <a:lnTo>
                    <a:pt x="186" y="55"/>
                  </a:lnTo>
                  <a:lnTo>
                    <a:pt x="214" y="59"/>
                  </a:lnTo>
                  <a:lnTo>
                    <a:pt x="225" y="74"/>
                  </a:lnTo>
                  <a:lnTo>
                    <a:pt x="144" y="63"/>
                  </a:lnTo>
                  <a:lnTo>
                    <a:pt x="51" y="55"/>
                  </a:lnTo>
                  <a:lnTo>
                    <a:pt x="0" y="40"/>
                  </a:lnTo>
                  <a:lnTo>
                    <a:pt x="38" y="4"/>
                  </a:lnTo>
                  <a:lnTo>
                    <a:pt x="105" y="12"/>
                  </a:lnTo>
                  <a:lnTo>
                    <a:pt x="133" y="0"/>
                  </a:lnTo>
                  <a:lnTo>
                    <a:pt x="218" y="12"/>
                  </a:lnTo>
                  <a:lnTo>
                    <a:pt x="241" y="19"/>
                  </a:lnTo>
                  <a:close/>
                </a:path>
              </a:pathLst>
            </a:custGeom>
            <a:solidFill>
              <a:srgbClr val="544A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0" name="Freeform 123"/>
            <p:cNvSpPr>
              <a:spLocks/>
            </p:cNvSpPr>
            <p:nvPr/>
          </p:nvSpPr>
          <p:spPr bwMode="auto">
            <a:xfrm>
              <a:off x="589" y="3826"/>
              <a:ext cx="32" cy="27"/>
            </a:xfrm>
            <a:custGeom>
              <a:avLst/>
              <a:gdLst>
                <a:gd name="T0" fmla="*/ 7 w 63"/>
                <a:gd name="T1" fmla="*/ 2 h 54"/>
                <a:gd name="T2" fmla="*/ 6 w 63"/>
                <a:gd name="T3" fmla="*/ 3 h 54"/>
                <a:gd name="T4" fmla="*/ 7 w 63"/>
                <a:gd name="T5" fmla="*/ 3 h 54"/>
                <a:gd name="T6" fmla="*/ 8 w 63"/>
                <a:gd name="T7" fmla="*/ 3 h 54"/>
                <a:gd name="T8" fmla="*/ 5 w 63"/>
                <a:gd name="T9" fmla="*/ 5 h 54"/>
                <a:gd name="T10" fmla="*/ 4 w 63"/>
                <a:gd name="T11" fmla="*/ 5 h 54"/>
                <a:gd name="T12" fmla="*/ 4 w 63"/>
                <a:gd name="T13" fmla="*/ 3 h 54"/>
                <a:gd name="T14" fmla="*/ 1 w 63"/>
                <a:gd name="T15" fmla="*/ 6 h 54"/>
                <a:gd name="T16" fmla="*/ 2 w 63"/>
                <a:gd name="T17" fmla="*/ 7 h 54"/>
                <a:gd name="T18" fmla="*/ 2 w 63"/>
                <a:gd name="T19" fmla="*/ 7 h 54"/>
                <a:gd name="T20" fmla="*/ 0 w 63"/>
                <a:gd name="T21" fmla="*/ 7 h 54"/>
                <a:gd name="T22" fmla="*/ 0 w 63"/>
                <a:gd name="T23" fmla="*/ 5 h 54"/>
                <a:gd name="T24" fmla="*/ 6 w 63"/>
                <a:gd name="T25" fmla="*/ 0 h 54"/>
                <a:gd name="T26" fmla="*/ 7 w 63"/>
                <a:gd name="T27" fmla="*/ 0 h 54"/>
                <a:gd name="T28" fmla="*/ 7 w 63"/>
                <a:gd name="T29" fmla="*/ 2 h 5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3"/>
                <a:gd name="T46" fmla="*/ 0 h 54"/>
                <a:gd name="T47" fmla="*/ 63 w 63"/>
                <a:gd name="T48" fmla="*/ 54 h 5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3" h="54">
                  <a:moveTo>
                    <a:pt x="55" y="10"/>
                  </a:moveTo>
                  <a:lnTo>
                    <a:pt x="48" y="19"/>
                  </a:lnTo>
                  <a:lnTo>
                    <a:pt x="52" y="23"/>
                  </a:lnTo>
                  <a:lnTo>
                    <a:pt x="63" y="23"/>
                  </a:lnTo>
                  <a:lnTo>
                    <a:pt x="40" y="38"/>
                  </a:lnTo>
                  <a:lnTo>
                    <a:pt x="32" y="38"/>
                  </a:lnTo>
                  <a:lnTo>
                    <a:pt x="27" y="19"/>
                  </a:lnTo>
                  <a:lnTo>
                    <a:pt x="6" y="46"/>
                  </a:lnTo>
                  <a:lnTo>
                    <a:pt x="10" y="49"/>
                  </a:lnTo>
                  <a:lnTo>
                    <a:pt x="10" y="54"/>
                  </a:lnTo>
                  <a:lnTo>
                    <a:pt x="0" y="54"/>
                  </a:lnTo>
                  <a:lnTo>
                    <a:pt x="0" y="38"/>
                  </a:lnTo>
                  <a:lnTo>
                    <a:pt x="44" y="0"/>
                  </a:lnTo>
                  <a:lnTo>
                    <a:pt x="55" y="0"/>
                  </a:lnTo>
                  <a:lnTo>
                    <a:pt x="55" y="1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1" name="Freeform 124"/>
            <p:cNvSpPr>
              <a:spLocks/>
            </p:cNvSpPr>
            <p:nvPr/>
          </p:nvSpPr>
          <p:spPr bwMode="auto">
            <a:xfrm>
              <a:off x="502" y="3829"/>
              <a:ext cx="69" cy="28"/>
            </a:xfrm>
            <a:custGeom>
              <a:avLst/>
              <a:gdLst>
                <a:gd name="T0" fmla="*/ 10 w 137"/>
                <a:gd name="T1" fmla="*/ 1 h 55"/>
                <a:gd name="T2" fmla="*/ 11 w 137"/>
                <a:gd name="T3" fmla="*/ 2 h 55"/>
                <a:gd name="T4" fmla="*/ 6 w 137"/>
                <a:gd name="T5" fmla="*/ 4 h 55"/>
                <a:gd name="T6" fmla="*/ 5 w 137"/>
                <a:gd name="T7" fmla="*/ 6 h 55"/>
                <a:gd name="T8" fmla="*/ 8 w 137"/>
                <a:gd name="T9" fmla="*/ 6 h 55"/>
                <a:gd name="T10" fmla="*/ 17 w 137"/>
                <a:gd name="T11" fmla="*/ 2 h 55"/>
                <a:gd name="T12" fmla="*/ 18 w 137"/>
                <a:gd name="T13" fmla="*/ 2 h 55"/>
                <a:gd name="T14" fmla="*/ 13 w 137"/>
                <a:gd name="T15" fmla="*/ 5 h 55"/>
                <a:gd name="T16" fmla="*/ 8 w 137"/>
                <a:gd name="T17" fmla="*/ 7 h 55"/>
                <a:gd name="T18" fmla="*/ 5 w 137"/>
                <a:gd name="T19" fmla="*/ 7 h 55"/>
                <a:gd name="T20" fmla="*/ 5 w 137"/>
                <a:gd name="T21" fmla="*/ 7 h 55"/>
                <a:gd name="T22" fmla="*/ 4 w 137"/>
                <a:gd name="T23" fmla="*/ 6 h 55"/>
                <a:gd name="T24" fmla="*/ 5 w 137"/>
                <a:gd name="T25" fmla="*/ 5 h 55"/>
                <a:gd name="T26" fmla="*/ 7 w 137"/>
                <a:gd name="T27" fmla="*/ 3 h 55"/>
                <a:gd name="T28" fmla="*/ 6 w 137"/>
                <a:gd name="T29" fmla="*/ 3 h 55"/>
                <a:gd name="T30" fmla="*/ 2 w 137"/>
                <a:gd name="T31" fmla="*/ 6 h 55"/>
                <a:gd name="T32" fmla="*/ 0 w 137"/>
                <a:gd name="T33" fmla="*/ 6 h 55"/>
                <a:gd name="T34" fmla="*/ 7 w 137"/>
                <a:gd name="T35" fmla="*/ 1 h 55"/>
                <a:gd name="T36" fmla="*/ 9 w 137"/>
                <a:gd name="T37" fmla="*/ 0 h 55"/>
                <a:gd name="T38" fmla="*/ 10 w 137"/>
                <a:gd name="T39" fmla="*/ 0 h 55"/>
                <a:gd name="T40" fmla="*/ 10 w 137"/>
                <a:gd name="T41" fmla="*/ 1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7"/>
                <a:gd name="T64" fmla="*/ 0 h 55"/>
                <a:gd name="T65" fmla="*/ 137 w 137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7" h="55">
                  <a:moveTo>
                    <a:pt x="78" y="4"/>
                  </a:moveTo>
                  <a:lnTo>
                    <a:pt x="82" y="9"/>
                  </a:lnTo>
                  <a:lnTo>
                    <a:pt x="47" y="32"/>
                  </a:lnTo>
                  <a:lnTo>
                    <a:pt x="36" y="48"/>
                  </a:lnTo>
                  <a:lnTo>
                    <a:pt x="63" y="43"/>
                  </a:lnTo>
                  <a:lnTo>
                    <a:pt x="132" y="13"/>
                  </a:lnTo>
                  <a:lnTo>
                    <a:pt x="137" y="13"/>
                  </a:lnTo>
                  <a:lnTo>
                    <a:pt x="97" y="40"/>
                  </a:lnTo>
                  <a:lnTo>
                    <a:pt x="59" y="55"/>
                  </a:lnTo>
                  <a:lnTo>
                    <a:pt x="38" y="51"/>
                  </a:lnTo>
                  <a:lnTo>
                    <a:pt x="36" y="51"/>
                  </a:lnTo>
                  <a:lnTo>
                    <a:pt x="31" y="48"/>
                  </a:lnTo>
                  <a:lnTo>
                    <a:pt x="38" y="36"/>
                  </a:lnTo>
                  <a:lnTo>
                    <a:pt x="51" y="24"/>
                  </a:lnTo>
                  <a:lnTo>
                    <a:pt x="47" y="21"/>
                  </a:lnTo>
                  <a:lnTo>
                    <a:pt x="15" y="43"/>
                  </a:lnTo>
                  <a:lnTo>
                    <a:pt x="0" y="43"/>
                  </a:lnTo>
                  <a:lnTo>
                    <a:pt x="55" y="4"/>
                  </a:lnTo>
                  <a:lnTo>
                    <a:pt x="66" y="0"/>
                  </a:lnTo>
                  <a:lnTo>
                    <a:pt x="78" y="0"/>
                  </a:lnTo>
                  <a:lnTo>
                    <a:pt x="78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Freeform 125"/>
            <p:cNvSpPr>
              <a:spLocks/>
            </p:cNvSpPr>
            <p:nvPr/>
          </p:nvSpPr>
          <p:spPr bwMode="auto">
            <a:xfrm>
              <a:off x="212" y="3835"/>
              <a:ext cx="78" cy="121"/>
            </a:xfrm>
            <a:custGeom>
              <a:avLst/>
              <a:gdLst>
                <a:gd name="T0" fmla="*/ 12 w 156"/>
                <a:gd name="T1" fmla="*/ 10 h 241"/>
                <a:gd name="T2" fmla="*/ 11 w 156"/>
                <a:gd name="T3" fmla="*/ 13 h 241"/>
                <a:gd name="T4" fmla="*/ 2 w 156"/>
                <a:gd name="T5" fmla="*/ 26 h 241"/>
                <a:gd name="T6" fmla="*/ 1 w 156"/>
                <a:gd name="T7" fmla="*/ 29 h 241"/>
                <a:gd name="T8" fmla="*/ 2 w 156"/>
                <a:gd name="T9" fmla="*/ 29 h 241"/>
                <a:gd name="T10" fmla="*/ 3 w 156"/>
                <a:gd name="T11" fmla="*/ 28 h 241"/>
                <a:gd name="T12" fmla="*/ 5 w 156"/>
                <a:gd name="T13" fmla="*/ 27 h 241"/>
                <a:gd name="T14" fmla="*/ 2 w 156"/>
                <a:gd name="T15" fmla="*/ 31 h 241"/>
                <a:gd name="T16" fmla="*/ 1 w 156"/>
                <a:gd name="T17" fmla="*/ 31 h 241"/>
                <a:gd name="T18" fmla="*/ 0 w 156"/>
                <a:gd name="T19" fmla="*/ 29 h 241"/>
                <a:gd name="T20" fmla="*/ 3 w 156"/>
                <a:gd name="T21" fmla="*/ 22 h 241"/>
                <a:gd name="T22" fmla="*/ 9 w 156"/>
                <a:gd name="T23" fmla="*/ 14 h 241"/>
                <a:gd name="T24" fmla="*/ 10 w 156"/>
                <a:gd name="T25" fmla="*/ 13 h 241"/>
                <a:gd name="T26" fmla="*/ 10 w 156"/>
                <a:gd name="T27" fmla="*/ 11 h 241"/>
                <a:gd name="T28" fmla="*/ 17 w 156"/>
                <a:gd name="T29" fmla="*/ 3 h 241"/>
                <a:gd name="T30" fmla="*/ 17 w 156"/>
                <a:gd name="T31" fmla="*/ 2 h 241"/>
                <a:gd name="T32" fmla="*/ 20 w 156"/>
                <a:gd name="T33" fmla="*/ 0 h 241"/>
                <a:gd name="T34" fmla="*/ 14 w 156"/>
                <a:gd name="T35" fmla="*/ 8 h 241"/>
                <a:gd name="T36" fmla="*/ 12 w 156"/>
                <a:gd name="T37" fmla="*/ 10 h 2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6"/>
                <a:gd name="T58" fmla="*/ 0 h 241"/>
                <a:gd name="T59" fmla="*/ 156 w 156"/>
                <a:gd name="T60" fmla="*/ 241 h 2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6" h="241">
                  <a:moveTo>
                    <a:pt x="99" y="78"/>
                  </a:moveTo>
                  <a:lnTo>
                    <a:pt x="90" y="104"/>
                  </a:lnTo>
                  <a:lnTo>
                    <a:pt x="20" y="201"/>
                  </a:lnTo>
                  <a:lnTo>
                    <a:pt x="12" y="225"/>
                  </a:lnTo>
                  <a:lnTo>
                    <a:pt x="16" y="229"/>
                  </a:lnTo>
                  <a:lnTo>
                    <a:pt x="31" y="220"/>
                  </a:lnTo>
                  <a:lnTo>
                    <a:pt x="44" y="209"/>
                  </a:lnTo>
                  <a:lnTo>
                    <a:pt x="16" y="241"/>
                  </a:lnTo>
                  <a:lnTo>
                    <a:pt x="12" y="241"/>
                  </a:lnTo>
                  <a:lnTo>
                    <a:pt x="0" y="229"/>
                  </a:lnTo>
                  <a:lnTo>
                    <a:pt x="27" y="171"/>
                  </a:lnTo>
                  <a:lnTo>
                    <a:pt x="71" y="112"/>
                  </a:lnTo>
                  <a:lnTo>
                    <a:pt x="78" y="104"/>
                  </a:lnTo>
                  <a:lnTo>
                    <a:pt x="78" y="82"/>
                  </a:lnTo>
                  <a:lnTo>
                    <a:pt x="133" y="23"/>
                  </a:lnTo>
                  <a:lnTo>
                    <a:pt x="133" y="11"/>
                  </a:lnTo>
                  <a:lnTo>
                    <a:pt x="156" y="0"/>
                  </a:lnTo>
                  <a:lnTo>
                    <a:pt x="114" y="61"/>
                  </a:lnTo>
                  <a:lnTo>
                    <a:pt x="99" y="7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Freeform 126"/>
            <p:cNvSpPr>
              <a:spLocks/>
            </p:cNvSpPr>
            <p:nvPr/>
          </p:nvSpPr>
          <p:spPr bwMode="auto">
            <a:xfrm>
              <a:off x="1085" y="3837"/>
              <a:ext cx="18" cy="82"/>
            </a:xfrm>
            <a:custGeom>
              <a:avLst/>
              <a:gdLst>
                <a:gd name="T0" fmla="*/ 1 w 34"/>
                <a:gd name="T1" fmla="*/ 7 h 163"/>
                <a:gd name="T2" fmla="*/ 2 w 34"/>
                <a:gd name="T3" fmla="*/ 8 h 163"/>
                <a:gd name="T4" fmla="*/ 5 w 34"/>
                <a:gd name="T5" fmla="*/ 7 h 163"/>
                <a:gd name="T6" fmla="*/ 5 w 34"/>
                <a:gd name="T7" fmla="*/ 11 h 163"/>
                <a:gd name="T8" fmla="*/ 3 w 34"/>
                <a:gd name="T9" fmla="*/ 15 h 163"/>
                <a:gd name="T10" fmla="*/ 4 w 34"/>
                <a:gd name="T11" fmla="*/ 21 h 163"/>
                <a:gd name="T12" fmla="*/ 2 w 34"/>
                <a:gd name="T13" fmla="*/ 15 h 163"/>
                <a:gd name="T14" fmla="*/ 4 w 34"/>
                <a:gd name="T15" fmla="*/ 8 h 163"/>
                <a:gd name="T16" fmla="*/ 2 w 34"/>
                <a:gd name="T17" fmla="*/ 8 h 163"/>
                <a:gd name="T18" fmla="*/ 1 w 34"/>
                <a:gd name="T19" fmla="*/ 8 h 163"/>
                <a:gd name="T20" fmla="*/ 0 w 34"/>
                <a:gd name="T21" fmla="*/ 6 h 163"/>
                <a:gd name="T22" fmla="*/ 4 w 34"/>
                <a:gd name="T23" fmla="*/ 0 h 163"/>
                <a:gd name="T24" fmla="*/ 2 w 34"/>
                <a:gd name="T25" fmla="*/ 6 h 163"/>
                <a:gd name="T26" fmla="*/ 1 w 34"/>
                <a:gd name="T27" fmla="*/ 7 h 1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4"/>
                <a:gd name="T43" fmla="*/ 0 h 163"/>
                <a:gd name="T44" fmla="*/ 34 w 34"/>
                <a:gd name="T45" fmla="*/ 163 h 1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4" h="163">
                  <a:moveTo>
                    <a:pt x="7" y="51"/>
                  </a:moveTo>
                  <a:lnTo>
                    <a:pt x="16" y="57"/>
                  </a:lnTo>
                  <a:lnTo>
                    <a:pt x="34" y="51"/>
                  </a:lnTo>
                  <a:lnTo>
                    <a:pt x="32" y="81"/>
                  </a:lnTo>
                  <a:lnTo>
                    <a:pt x="23" y="116"/>
                  </a:lnTo>
                  <a:lnTo>
                    <a:pt x="27" y="163"/>
                  </a:lnTo>
                  <a:lnTo>
                    <a:pt x="16" y="116"/>
                  </a:lnTo>
                  <a:lnTo>
                    <a:pt x="27" y="57"/>
                  </a:lnTo>
                  <a:lnTo>
                    <a:pt x="16" y="62"/>
                  </a:lnTo>
                  <a:lnTo>
                    <a:pt x="7" y="62"/>
                  </a:lnTo>
                  <a:lnTo>
                    <a:pt x="0" y="46"/>
                  </a:lnTo>
                  <a:lnTo>
                    <a:pt x="27" y="0"/>
                  </a:lnTo>
                  <a:lnTo>
                    <a:pt x="11" y="46"/>
                  </a:lnTo>
                  <a:lnTo>
                    <a:pt x="7" y="5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Freeform 127"/>
            <p:cNvSpPr>
              <a:spLocks/>
            </p:cNvSpPr>
            <p:nvPr/>
          </p:nvSpPr>
          <p:spPr bwMode="auto">
            <a:xfrm>
              <a:off x="304" y="3849"/>
              <a:ext cx="9" cy="25"/>
            </a:xfrm>
            <a:custGeom>
              <a:avLst/>
              <a:gdLst>
                <a:gd name="T0" fmla="*/ 0 w 19"/>
                <a:gd name="T1" fmla="*/ 6 h 51"/>
                <a:gd name="T2" fmla="*/ 0 w 19"/>
                <a:gd name="T3" fmla="*/ 6 h 51"/>
                <a:gd name="T4" fmla="*/ 0 w 19"/>
                <a:gd name="T5" fmla="*/ 2 h 51"/>
                <a:gd name="T6" fmla="*/ 2 w 19"/>
                <a:gd name="T7" fmla="*/ 0 h 51"/>
                <a:gd name="T8" fmla="*/ 2 w 19"/>
                <a:gd name="T9" fmla="*/ 2 h 51"/>
                <a:gd name="T10" fmla="*/ 0 w 19"/>
                <a:gd name="T11" fmla="*/ 6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51"/>
                <a:gd name="T20" fmla="*/ 19 w 19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51">
                  <a:moveTo>
                    <a:pt x="4" y="51"/>
                  </a:moveTo>
                  <a:lnTo>
                    <a:pt x="0" y="51"/>
                  </a:lnTo>
                  <a:lnTo>
                    <a:pt x="4" y="23"/>
                  </a:lnTo>
                  <a:lnTo>
                    <a:pt x="19" y="0"/>
                  </a:lnTo>
                  <a:lnTo>
                    <a:pt x="19" y="19"/>
                  </a:lnTo>
                  <a:lnTo>
                    <a:pt x="4" y="5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5" name="Freeform 128"/>
            <p:cNvSpPr>
              <a:spLocks/>
            </p:cNvSpPr>
            <p:nvPr/>
          </p:nvSpPr>
          <p:spPr bwMode="auto">
            <a:xfrm>
              <a:off x="320" y="3876"/>
              <a:ext cx="15" cy="22"/>
            </a:xfrm>
            <a:custGeom>
              <a:avLst/>
              <a:gdLst>
                <a:gd name="T0" fmla="*/ 4 w 30"/>
                <a:gd name="T1" fmla="*/ 3 h 42"/>
                <a:gd name="T2" fmla="*/ 4 w 30"/>
                <a:gd name="T3" fmla="*/ 1 h 42"/>
                <a:gd name="T4" fmla="*/ 4 w 30"/>
                <a:gd name="T5" fmla="*/ 4 h 42"/>
                <a:gd name="T6" fmla="*/ 4 w 30"/>
                <a:gd name="T7" fmla="*/ 6 h 42"/>
                <a:gd name="T8" fmla="*/ 3 w 30"/>
                <a:gd name="T9" fmla="*/ 6 h 42"/>
                <a:gd name="T10" fmla="*/ 0 w 30"/>
                <a:gd name="T11" fmla="*/ 0 h 42"/>
                <a:gd name="T12" fmla="*/ 3 w 30"/>
                <a:gd name="T13" fmla="*/ 4 h 42"/>
                <a:gd name="T14" fmla="*/ 4 w 30"/>
                <a:gd name="T15" fmla="*/ 3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"/>
                <a:gd name="T25" fmla="*/ 0 h 42"/>
                <a:gd name="T26" fmla="*/ 30 w 30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" h="42">
                  <a:moveTo>
                    <a:pt x="26" y="22"/>
                  </a:moveTo>
                  <a:lnTo>
                    <a:pt x="26" y="7"/>
                  </a:lnTo>
                  <a:lnTo>
                    <a:pt x="30" y="30"/>
                  </a:lnTo>
                  <a:lnTo>
                    <a:pt x="30" y="42"/>
                  </a:lnTo>
                  <a:lnTo>
                    <a:pt x="19" y="42"/>
                  </a:lnTo>
                  <a:lnTo>
                    <a:pt x="0" y="0"/>
                  </a:lnTo>
                  <a:lnTo>
                    <a:pt x="22" y="30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Freeform 129"/>
            <p:cNvSpPr>
              <a:spLocks/>
            </p:cNvSpPr>
            <p:nvPr/>
          </p:nvSpPr>
          <p:spPr bwMode="auto">
            <a:xfrm>
              <a:off x="298" y="3878"/>
              <a:ext cx="6" cy="39"/>
            </a:xfrm>
            <a:custGeom>
              <a:avLst/>
              <a:gdLst>
                <a:gd name="T0" fmla="*/ 1 w 11"/>
                <a:gd name="T1" fmla="*/ 9 h 78"/>
                <a:gd name="T2" fmla="*/ 2 w 11"/>
                <a:gd name="T3" fmla="*/ 10 h 78"/>
                <a:gd name="T4" fmla="*/ 2 w 11"/>
                <a:gd name="T5" fmla="*/ 10 h 78"/>
                <a:gd name="T6" fmla="*/ 0 w 11"/>
                <a:gd name="T7" fmla="*/ 9 h 78"/>
                <a:gd name="T8" fmla="*/ 0 w 11"/>
                <a:gd name="T9" fmla="*/ 1 h 78"/>
                <a:gd name="T10" fmla="*/ 1 w 11"/>
                <a:gd name="T11" fmla="*/ 0 h 78"/>
                <a:gd name="T12" fmla="*/ 1 w 11"/>
                <a:gd name="T13" fmla="*/ 0 h 78"/>
                <a:gd name="T14" fmla="*/ 1 w 11"/>
                <a:gd name="T15" fmla="*/ 9 h 7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"/>
                <a:gd name="T25" fmla="*/ 0 h 78"/>
                <a:gd name="T26" fmla="*/ 11 w 11"/>
                <a:gd name="T27" fmla="*/ 78 h 7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" h="78">
                  <a:moveTo>
                    <a:pt x="6" y="70"/>
                  </a:moveTo>
                  <a:lnTo>
                    <a:pt x="11" y="74"/>
                  </a:lnTo>
                  <a:lnTo>
                    <a:pt x="11" y="78"/>
                  </a:lnTo>
                  <a:lnTo>
                    <a:pt x="0" y="66"/>
                  </a:lnTo>
                  <a:lnTo>
                    <a:pt x="0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6" y="7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7" name="Freeform 130"/>
            <p:cNvSpPr>
              <a:spLocks/>
            </p:cNvSpPr>
            <p:nvPr/>
          </p:nvSpPr>
          <p:spPr bwMode="auto">
            <a:xfrm>
              <a:off x="533" y="3880"/>
              <a:ext cx="197" cy="44"/>
            </a:xfrm>
            <a:custGeom>
              <a:avLst/>
              <a:gdLst>
                <a:gd name="T0" fmla="*/ 40 w 392"/>
                <a:gd name="T1" fmla="*/ 3 h 89"/>
                <a:gd name="T2" fmla="*/ 43 w 392"/>
                <a:gd name="T3" fmla="*/ 5 h 89"/>
                <a:gd name="T4" fmla="*/ 46 w 392"/>
                <a:gd name="T5" fmla="*/ 5 h 89"/>
                <a:gd name="T6" fmla="*/ 49 w 392"/>
                <a:gd name="T7" fmla="*/ 7 h 89"/>
                <a:gd name="T8" fmla="*/ 50 w 392"/>
                <a:gd name="T9" fmla="*/ 8 h 89"/>
                <a:gd name="T10" fmla="*/ 50 w 392"/>
                <a:gd name="T11" fmla="*/ 8 h 89"/>
                <a:gd name="T12" fmla="*/ 49 w 392"/>
                <a:gd name="T13" fmla="*/ 9 h 89"/>
                <a:gd name="T14" fmla="*/ 37 w 392"/>
                <a:gd name="T15" fmla="*/ 3 h 89"/>
                <a:gd name="T16" fmla="*/ 29 w 392"/>
                <a:gd name="T17" fmla="*/ 3 h 89"/>
                <a:gd name="T18" fmla="*/ 29 w 392"/>
                <a:gd name="T19" fmla="*/ 4 h 89"/>
                <a:gd name="T20" fmla="*/ 29 w 392"/>
                <a:gd name="T21" fmla="*/ 4 h 89"/>
                <a:gd name="T22" fmla="*/ 30 w 392"/>
                <a:gd name="T23" fmla="*/ 5 h 89"/>
                <a:gd name="T24" fmla="*/ 37 w 392"/>
                <a:gd name="T25" fmla="*/ 6 h 89"/>
                <a:gd name="T26" fmla="*/ 47 w 392"/>
                <a:gd name="T27" fmla="*/ 10 h 89"/>
                <a:gd name="T28" fmla="*/ 46 w 392"/>
                <a:gd name="T29" fmla="*/ 10 h 89"/>
                <a:gd name="T30" fmla="*/ 35 w 392"/>
                <a:gd name="T31" fmla="*/ 7 h 89"/>
                <a:gd name="T32" fmla="*/ 34 w 392"/>
                <a:gd name="T33" fmla="*/ 7 h 89"/>
                <a:gd name="T34" fmla="*/ 27 w 392"/>
                <a:gd name="T35" fmla="*/ 6 h 89"/>
                <a:gd name="T36" fmla="*/ 26 w 392"/>
                <a:gd name="T37" fmla="*/ 6 h 89"/>
                <a:gd name="T38" fmla="*/ 26 w 392"/>
                <a:gd name="T39" fmla="*/ 7 h 89"/>
                <a:gd name="T40" fmla="*/ 42 w 392"/>
                <a:gd name="T41" fmla="*/ 11 h 89"/>
                <a:gd name="T42" fmla="*/ 39 w 392"/>
                <a:gd name="T43" fmla="*/ 11 h 89"/>
                <a:gd name="T44" fmla="*/ 24 w 392"/>
                <a:gd name="T45" fmla="*/ 8 h 89"/>
                <a:gd name="T46" fmla="*/ 7 w 392"/>
                <a:gd name="T47" fmla="*/ 8 h 89"/>
                <a:gd name="T48" fmla="*/ 3 w 392"/>
                <a:gd name="T49" fmla="*/ 7 h 89"/>
                <a:gd name="T50" fmla="*/ 0 w 392"/>
                <a:gd name="T51" fmla="*/ 3 h 89"/>
                <a:gd name="T52" fmla="*/ 13 w 392"/>
                <a:gd name="T53" fmla="*/ 1 h 89"/>
                <a:gd name="T54" fmla="*/ 16 w 392"/>
                <a:gd name="T55" fmla="*/ 0 h 89"/>
                <a:gd name="T56" fmla="*/ 23 w 392"/>
                <a:gd name="T57" fmla="*/ 1 h 89"/>
                <a:gd name="T58" fmla="*/ 40 w 392"/>
                <a:gd name="T59" fmla="*/ 3 h 8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92"/>
                <a:gd name="T91" fmla="*/ 0 h 89"/>
                <a:gd name="T92" fmla="*/ 392 w 392"/>
                <a:gd name="T93" fmla="*/ 89 h 8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92" h="89">
                  <a:moveTo>
                    <a:pt x="318" y="31"/>
                  </a:moveTo>
                  <a:lnTo>
                    <a:pt x="341" y="42"/>
                  </a:lnTo>
                  <a:lnTo>
                    <a:pt x="361" y="42"/>
                  </a:lnTo>
                  <a:lnTo>
                    <a:pt x="388" y="62"/>
                  </a:lnTo>
                  <a:lnTo>
                    <a:pt x="392" y="66"/>
                  </a:lnTo>
                  <a:lnTo>
                    <a:pt x="392" y="70"/>
                  </a:lnTo>
                  <a:lnTo>
                    <a:pt x="388" y="74"/>
                  </a:lnTo>
                  <a:lnTo>
                    <a:pt x="291" y="31"/>
                  </a:lnTo>
                  <a:lnTo>
                    <a:pt x="229" y="31"/>
                  </a:lnTo>
                  <a:lnTo>
                    <a:pt x="225" y="35"/>
                  </a:lnTo>
                  <a:lnTo>
                    <a:pt x="225" y="38"/>
                  </a:lnTo>
                  <a:lnTo>
                    <a:pt x="233" y="46"/>
                  </a:lnTo>
                  <a:lnTo>
                    <a:pt x="291" y="51"/>
                  </a:lnTo>
                  <a:lnTo>
                    <a:pt x="369" y="82"/>
                  </a:lnTo>
                  <a:lnTo>
                    <a:pt x="361" y="85"/>
                  </a:lnTo>
                  <a:lnTo>
                    <a:pt x="276" y="57"/>
                  </a:lnTo>
                  <a:lnTo>
                    <a:pt x="267" y="57"/>
                  </a:lnTo>
                  <a:lnTo>
                    <a:pt x="210" y="51"/>
                  </a:lnTo>
                  <a:lnTo>
                    <a:pt x="206" y="55"/>
                  </a:lnTo>
                  <a:lnTo>
                    <a:pt x="206" y="62"/>
                  </a:lnTo>
                  <a:lnTo>
                    <a:pt x="333" y="89"/>
                  </a:lnTo>
                  <a:lnTo>
                    <a:pt x="311" y="89"/>
                  </a:lnTo>
                  <a:lnTo>
                    <a:pt x="191" y="66"/>
                  </a:lnTo>
                  <a:lnTo>
                    <a:pt x="53" y="70"/>
                  </a:lnTo>
                  <a:lnTo>
                    <a:pt x="22" y="62"/>
                  </a:lnTo>
                  <a:lnTo>
                    <a:pt x="0" y="31"/>
                  </a:lnTo>
                  <a:lnTo>
                    <a:pt x="100" y="8"/>
                  </a:lnTo>
                  <a:lnTo>
                    <a:pt x="121" y="0"/>
                  </a:lnTo>
                  <a:lnTo>
                    <a:pt x="182" y="8"/>
                  </a:lnTo>
                  <a:lnTo>
                    <a:pt x="318" y="31"/>
                  </a:lnTo>
                  <a:close/>
                </a:path>
              </a:pathLst>
            </a:custGeom>
            <a:solidFill>
              <a:srgbClr val="544A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8" name="Freeform 131"/>
            <p:cNvSpPr>
              <a:spLocks/>
            </p:cNvSpPr>
            <p:nvPr/>
          </p:nvSpPr>
          <p:spPr bwMode="auto">
            <a:xfrm>
              <a:off x="255" y="3882"/>
              <a:ext cx="28" cy="40"/>
            </a:xfrm>
            <a:custGeom>
              <a:avLst/>
              <a:gdLst>
                <a:gd name="T0" fmla="*/ 0 w 55"/>
                <a:gd name="T1" fmla="*/ 7 h 81"/>
                <a:gd name="T2" fmla="*/ 7 w 55"/>
                <a:gd name="T3" fmla="*/ 0 h 81"/>
                <a:gd name="T4" fmla="*/ 0 w 55"/>
                <a:gd name="T5" fmla="*/ 10 h 81"/>
                <a:gd name="T6" fmla="*/ 0 w 55"/>
                <a:gd name="T7" fmla="*/ 7 h 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81"/>
                <a:gd name="T14" fmla="*/ 55 w 55"/>
                <a:gd name="T15" fmla="*/ 81 h 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81">
                  <a:moveTo>
                    <a:pt x="0" y="62"/>
                  </a:moveTo>
                  <a:lnTo>
                    <a:pt x="55" y="0"/>
                  </a:lnTo>
                  <a:lnTo>
                    <a:pt x="0" y="81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9" name="Freeform 132"/>
            <p:cNvSpPr>
              <a:spLocks/>
            </p:cNvSpPr>
            <p:nvPr/>
          </p:nvSpPr>
          <p:spPr bwMode="auto">
            <a:xfrm>
              <a:off x="306" y="3899"/>
              <a:ext cx="23" cy="28"/>
            </a:xfrm>
            <a:custGeom>
              <a:avLst/>
              <a:gdLst>
                <a:gd name="T0" fmla="*/ 6 w 46"/>
                <a:gd name="T1" fmla="*/ 4 h 55"/>
                <a:gd name="T2" fmla="*/ 6 w 46"/>
                <a:gd name="T3" fmla="*/ 7 h 55"/>
                <a:gd name="T4" fmla="*/ 5 w 46"/>
                <a:gd name="T5" fmla="*/ 7 h 55"/>
                <a:gd name="T6" fmla="*/ 0 w 46"/>
                <a:gd name="T7" fmla="*/ 1 h 55"/>
                <a:gd name="T8" fmla="*/ 1 w 46"/>
                <a:gd name="T9" fmla="*/ 0 h 55"/>
                <a:gd name="T10" fmla="*/ 5 w 46"/>
                <a:gd name="T11" fmla="*/ 6 h 55"/>
                <a:gd name="T12" fmla="*/ 6 w 46"/>
                <a:gd name="T13" fmla="*/ 4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"/>
                <a:gd name="T22" fmla="*/ 0 h 55"/>
                <a:gd name="T23" fmla="*/ 46 w 46"/>
                <a:gd name="T24" fmla="*/ 55 h 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" h="55">
                  <a:moveTo>
                    <a:pt x="46" y="28"/>
                  </a:moveTo>
                  <a:lnTo>
                    <a:pt x="46" y="55"/>
                  </a:lnTo>
                  <a:lnTo>
                    <a:pt x="34" y="55"/>
                  </a:lnTo>
                  <a:lnTo>
                    <a:pt x="0" y="4"/>
                  </a:lnTo>
                  <a:lnTo>
                    <a:pt x="2" y="0"/>
                  </a:lnTo>
                  <a:lnTo>
                    <a:pt x="38" y="47"/>
                  </a:lnTo>
                  <a:lnTo>
                    <a:pt x="46" y="2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0" name="Freeform 133"/>
            <p:cNvSpPr>
              <a:spLocks/>
            </p:cNvSpPr>
            <p:nvPr/>
          </p:nvSpPr>
          <p:spPr bwMode="auto">
            <a:xfrm>
              <a:off x="230" y="3922"/>
              <a:ext cx="66" cy="141"/>
            </a:xfrm>
            <a:custGeom>
              <a:avLst/>
              <a:gdLst>
                <a:gd name="T0" fmla="*/ 6 w 132"/>
                <a:gd name="T1" fmla="*/ 14 h 281"/>
                <a:gd name="T2" fmla="*/ 5 w 132"/>
                <a:gd name="T3" fmla="*/ 21 h 281"/>
                <a:gd name="T4" fmla="*/ 5 w 132"/>
                <a:gd name="T5" fmla="*/ 23 h 281"/>
                <a:gd name="T6" fmla="*/ 5 w 132"/>
                <a:gd name="T7" fmla="*/ 24 h 281"/>
                <a:gd name="T8" fmla="*/ 10 w 132"/>
                <a:gd name="T9" fmla="*/ 17 h 281"/>
                <a:gd name="T10" fmla="*/ 11 w 132"/>
                <a:gd name="T11" fmla="*/ 11 h 281"/>
                <a:gd name="T12" fmla="*/ 10 w 132"/>
                <a:gd name="T13" fmla="*/ 21 h 281"/>
                <a:gd name="T14" fmla="*/ 10 w 132"/>
                <a:gd name="T15" fmla="*/ 21 h 281"/>
                <a:gd name="T16" fmla="*/ 10 w 132"/>
                <a:gd name="T17" fmla="*/ 23 h 281"/>
                <a:gd name="T18" fmla="*/ 12 w 132"/>
                <a:gd name="T19" fmla="*/ 23 h 281"/>
                <a:gd name="T20" fmla="*/ 13 w 132"/>
                <a:gd name="T21" fmla="*/ 26 h 281"/>
                <a:gd name="T22" fmla="*/ 14 w 132"/>
                <a:gd name="T23" fmla="*/ 26 h 281"/>
                <a:gd name="T24" fmla="*/ 14 w 132"/>
                <a:gd name="T25" fmla="*/ 30 h 281"/>
                <a:gd name="T26" fmla="*/ 15 w 132"/>
                <a:gd name="T27" fmla="*/ 33 h 281"/>
                <a:gd name="T28" fmla="*/ 15 w 132"/>
                <a:gd name="T29" fmla="*/ 35 h 281"/>
                <a:gd name="T30" fmla="*/ 15 w 132"/>
                <a:gd name="T31" fmla="*/ 35 h 281"/>
                <a:gd name="T32" fmla="*/ 17 w 132"/>
                <a:gd name="T33" fmla="*/ 35 h 281"/>
                <a:gd name="T34" fmla="*/ 16 w 132"/>
                <a:gd name="T35" fmla="*/ 36 h 281"/>
                <a:gd name="T36" fmla="*/ 14 w 132"/>
                <a:gd name="T37" fmla="*/ 36 h 281"/>
                <a:gd name="T38" fmla="*/ 13 w 132"/>
                <a:gd name="T39" fmla="*/ 31 h 281"/>
                <a:gd name="T40" fmla="*/ 12 w 132"/>
                <a:gd name="T41" fmla="*/ 25 h 281"/>
                <a:gd name="T42" fmla="*/ 10 w 132"/>
                <a:gd name="T43" fmla="*/ 25 h 281"/>
                <a:gd name="T44" fmla="*/ 9 w 132"/>
                <a:gd name="T45" fmla="*/ 28 h 281"/>
                <a:gd name="T46" fmla="*/ 10 w 132"/>
                <a:gd name="T47" fmla="*/ 32 h 281"/>
                <a:gd name="T48" fmla="*/ 8 w 132"/>
                <a:gd name="T49" fmla="*/ 31 h 281"/>
                <a:gd name="T50" fmla="*/ 8 w 132"/>
                <a:gd name="T51" fmla="*/ 21 h 281"/>
                <a:gd name="T52" fmla="*/ 6 w 132"/>
                <a:gd name="T53" fmla="*/ 24 h 281"/>
                <a:gd name="T54" fmla="*/ 5 w 132"/>
                <a:gd name="T55" fmla="*/ 24 h 281"/>
                <a:gd name="T56" fmla="*/ 5 w 132"/>
                <a:gd name="T57" fmla="*/ 24 h 281"/>
                <a:gd name="T58" fmla="*/ 4 w 132"/>
                <a:gd name="T59" fmla="*/ 23 h 281"/>
                <a:gd name="T60" fmla="*/ 5 w 132"/>
                <a:gd name="T61" fmla="*/ 15 h 281"/>
                <a:gd name="T62" fmla="*/ 5 w 132"/>
                <a:gd name="T63" fmla="*/ 15 h 281"/>
                <a:gd name="T64" fmla="*/ 5 w 132"/>
                <a:gd name="T65" fmla="*/ 14 h 281"/>
                <a:gd name="T66" fmla="*/ 5 w 132"/>
                <a:gd name="T67" fmla="*/ 14 h 281"/>
                <a:gd name="T68" fmla="*/ 1 w 132"/>
                <a:gd name="T69" fmla="*/ 17 h 281"/>
                <a:gd name="T70" fmla="*/ 0 w 132"/>
                <a:gd name="T71" fmla="*/ 17 h 281"/>
                <a:gd name="T72" fmla="*/ 0 w 132"/>
                <a:gd name="T73" fmla="*/ 13 h 281"/>
                <a:gd name="T74" fmla="*/ 4 w 132"/>
                <a:gd name="T75" fmla="*/ 4 h 281"/>
                <a:gd name="T76" fmla="*/ 4 w 132"/>
                <a:gd name="T77" fmla="*/ 3 h 281"/>
                <a:gd name="T78" fmla="*/ 5 w 132"/>
                <a:gd name="T79" fmla="*/ 4 h 281"/>
                <a:gd name="T80" fmla="*/ 1 w 132"/>
                <a:gd name="T81" fmla="*/ 15 h 281"/>
                <a:gd name="T82" fmla="*/ 1 w 132"/>
                <a:gd name="T83" fmla="*/ 17 h 281"/>
                <a:gd name="T84" fmla="*/ 2 w 132"/>
                <a:gd name="T85" fmla="*/ 16 h 281"/>
                <a:gd name="T86" fmla="*/ 5 w 132"/>
                <a:gd name="T87" fmla="*/ 13 h 281"/>
                <a:gd name="T88" fmla="*/ 4 w 132"/>
                <a:gd name="T89" fmla="*/ 12 h 281"/>
                <a:gd name="T90" fmla="*/ 6 w 132"/>
                <a:gd name="T91" fmla="*/ 6 h 281"/>
                <a:gd name="T92" fmla="*/ 10 w 132"/>
                <a:gd name="T93" fmla="*/ 1 h 281"/>
                <a:gd name="T94" fmla="*/ 10 w 132"/>
                <a:gd name="T95" fmla="*/ 0 h 281"/>
                <a:gd name="T96" fmla="*/ 4 w 132"/>
                <a:gd name="T97" fmla="*/ 11 h 281"/>
                <a:gd name="T98" fmla="*/ 6 w 132"/>
                <a:gd name="T99" fmla="*/ 14 h 28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2"/>
                <a:gd name="T151" fmla="*/ 0 h 281"/>
                <a:gd name="T152" fmla="*/ 132 w 132"/>
                <a:gd name="T153" fmla="*/ 281 h 28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2" h="281">
                  <a:moveTo>
                    <a:pt x="55" y="105"/>
                  </a:moveTo>
                  <a:lnTo>
                    <a:pt x="43" y="167"/>
                  </a:lnTo>
                  <a:lnTo>
                    <a:pt x="43" y="184"/>
                  </a:lnTo>
                  <a:lnTo>
                    <a:pt x="47" y="188"/>
                  </a:lnTo>
                  <a:lnTo>
                    <a:pt x="85" y="129"/>
                  </a:lnTo>
                  <a:lnTo>
                    <a:pt x="94" y="86"/>
                  </a:lnTo>
                  <a:lnTo>
                    <a:pt x="85" y="163"/>
                  </a:lnTo>
                  <a:lnTo>
                    <a:pt x="83" y="167"/>
                  </a:lnTo>
                  <a:lnTo>
                    <a:pt x="83" y="179"/>
                  </a:lnTo>
                  <a:lnTo>
                    <a:pt x="98" y="184"/>
                  </a:lnTo>
                  <a:lnTo>
                    <a:pt x="110" y="207"/>
                  </a:lnTo>
                  <a:lnTo>
                    <a:pt x="113" y="203"/>
                  </a:lnTo>
                  <a:lnTo>
                    <a:pt x="113" y="234"/>
                  </a:lnTo>
                  <a:lnTo>
                    <a:pt x="121" y="264"/>
                  </a:lnTo>
                  <a:lnTo>
                    <a:pt x="121" y="273"/>
                  </a:lnTo>
                  <a:lnTo>
                    <a:pt x="125" y="277"/>
                  </a:lnTo>
                  <a:lnTo>
                    <a:pt x="132" y="277"/>
                  </a:lnTo>
                  <a:lnTo>
                    <a:pt x="128" y="281"/>
                  </a:lnTo>
                  <a:lnTo>
                    <a:pt x="117" y="281"/>
                  </a:lnTo>
                  <a:lnTo>
                    <a:pt x="106" y="245"/>
                  </a:lnTo>
                  <a:lnTo>
                    <a:pt x="98" y="194"/>
                  </a:lnTo>
                  <a:lnTo>
                    <a:pt x="83" y="194"/>
                  </a:lnTo>
                  <a:lnTo>
                    <a:pt x="74" y="218"/>
                  </a:lnTo>
                  <a:lnTo>
                    <a:pt x="83" y="253"/>
                  </a:lnTo>
                  <a:lnTo>
                    <a:pt x="70" y="241"/>
                  </a:lnTo>
                  <a:lnTo>
                    <a:pt x="66" y="167"/>
                  </a:lnTo>
                  <a:lnTo>
                    <a:pt x="51" y="188"/>
                  </a:lnTo>
                  <a:lnTo>
                    <a:pt x="47" y="190"/>
                  </a:lnTo>
                  <a:lnTo>
                    <a:pt x="43" y="190"/>
                  </a:lnTo>
                  <a:lnTo>
                    <a:pt x="36" y="184"/>
                  </a:lnTo>
                  <a:lnTo>
                    <a:pt x="43" y="116"/>
                  </a:lnTo>
                  <a:lnTo>
                    <a:pt x="47" y="114"/>
                  </a:lnTo>
                  <a:lnTo>
                    <a:pt x="47" y="110"/>
                  </a:lnTo>
                  <a:lnTo>
                    <a:pt x="43" y="105"/>
                  </a:lnTo>
                  <a:lnTo>
                    <a:pt x="11" y="136"/>
                  </a:lnTo>
                  <a:lnTo>
                    <a:pt x="0" y="136"/>
                  </a:lnTo>
                  <a:lnTo>
                    <a:pt x="0" y="99"/>
                  </a:lnTo>
                  <a:lnTo>
                    <a:pt x="39" y="25"/>
                  </a:lnTo>
                  <a:lnTo>
                    <a:pt x="36" y="19"/>
                  </a:lnTo>
                  <a:lnTo>
                    <a:pt x="43" y="31"/>
                  </a:lnTo>
                  <a:lnTo>
                    <a:pt x="5" y="116"/>
                  </a:lnTo>
                  <a:lnTo>
                    <a:pt x="5" y="129"/>
                  </a:lnTo>
                  <a:lnTo>
                    <a:pt x="20" y="125"/>
                  </a:lnTo>
                  <a:lnTo>
                    <a:pt x="47" y="99"/>
                  </a:lnTo>
                  <a:lnTo>
                    <a:pt x="32" y="89"/>
                  </a:lnTo>
                  <a:lnTo>
                    <a:pt x="51" y="46"/>
                  </a:lnTo>
                  <a:lnTo>
                    <a:pt x="83" y="8"/>
                  </a:lnTo>
                  <a:lnTo>
                    <a:pt x="83" y="0"/>
                  </a:lnTo>
                  <a:lnTo>
                    <a:pt x="39" y="86"/>
                  </a:lnTo>
                  <a:lnTo>
                    <a:pt x="55" y="105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1" name="Freeform 134"/>
            <p:cNvSpPr>
              <a:spLocks/>
            </p:cNvSpPr>
            <p:nvPr/>
          </p:nvSpPr>
          <p:spPr bwMode="auto">
            <a:xfrm>
              <a:off x="298" y="3929"/>
              <a:ext cx="31" cy="21"/>
            </a:xfrm>
            <a:custGeom>
              <a:avLst/>
              <a:gdLst>
                <a:gd name="T0" fmla="*/ 8 w 61"/>
                <a:gd name="T1" fmla="*/ 4 h 43"/>
                <a:gd name="T2" fmla="*/ 8 w 61"/>
                <a:gd name="T3" fmla="*/ 5 h 43"/>
                <a:gd name="T4" fmla="*/ 5 w 61"/>
                <a:gd name="T5" fmla="*/ 5 h 43"/>
                <a:gd name="T6" fmla="*/ 0 w 61"/>
                <a:gd name="T7" fmla="*/ 0 h 43"/>
                <a:gd name="T8" fmla="*/ 7 w 61"/>
                <a:gd name="T9" fmla="*/ 4 h 43"/>
                <a:gd name="T10" fmla="*/ 8 w 61"/>
                <a:gd name="T11" fmla="*/ 4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"/>
                <a:gd name="T19" fmla="*/ 0 h 43"/>
                <a:gd name="T20" fmla="*/ 61 w 61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" h="43">
                  <a:moveTo>
                    <a:pt x="61" y="39"/>
                  </a:moveTo>
                  <a:lnTo>
                    <a:pt x="57" y="43"/>
                  </a:lnTo>
                  <a:lnTo>
                    <a:pt x="37" y="43"/>
                  </a:lnTo>
                  <a:lnTo>
                    <a:pt x="0" y="0"/>
                  </a:lnTo>
                  <a:lnTo>
                    <a:pt x="49" y="39"/>
                  </a:lnTo>
                  <a:lnTo>
                    <a:pt x="61" y="3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2" name="Freeform 135"/>
            <p:cNvSpPr>
              <a:spLocks/>
            </p:cNvSpPr>
            <p:nvPr/>
          </p:nvSpPr>
          <p:spPr bwMode="auto">
            <a:xfrm>
              <a:off x="309" y="3959"/>
              <a:ext cx="30" cy="34"/>
            </a:xfrm>
            <a:custGeom>
              <a:avLst/>
              <a:gdLst>
                <a:gd name="T0" fmla="*/ 5 w 58"/>
                <a:gd name="T1" fmla="*/ 6 h 67"/>
                <a:gd name="T2" fmla="*/ 8 w 58"/>
                <a:gd name="T3" fmla="*/ 8 h 67"/>
                <a:gd name="T4" fmla="*/ 7 w 58"/>
                <a:gd name="T5" fmla="*/ 9 h 67"/>
                <a:gd name="T6" fmla="*/ 0 w 58"/>
                <a:gd name="T7" fmla="*/ 1 h 67"/>
                <a:gd name="T8" fmla="*/ 0 w 58"/>
                <a:gd name="T9" fmla="*/ 0 h 67"/>
                <a:gd name="T10" fmla="*/ 1 w 58"/>
                <a:gd name="T11" fmla="*/ 0 h 67"/>
                <a:gd name="T12" fmla="*/ 5 w 58"/>
                <a:gd name="T13" fmla="*/ 6 h 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67"/>
                <a:gd name="T23" fmla="*/ 58 w 58"/>
                <a:gd name="T24" fmla="*/ 67 h 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67">
                  <a:moveTo>
                    <a:pt x="35" y="42"/>
                  </a:moveTo>
                  <a:lnTo>
                    <a:pt x="58" y="62"/>
                  </a:lnTo>
                  <a:lnTo>
                    <a:pt x="54" y="67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35" y="4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3" name="Freeform 136"/>
            <p:cNvSpPr>
              <a:spLocks/>
            </p:cNvSpPr>
            <p:nvPr/>
          </p:nvSpPr>
          <p:spPr bwMode="auto">
            <a:xfrm>
              <a:off x="193" y="3973"/>
              <a:ext cx="11" cy="76"/>
            </a:xfrm>
            <a:custGeom>
              <a:avLst/>
              <a:gdLst>
                <a:gd name="T0" fmla="*/ 2 w 24"/>
                <a:gd name="T1" fmla="*/ 10 h 152"/>
                <a:gd name="T2" fmla="*/ 2 w 24"/>
                <a:gd name="T3" fmla="*/ 13 h 152"/>
                <a:gd name="T4" fmla="*/ 2 w 24"/>
                <a:gd name="T5" fmla="*/ 19 h 152"/>
                <a:gd name="T6" fmla="*/ 2 w 24"/>
                <a:gd name="T7" fmla="*/ 19 h 152"/>
                <a:gd name="T8" fmla="*/ 1 w 24"/>
                <a:gd name="T9" fmla="*/ 19 h 152"/>
                <a:gd name="T10" fmla="*/ 0 w 24"/>
                <a:gd name="T11" fmla="*/ 13 h 152"/>
                <a:gd name="T12" fmla="*/ 2 w 24"/>
                <a:gd name="T13" fmla="*/ 10 h 152"/>
                <a:gd name="T14" fmla="*/ 0 w 24"/>
                <a:gd name="T15" fmla="*/ 9 h 152"/>
                <a:gd name="T16" fmla="*/ 0 w 24"/>
                <a:gd name="T17" fmla="*/ 4 h 152"/>
                <a:gd name="T18" fmla="*/ 1 w 24"/>
                <a:gd name="T19" fmla="*/ 0 h 152"/>
                <a:gd name="T20" fmla="*/ 2 w 24"/>
                <a:gd name="T21" fmla="*/ 0 h 152"/>
                <a:gd name="T22" fmla="*/ 2 w 24"/>
                <a:gd name="T23" fmla="*/ 10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4"/>
                <a:gd name="T37" fmla="*/ 0 h 152"/>
                <a:gd name="T38" fmla="*/ 24 w 24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4" h="152">
                  <a:moveTo>
                    <a:pt x="24" y="78"/>
                  </a:moveTo>
                  <a:lnTo>
                    <a:pt x="17" y="106"/>
                  </a:lnTo>
                  <a:lnTo>
                    <a:pt x="24" y="148"/>
                  </a:lnTo>
                  <a:lnTo>
                    <a:pt x="21" y="152"/>
                  </a:lnTo>
                  <a:lnTo>
                    <a:pt x="11" y="152"/>
                  </a:lnTo>
                  <a:lnTo>
                    <a:pt x="4" y="109"/>
                  </a:lnTo>
                  <a:lnTo>
                    <a:pt x="17" y="74"/>
                  </a:lnTo>
                  <a:lnTo>
                    <a:pt x="0" y="70"/>
                  </a:lnTo>
                  <a:lnTo>
                    <a:pt x="0" y="32"/>
                  </a:lnTo>
                  <a:lnTo>
                    <a:pt x="11" y="0"/>
                  </a:lnTo>
                  <a:lnTo>
                    <a:pt x="24" y="0"/>
                  </a:lnTo>
                  <a:lnTo>
                    <a:pt x="24" y="7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4" name="Freeform 137"/>
            <p:cNvSpPr>
              <a:spLocks/>
            </p:cNvSpPr>
            <p:nvPr/>
          </p:nvSpPr>
          <p:spPr bwMode="auto">
            <a:xfrm>
              <a:off x="311" y="4010"/>
              <a:ext cx="41" cy="21"/>
            </a:xfrm>
            <a:custGeom>
              <a:avLst/>
              <a:gdLst>
                <a:gd name="T0" fmla="*/ 10 w 82"/>
                <a:gd name="T1" fmla="*/ 4 h 43"/>
                <a:gd name="T2" fmla="*/ 10 w 82"/>
                <a:gd name="T3" fmla="*/ 5 h 43"/>
                <a:gd name="T4" fmla="*/ 3 w 82"/>
                <a:gd name="T5" fmla="*/ 3 h 43"/>
                <a:gd name="T6" fmla="*/ 0 w 82"/>
                <a:gd name="T7" fmla="*/ 0 h 43"/>
                <a:gd name="T8" fmla="*/ 6 w 82"/>
                <a:gd name="T9" fmla="*/ 3 h 43"/>
                <a:gd name="T10" fmla="*/ 10 w 82"/>
                <a:gd name="T11" fmla="*/ 4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43"/>
                <a:gd name="T20" fmla="*/ 82 w 82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43">
                  <a:moveTo>
                    <a:pt x="74" y="32"/>
                  </a:moveTo>
                  <a:lnTo>
                    <a:pt x="82" y="43"/>
                  </a:lnTo>
                  <a:lnTo>
                    <a:pt x="23" y="28"/>
                  </a:lnTo>
                  <a:lnTo>
                    <a:pt x="0" y="0"/>
                  </a:lnTo>
                  <a:lnTo>
                    <a:pt x="54" y="28"/>
                  </a:lnTo>
                  <a:lnTo>
                    <a:pt x="74" y="3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5" name="Freeform 138"/>
            <p:cNvSpPr>
              <a:spLocks/>
            </p:cNvSpPr>
            <p:nvPr/>
          </p:nvSpPr>
          <p:spPr bwMode="auto">
            <a:xfrm>
              <a:off x="208" y="4014"/>
              <a:ext cx="18" cy="59"/>
            </a:xfrm>
            <a:custGeom>
              <a:avLst/>
              <a:gdLst>
                <a:gd name="T0" fmla="*/ 4 w 34"/>
                <a:gd name="T1" fmla="*/ 7 h 116"/>
                <a:gd name="T2" fmla="*/ 5 w 34"/>
                <a:gd name="T3" fmla="*/ 15 h 116"/>
                <a:gd name="T4" fmla="*/ 3 w 34"/>
                <a:gd name="T5" fmla="*/ 14 h 116"/>
                <a:gd name="T6" fmla="*/ 2 w 34"/>
                <a:gd name="T7" fmla="*/ 7 h 116"/>
                <a:gd name="T8" fmla="*/ 0 w 34"/>
                <a:gd name="T9" fmla="*/ 3 h 116"/>
                <a:gd name="T10" fmla="*/ 1 w 34"/>
                <a:gd name="T11" fmla="*/ 0 h 116"/>
                <a:gd name="T12" fmla="*/ 2 w 34"/>
                <a:gd name="T13" fmla="*/ 5 h 116"/>
                <a:gd name="T14" fmla="*/ 4 w 34"/>
                <a:gd name="T15" fmla="*/ 7 h 1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"/>
                <a:gd name="T25" fmla="*/ 0 h 116"/>
                <a:gd name="T26" fmla="*/ 34 w 34"/>
                <a:gd name="T27" fmla="*/ 116 h 1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" h="116">
                  <a:moveTo>
                    <a:pt x="27" y="53"/>
                  </a:moveTo>
                  <a:lnTo>
                    <a:pt x="34" y="116"/>
                  </a:lnTo>
                  <a:lnTo>
                    <a:pt x="23" y="104"/>
                  </a:lnTo>
                  <a:lnTo>
                    <a:pt x="11" y="50"/>
                  </a:lnTo>
                  <a:lnTo>
                    <a:pt x="0" y="23"/>
                  </a:lnTo>
                  <a:lnTo>
                    <a:pt x="4" y="0"/>
                  </a:lnTo>
                  <a:lnTo>
                    <a:pt x="15" y="38"/>
                  </a:lnTo>
                  <a:lnTo>
                    <a:pt x="27" y="5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6" name="Freeform 139"/>
            <p:cNvSpPr>
              <a:spLocks/>
            </p:cNvSpPr>
            <p:nvPr/>
          </p:nvSpPr>
          <p:spPr bwMode="auto">
            <a:xfrm>
              <a:off x="226" y="4027"/>
              <a:ext cx="27" cy="69"/>
            </a:xfrm>
            <a:custGeom>
              <a:avLst/>
              <a:gdLst>
                <a:gd name="T0" fmla="*/ 3 w 55"/>
                <a:gd name="T1" fmla="*/ 6 h 137"/>
                <a:gd name="T2" fmla="*/ 5 w 55"/>
                <a:gd name="T3" fmla="*/ 10 h 137"/>
                <a:gd name="T4" fmla="*/ 6 w 55"/>
                <a:gd name="T5" fmla="*/ 16 h 137"/>
                <a:gd name="T6" fmla="*/ 6 w 55"/>
                <a:gd name="T7" fmla="*/ 16 h 137"/>
                <a:gd name="T8" fmla="*/ 6 w 55"/>
                <a:gd name="T9" fmla="*/ 18 h 137"/>
                <a:gd name="T10" fmla="*/ 3 w 55"/>
                <a:gd name="T11" fmla="*/ 13 h 137"/>
                <a:gd name="T12" fmla="*/ 2 w 55"/>
                <a:gd name="T13" fmla="*/ 8 h 137"/>
                <a:gd name="T14" fmla="*/ 1 w 55"/>
                <a:gd name="T15" fmla="*/ 7 h 137"/>
                <a:gd name="T16" fmla="*/ 0 w 55"/>
                <a:gd name="T17" fmla="*/ 0 h 137"/>
                <a:gd name="T18" fmla="*/ 1 w 55"/>
                <a:gd name="T19" fmla="*/ 0 h 137"/>
                <a:gd name="T20" fmla="*/ 3 w 55"/>
                <a:gd name="T21" fmla="*/ 6 h 13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137"/>
                <a:gd name="T35" fmla="*/ 55 w 55"/>
                <a:gd name="T36" fmla="*/ 137 h 13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137">
                  <a:moveTo>
                    <a:pt x="24" y="48"/>
                  </a:moveTo>
                  <a:lnTo>
                    <a:pt x="40" y="74"/>
                  </a:lnTo>
                  <a:lnTo>
                    <a:pt x="51" y="126"/>
                  </a:lnTo>
                  <a:lnTo>
                    <a:pt x="55" y="128"/>
                  </a:lnTo>
                  <a:lnTo>
                    <a:pt x="55" y="137"/>
                  </a:lnTo>
                  <a:lnTo>
                    <a:pt x="28" y="98"/>
                  </a:lnTo>
                  <a:lnTo>
                    <a:pt x="19" y="63"/>
                  </a:lnTo>
                  <a:lnTo>
                    <a:pt x="8" y="52"/>
                  </a:lnTo>
                  <a:lnTo>
                    <a:pt x="0" y="0"/>
                  </a:lnTo>
                  <a:lnTo>
                    <a:pt x="13" y="0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7" name="Freeform 140"/>
            <p:cNvSpPr>
              <a:spLocks/>
            </p:cNvSpPr>
            <p:nvPr/>
          </p:nvSpPr>
          <p:spPr bwMode="auto">
            <a:xfrm>
              <a:off x="304" y="4041"/>
              <a:ext cx="53" cy="47"/>
            </a:xfrm>
            <a:custGeom>
              <a:avLst/>
              <a:gdLst>
                <a:gd name="T0" fmla="*/ 4 w 105"/>
                <a:gd name="T1" fmla="*/ 8 h 93"/>
                <a:gd name="T2" fmla="*/ 4 w 105"/>
                <a:gd name="T3" fmla="*/ 8 h 93"/>
                <a:gd name="T4" fmla="*/ 5 w 105"/>
                <a:gd name="T5" fmla="*/ 7 h 93"/>
                <a:gd name="T6" fmla="*/ 5 w 105"/>
                <a:gd name="T7" fmla="*/ 5 h 93"/>
                <a:gd name="T8" fmla="*/ 7 w 105"/>
                <a:gd name="T9" fmla="*/ 10 h 93"/>
                <a:gd name="T10" fmla="*/ 9 w 105"/>
                <a:gd name="T11" fmla="*/ 12 h 93"/>
                <a:gd name="T12" fmla="*/ 11 w 105"/>
                <a:gd name="T13" fmla="*/ 9 h 93"/>
                <a:gd name="T14" fmla="*/ 14 w 105"/>
                <a:gd name="T15" fmla="*/ 11 h 93"/>
                <a:gd name="T16" fmla="*/ 12 w 105"/>
                <a:gd name="T17" fmla="*/ 10 h 93"/>
                <a:gd name="T18" fmla="*/ 11 w 105"/>
                <a:gd name="T19" fmla="*/ 10 h 93"/>
                <a:gd name="T20" fmla="*/ 10 w 105"/>
                <a:gd name="T21" fmla="*/ 11 h 93"/>
                <a:gd name="T22" fmla="*/ 9 w 105"/>
                <a:gd name="T23" fmla="*/ 12 h 93"/>
                <a:gd name="T24" fmla="*/ 7 w 105"/>
                <a:gd name="T25" fmla="*/ 11 h 93"/>
                <a:gd name="T26" fmla="*/ 5 w 105"/>
                <a:gd name="T27" fmla="*/ 8 h 93"/>
                <a:gd name="T28" fmla="*/ 2 w 105"/>
                <a:gd name="T29" fmla="*/ 7 h 93"/>
                <a:gd name="T30" fmla="*/ 0 w 105"/>
                <a:gd name="T31" fmla="*/ 4 h 93"/>
                <a:gd name="T32" fmla="*/ 0 w 105"/>
                <a:gd name="T33" fmla="*/ 0 h 93"/>
                <a:gd name="T34" fmla="*/ 1 w 105"/>
                <a:gd name="T35" fmla="*/ 5 h 93"/>
                <a:gd name="T36" fmla="*/ 4 w 105"/>
                <a:gd name="T37" fmla="*/ 8 h 9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5"/>
                <a:gd name="T58" fmla="*/ 0 h 93"/>
                <a:gd name="T59" fmla="*/ 105 w 105"/>
                <a:gd name="T60" fmla="*/ 93 h 9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5" h="93">
                  <a:moveTo>
                    <a:pt x="26" y="59"/>
                  </a:moveTo>
                  <a:lnTo>
                    <a:pt x="31" y="59"/>
                  </a:lnTo>
                  <a:lnTo>
                    <a:pt x="34" y="55"/>
                  </a:lnTo>
                  <a:lnTo>
                    <a:pt x="34" y="40"/>
                  </a:lnTo>
                  <a:lnTo>
                    <a:pt x="53" y="78"/>
                  </a:lnTo>
                  <a:lnTo>
                    <a:pt x="69" y="89"/>
                  </a:lnTo>
                  <a:lnTo>
                    <a:pt x="85" y="71"/>
                  </a:lnTo>
                  <a:lnTo>
                    <a:pt x="105" y="86"/>
                  </a:lnTo>
                  <a:lnTo>
                    <a:pt x="89" y="78"/>
                  </a:lnTo>
                  <a:lnTo>
                    <a:pt x="85" y="74"/>
                  </a:lnTo>
                  <a:lnTo>
                    <a:pt x="78" y="86"/>
                  </a:lnTo>
                  <a:lnTo>
                    <a:pt x="69" y="93"/>
                  </a:lnTo>
                  <a:lnTo>
                    <a:pt x="50" y="82"/>
                  </a:lnTo>
                  <a:lnTo>
                    <a:pt x="34" y="59"/>
                  </a:lnTo>
                  <a:lnTo>
                    <a:pt x="15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6" y="40"/>
                  </a:lnTo>
                  <a:lnTo>
                    <a:pt x="26" y="5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8" name="Freeform 141"/>
            <p:cNvSpPr>
              <a:spLocks/>
            </p:cNvSpPr>
            <p:nvPr/>
          </p:nvSpPr>
          <p:spPr bwMode="auto">
            <a:xfrm>
              <a:off x="357" y="4057"/>
              <a:ext cx="71" cy="25"/>
            </a:xfrm>
            <a:custGeom>
              <a:avLst/>
              <a:gdLst>
                <a:gd name="T0" fmla="*/ 13 w 143"/>
                <a:gd name="T1" fmla="*/ 3 h 50"/>
                <a:gd name="T2" fmla="*/ 13 w 143"/>
                <a:gd name="T3" fmla="*/ 3 h 50"/>
                <a:gd name="T4" fmla="*/ 16 w 143"/>
                <a:gd name="T5" fmla="*/ 5 h 50"/>
                <a:gd name="T6" fmla="*/ 17 w 143"/>
                <a:gd name="T7" fmla="*/ 5 h 50"/>
                <a:gd name="T8" fmla="*/ 17 w 143"/>
                <a:gd name="T9" fmla="*/ 5 h 50"/>
                <a:gd name="T10" fmla="*/ 16 w 143"/>
                <a:gd name="T11" fmla="*/ 6 h 50"/>
                <a:gd name="T12" fmla="*/ 17 w 143"/>
                <a:gd name="T13" fmla="*/ 6 h 50"/>
                <a:gd name="T14" fmla="*/ 17 w 143"/>
                <a:gd name="T15" fmla="*/ 5 h 50"/>
                <a:gd name="T16" fmla="*/ 11 w 143"/>
                <a:gd name="T17" fmla="*/ 5 h 50"/>
                <a:gd name="T18" fmla="*/ 11 w 143"/>
                <a:gd name="T19" fmla="*/ 6 h 50"/>
                <a:gd name="T20" fmla="*/ 9 w 143"/>
                <a:gd name="T21" fmla="*/ 6 h 50"/>
                <a:gd name="T22" fmla="*/ 9 w 143"/>
                <a:gd name="T23" fmla="*/ 5 h 50"/>
                <a:gd name="T24" fmla="*/ 10 w 143"/>
                <a:gd name="T25" fmla="*/ 3 h 50"/>
                <a:gd name="T26" fmla="*/ 9 w 143"/>
                <a:gd name="T27" fmla="*/ 3 h 50"/>
                <a:gd name="T28" fmla="*/ 0 w 143"/>
                <a:gd name="T29" fmla="*/ 2 h 50"/>
                <a:gd name="T30" fmla="*/ 0 w 143"/>
                <a:gd name="T31" fmla="*/ 0 h 50"/>
                <a:gd name="T32" fmla="*/ 1 w 143"/>
                <a:gd name="T33" fmla="*/ 2 h 50"/>
                <a:gd name="T34" fmla="*/ 13 w 143"/>
                <a:gd name="T35" fmla="*/ 3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3"/>
                <a:gd name="T55" fmla="*/ 0 h 50"/>
                <a:gd name="T56" fmla="*/ 143 w 143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3" h="50">
                  <a:moveTo>
                    <a:pt x="104" y="23"/>
                  </a:moveTo>
                  <a:lnTo>
                    <a:pt x="104" y="27"/>
                  </a:lnTo>
                  <a:lnTo>
                    <a:pt x="132" y="35"/>
                  </a:lnTo>
                  <a:lnTo>
                    <a:pt x="139" y="35"/>
                  </a:lnTo>
                  <a:lnTo>
                    <a:pt x="143" y="39"/>
                  </a:lnTo>
                  <a:lnTo>
                    <a:pt x="132" y="50"/>
                  </a:lnTo>
                  <a:lnTo>
                    <a:pt x="136" y="42"/>
                  </a:lnTo>
                  <a:lnTo>
                    <a:pt x="136" y="39"/>
                  </a:lnTo>
                  <a:lnTo>
                    <a:pt x="93" y="39"/>
                  </a:lnTo>
                  <a:lnTo>
                    <a:pt x="89" y="42"/>
                  </a:lnTo>
                  <a:lnTo>
                    <a:pt x="77" y="42"/>
                  </a:lnTo>
                  <a:lnTo>
                    <a:pt x="77" y="35"/>
                  </a:lnTo>
                  <a:lnTo>
                    <a:pt x="81" y="31"/>
                  </a:lnTo>
                  <a:lnTo>
                    <a:pt x="74" y="23"/>
                  </a:lnTo>
                  <a:lnTo>
                    <a:pt x="0" y="15"/>
                  </a:lnTo>
                  <a:lnTo>
                    <a:pt x="0" y="0"/>
                  </a:lnTo>
                  <a:lnTo>
                    <a:pt x="15" y="12"/>
                  </a:lnTo>
                  <a:lnTo>
                    <a:pt x="104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9" name="Freeform 142"/>
            <p:cNvSpPr>
              <a:spLocks/>
            </p:cNvSpPr>
            <p:nvPr/>
          </p:nvSpPr>
          <p:spPr bwMode="auto">
            <a:xfrm>
              <a:off x="469" y="4061"/>
              <a:ext cx="68" cy="33"/>
            </a:xfrm>
            <a:custGeom>
              <a:avLst/>
              <a:gdLst>
                <a:gd name="T0" fmla="*/ 17 w 136"/>
                <a:gd name="T1" fmla="*/ 1 h 66"/>
                <a:gd name="T2" fmla="*/ 6 w 136"/>
                <a:gd name="T3" fmla="*/ 5 h 66"/>
                <a:gd name="T4" fmla="*/ 5 w 136"/>
                <a:gd name="T5" fmla="*/ 5 h 66"/>
                <a:gd name="T6" fmla="*/ 4 w 136"/>
                <a:gd name="T7" fmla="*/ 5 h 66"/>
                <a:gd name="T8" fmla="*/ 6 w 136"/>
                <a:gd name="T9" fmla="*/ 7 h 66"/>
                <a:gd name="T10" fmla="*/ 9 w 136"/>
                <a:gd name="T11" fmla="*/ 7 h 66"/>
                <a:gd name="T12" fmla="*/ 10 w 136"/>
                <a:gd name="T13" fmla="*/ 6 h 66"/>
                <a:gd name="T14" fmla="*/ 15 w 136"/>
                <a:gd name="T15" fmla="*/ 7 h 66"/>
                <a:gd name="T16" fmla="*/ 17 w 136"/>
                <a:gd name="T17" fmla="*/ 7 h 66"/>
                <a:gd name="T18" fmla="*/ 17 w 136"/>
                <a:gd name="T19" fmla="*/ 8 h 66"/>
                <a:gd name="T20" fmla="*/ 4 w 136"/>
                <a:gd name="T21" fmla="*/ 7 h 66"/>
                <a:gd name="T22" fmla="*/ 2 w 136"/>
                <a:gd name="T23" fmla="*/ 6 h 66"/>
                <a:gd name="T24" fmla="*/ 0 w 136"/>
                <a:gd name="T25" fmla="*/ 6 h 66"/>
                <a:gd name="T26" fmla="*/ 1 w 136"/>
                <a:gd name="T27" fmla="*/ 6 h 66"/>
                <a:gd name="T28" fmla="*/ 9 w 136"/>
                <a:gd name="T29" fmla="*/ 2 h 66"/>
                <a:gd name="T30" fmla="*/ 10 w 136"/>
                <a:gd name="T31" fmla="*/ 1 h 66"/>
                <a:gd name="T32" fmla="*/ 6 w 136"/>
                <a:gd name="T33" fmla="*/ 1 h 66"/>
                <a:gd name="T34" fmla="*/ 4 w 136"/>
                <a:gd name="T35" fmla="*/ 1 h 66"/>
                <a:gd name="T36" fmla="*/ 9 w 136"/>
                <a:gd name="T37" fmla="*/ 0 h 66"/>
                <a:gd name="T38" fmla="*/ 17 w 136"/>
                <a:gd name="T39" fmla="*/ 1 h 66"/>
                <a:gd name="T40" fmla="*/ 17 w 136"/>
                <a:gd name="T41" fmla="*/ 1 h 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6"/>
                <a:gd name="T64" fmla="*/ 0 h 66"/>
                <a:gd name="T65" fmla="*/ 136 w 136"/>
                <a:gd name="T66" fmla="*/ 66 h 6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6" h="66">
                  <a:moveTo>
                    <a:pt x="132" y="7"/>
                  </a:moveTo>
                  <a:lnTo>
                    <a:pt x="55" y="42"/>
                  </a:lnTo>
                  <a:lnTo>
                    <a:pt x="43" y="42"/>
                  </a:lnTo>
                  <a:lnTo>
                    <a:pt x="38" y="46"/>
                  </a:lnTo>
                  <a:lnTo>
                    <a:pt x="55" y="59"/>
                  </a:lnTo>
                  <a:lnTo>
                    <a:pt x="77" y="59"/>
                  </a:lnTo>
                  <a:lnTo>
                    <a:pt x="86" y="49"/>
                  </a:lnTo>
                  <a:lnTo>
                    <a:pt x="125" y="61"/>
                  </a:lnTo>
                  <a:lnTo>
                    <a:pt x="132" y="61"/>
                  </a:lnTo>
                  <a:lnTo>
                    <a:pt x="136" y="66"/>
                  </a:lnTo>
                  <a:lnTo>
                    <a:pt x="38" y="61"/>
                  </a:lnTo>
                  <a:lnTo>
                    <a:pt x="19" y="49"/>
                  </a:lnTo>
                  <a:lnTo>
                    <a:pt x="0" y="53"/>
                  </a:lnTo>
                  <a:lnTo>
                    <a:pt x="4" y="49"/>
                  </a:lnTo>
                  <a:lnTo>
                    <a:pt x="77" y="23"/>
                  </a:lnTo>
                  <a:lnTo>
                    <a:pt x="86" y="15"/>
                  </a:lnTo>
                  <a:lnTo>
                    <a:pt x="51" y="11"/>
                  </a:lnTo>
                  <a:lnTo>
                    <a:pt x="38" y="11"/>
                  </a:lnTo>
                  <a:lnTo>
                    <a:pt x="74" y="0"/>
                  </a:lnTo>
                  <a:lnTo>
                    <a:pt x="129" y="4"/>
                  </a:lnTo>
                  <a:lnTo>
                    <a:pt x="132" y="7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0" name="Freeform 143"/>
            <p:cNvSpPr>
              <a:spLocks/>
            </p:cNvSpPr>
            <p:nvPr/>
          </p:nvSpPr>
          <p:spPr bwMode="auto">
            <a:xfrm>
              <a:off x="253" y="4070"/>
              <a:ext cx="58" cy="49"/>
            </a:xfrm>
            <a:custGeom>
              <a:avLst/>
              <a:gdLst>
                <a:gd name="T0" fmla="*/ 14 w 117"/>
                <a:gd name="T1" fmla="*/ 8 h 97"/>
                <a:gd name="T2" fmla="*/ 5 w 117"/>
                <a:gd name="T3" fmla="*/ 4 h 97"/>
                <a:gd name="T4" fmla="*/ 5 w 117"/>
                <a:gd name="T5" fmla="*/ 5 h 97"/>
                <a:gd name="T6" fmla="*/ 5 w 117"/>
                <a:gd name="T7" fmla="*/ 7 h 97"/>
                <a:gd name="T8" fmla="*/ 9 w 117"/>
                <a:gd name="T9" fmla="*/ 12 h 97"/>
                <a:gd name="T10" fmla="*/ 8 w 117"/>
                <a:gd name="T11" fmla="*/ 13 h 97"/>
                <a:gd name="T12" fmla="*/ 0 w 117"/>
                <a:gd name="T13" fmla="*/ 1 h 97"/>
                <a:gd name="T14" fmla="*/ 2 w 117"/>
                <a:gd name="T15" fmla="*/ 3 h 97"/>
                <a:gd name="T16" fmla="*/ 3 w 117"/>
                <a:gd name="T17" fmla="*/ 0 h 97"/>
                <a:gd name="T18" fmla="*/ 12 w 117"/>
                <a:gd name="T19" fmla="*/ 6 h 97"/>
                <a:gd name="T20" fmla="*/ 14 w 117"/>
                <a:gd name="T21" fmla="*/ 8 h 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7"/>
                <a:gd name="T34" fmla="*/ 0 h 97"/>
                <a:gd name="T35" fmla="*/ 117 w 117"/>
                <a:gd name="T36" fmla="*/ 97 h 9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7" h="97">
                  <a:moveTo>
                    <a:pt x="117" y="58"/>
                  </a:moveTo>
                  <a:lnTo>
                    <a:pt x="47" y="27"/>
                  </a:lnTo>
                  <a:lnTo>
                    <a:pt x="43" y="40"/>
                  </a:lnTo>
                  <a:lnTo>
                    <a:pt x="43" y="51"/>
                  </a:lnTo>
                  <a:lnTo>
                    <a:pt x="74" y="93"/>
                  </a:lnTo>
                  <a:lnTo>
                    <a:pt x="70" y="97"/>
                  </a:lnTo>
                  <a:lnTo>
                    <a:pt x="0" y="8"/>
                  </a:lnTo>
                  <a:lnTo>
                    <a:pt x="17" y="19"/>
                  </a:lnTo>
                  <a:lnTo>
                    <a:pt x="27" y="0"/>
                  </a:lnTo>
                  <a:lnTo>
                    <a:pt x="102" y="42"/>
                  </a:lnTo>
                  <a:lnTo>
                    <a:pt x="117" y="5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1" name="Freeform 144"/>
            <p:cNvSpPr>
              <a:spLocks/>
            </p:cNvSpPr>
            <p:nvPr/>
          </p:nvSpPr>
          <p:spPr bwMode="auto">
            <a:xfrm>
              <a:off x="315" y="4090"/>
              <a:ext cx="80" cy="60"/>
            </a:xfrm>
            <a:custGeom>
              <a:avLst/>
              <a:gdLst>
                <a:gd name="T0" fmla="*/ 5 w 159"/>
                <a:gd name="T1" fmla="*/ 4 h 119"/>
                <a:gd name="T2" fmla="*/ 6 w 159"/>
                <a:gd name="T3" fmla="*/ 6 h 119"/>
                <a:gd name="T4" fmla="*/ 8 w 159"/>
                <a:gd name="T5" fmla="*/ 8 h 119"/>
                <a:gd name="T6" fmla="*/ 9 w 159"/>
                <a:gd name="T7" fmla="*/ 7 h 119"/>
                <a:gd name="T8" fmla="*/ 6 w 159"/>
                <a:gd name="T9" fmla="*/ 3 h 119"/>
                <a:gd name="T10" fmla="*/ 6 w 159"/>
                <a:gd name="T11" fmla="*/ 3 h 119"/>
                <a:gd name="T12" fmla="*/ 14 w 159"/>
                <a:gd name="T13" fmla="*/ 7 h 119"/>
                <a:gd name="T14" fmla="*/ 15 w 159"/>
                <a:gd name="T15" fmla="*/ 7 h 119"/>
                <a:gd name="T16" fmla="*/ 16 w 159"/>
                <a:gd name="T17" fmla="*/ 6 h 119"/>
                <a:gd name="T18" fmla="*/ 20 w 159"/>
                <a:gd name="T19" fmla="*/ 7 h 119"/>
                <a:gd name="T20" fmla="*/ 20 w 159"/>
                <a:gd name="T21" fmla="*/ 7 h 119"/>
                <a:gd name="T22" fmla="*/ 20 w 159"/>
                <a:gd name="T23" fmla="*/ 8 h 119"/>
                <a:gd name="T24" fmla="*/ 18 w 159"/>
                <a:gd name="T25" fmla="*/ 8 h 119"/>
                <a:gd name="T26" fmla="*/ 17 w 159"/>
                <a:gd name="T27" fmla="*/ 9 h 119"/>
                <a:gd name="T28" fmla="*/ 12 w 159"/>
                <a:gd name="T29" fmla="*/ 8 h 119"/>
                <a:gd name="T30" fmla="*/ 12 w 159"/>
                <a:gd name="T31" fmla="*/ 8 h 119"/>
                <a:gd name="T32" fmla="*/ 11 w 159"/>
                <a:gd name="T33" fmla="*/ 8 h 119"/>
                <a:gd name="T34" fmla="*/ 19 w 159"/>
                <a:gd name="T35" fmla="*/ 14 h 119"/>
                <a:gd name="T36" fmla="*/ 20 w 159"/>
                <a:gd name="T37" fmla="*/ 14 h 119"/>
                <a:gd name="T38" fmla="*/ 20 w 159"/>
                <a:gd name="T39" fmla="*/ 14 h 119"/>
                <a:gd name="T40" fmla="*/ 20 w 159"/>
                <a:gd name="T41" fmla="*/ 15 h 119"/>
                <a:gd name="T42" fmla="*/ 18 w 159"/>
                <a:gd name="T43" fmla="*/ 15 h 119"/>
                <a:gd name="T44" fmla="*/ 13 w 159"/>
                <a:gd name="T45" fmla="*/ 11 h 119"/>
                <a:gd name="T46" fmla="*/ 12 w 159"/>
                <a:gd name="T47" fmla="*/ 11 h 119"/>
                <a:gd name="T48" fmla="*/ 13 w 159"/>
                <a:gd name="T49" fmla="*/ 14 h 119"/>
                <a:gd name="T50" fmla="*/ 12 w 159"/>
                <a:gd name="T51" fmla="*/ 14 h 119"/>
                <a:gd name="T52" fmla="*/ 0 w 159"/>
                <a:gd name="T53" fmla="*/ 1 h 119"/>
                <a:gd name="T54" fmla="*/ 0 w 159"/>
                <a:gd name="T55" fmla="*/ 0 h 119"/>
                <a:gd name="T56" fmla="*/ 2 w 159"/>
                <a:gd name="T57" fmla="*/ 0 h 119"/>
                <a:gd name="T58" fmla="*/ 5 w 159"/>
                <a:gd name="T59" fmla="*/ 4 h 11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9"/>
                <a:gd name="T91" fmla="*/ 0 h 119"/>
                <a:gd name="T92" fmla="*/ 159 w 159"/>
                <a:gd name="T93" fmla="*/ 119 h 11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9" h="119">
                  <a:moveTo>
                    <a:pt x="34" y="30"/>
                  </a:moveTo>
                  <a:lnTo>
                    <a:pt x="42" y="45"/>
                  </a:lnTo>
                  <a:lnTo>
                    <a:pt x="57" y="61"/>
                  </a:lnTo>
                  <a:lnTo>
                    <a:pt x="66" y="53"/>
                  </a:lnTo>
                  <a:lnTo>
                    <a:pt x="46" y="22"/>
                  </a:lnTo>
                  <a:lnTo>
                    <a:pt x="42" y="18"/>
                  </a:lnTo>
                  <a:lnTo>
                    <a:pt x="108" y="53"/>
                  </a:lnTo>
                  <a:lnTo>
                    <a:pt x="116" y="53"/>
                  </a:lnTo>
                  <a:lnTo>
                    <a:pt x="121" y="42"/>
                  </a:lnTo>
                  <a:lnTo>
                    <a:pt x="156" y="49"/>
                  </a:lnTo>
                  <a:lnTo>
                    <a:pt x="159" y="53"/>
                  </a:lnTo>
                  <a:lnTo>
                    <a:pt x="159" y="61"/>
                  </a:lnTo>
                  <a:lnTo>
                    <a:pt x="144" y="57"/>
                  </a:lnTo>
                  <a:lnTo>
                    <a:pt x="136" y="68"/>
                  </a:lnTo>
                  <a:lnTo>
                    <a:pt x="93" y="61"/>
                  </a:lnTo>
                  <a:lnTo>
                    <a:pt x="89" y="57"/>
                  </a:lnTo>
                  <a:lnTo>
                    <a:pt x="85" y="61"/>
                  </a:lnTo>
                  <a:lnTo>
                    <a:pt x="151" y="108"/>
                  </a:lnTo>
                  <a:lnTo>
                    <a:pt x="156" y="108"/>
                  </a:lnTo>
                  <a:lnTo>
                    <a:pt x="159" y="111"/>
                  </a:lnTo>
                  <a:lnTo>
                    <a:pt x="159" y="119"/>
                  </a:lnTo>
                  <a:lnTo>
                    <a:pt x="140" y="116"/>
                  </a:lnTo>
                  <a:lnTo>
                    <a:pt x="97" y="85"/>
                  </a:lnTo>
                  <a:lnTo>
                    <a:pt x="93" y="85"/>
                  </a:lnTo>
                  <a:lnTo>
                    <a:pt x="101" y="111"/>
                  </a:lnTo>
                  <a:lnTo>
                    <a:pt x="89" y="111"/>
                  </a:lnTo>
                  <a:lnTo>
                    <a:pt x="0" y="7"/>
                  </a:lnTo>
                  <a:lnTo>
                    <a:pt x="0" y="0"/>
                  </a:lnTo>
                  <a:lnTo>
                    <a:pt x="11" y="0"/>
                  </a:lnTo>
                  <a:lnTo>
                    <a:pt x="34" y="3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2" name="Freeform 145"/>
            <p:cNvSpPr>
              <a:spLocks/>
            </p:cNvSpPr>
            <p:nvPr/>
          </p:nvSpPr>
          <p:spPr bwMode="auto">
            <a:xfrm>
              <a:off x="401" y="4096"/>
              <a:ext cx="128" cy="49"/>
            </a:xfrm>
            <a:custGeom>
              <a:avLst/>
              <a:gdLst>
                <a:gd name="T0" fmla="*/ 28 w 257"/>
                <a:gd name="T1" fmla="*/ 2 h 97"/>
                <a:gd name="T2" fmla="*/ 29 w 257"/>
                <a:gd name="T3" fmla="*/ 2 h 97"/>
                <a:gd name="T4" fmla="*/ 31 w 257"/>
                <a:gd name="T5" fmla="*/ 1 h 97"/>
                <a:gd name="T6" fmla="*/ 32 w 257"/>
                <a:gd name="T7" fmla="*/ 3 h 97"/>
                <a:gd name="T8" fmla="*/ 30 w 257"/>
                <a:gd name="T9" fmla="*/ 4 h 97"/>
                <a:gd name="T10" fmla="*/ 24 w 257"/>
                <a:gd name="T11" fmla="*/ 2 h 97"/>
                <a:gd name="T12" fmla="*/ 15 w 257"/>
                <a:gd name="T13" fmla="*/ 3 h 97"/>
                <a:gd name="T14" fmla="*/ 21 w 257"/>
                <a:gd name="T15" fmla="*/ 6 h 97"/>
                <a:gd name="T16" fmla="*/ 24 w 257"/>
                <a:gd name="T17" fmla="*/ 7 h 97"/>
                <a:gd name="T18" fmla="*/ 25 w 257"/>
                <a:gd name="T19" fmla="*/ 7 h 97"/>
                <a:gd name="T20" fmla="*/ 25 w 257"/>
                <a:gd name="T21" fmla="*/ 7 h 97"/>
                <a:gd name="T22" fmla="*/ 21 w 257"/>
                <a:gd name="T23" fmla="*/ 7 h 97"/>
                <a:gd name="T24" fmla="*/ 16 w 257"/>
                <a:gd name="T25" fmla="*/ 5 h 97"/>
                <a:gd name="T26" fmla="*/ 7 w 257"/>
                <a:gd name="T27" fmla="*/ 3 h 97"/>
                <a:gd name="T28" fmla="*/ 7 w 257"/>
                <a:gd name="T29" fmla="*/ 8 h 97"/>
                <a:gd name="T30" fmla="*/ 2 w 257"/>
                <a:gd name="T31" fmla="*/ 9 h 97"/>
                <a:gd name="T32" fmla="*/ 6 w 257"/>
                <a:gd name="T33" fmla="*/ 13 h 97"/>
                <a:gd name="T34" fmla="*/ 2 w 257"/>
                <a:gd name="T35" fmla="*/ 11 h 97"/>
                <a:gd name="T36" fmla="*/ 0 w 257"/>
                <a:gd name="T37" fmla="*/ 7 h 97"/>
                <a:gd name="T38" fmla="*/ 0 w 257"/>
                <a:gd name="T39" fmla="*/ 6 h 97"/>
                <a:gd name="T40" fmla="*/ 1 w 257"/>
                <a:gd name="T41" fmla="*/ 6 h 97"/>
                <a:gd name="T42" fmla="*/ 4 w 257"/>
                <a:gd name="T43" fmla="*/ 7 h 97"/>
                <a:gd name="T44" fmla="*/ 6 w 257"/>
                <a:gd name="T45" fmla="*/ 7 h 97"/>
                <a:gd name="T46" fmla="*/ 6 w 257"/>
                <a:gd name="T47" fmla="*/ 3 h 97"/>
                <a:gd name="T48" fmla="*/ 5 w 257"/>
                <a:gd name="T49" fmla="*/ 2 h 97"/>
                <a:gd name="T50" fmla="*/ 5 w 257"/>
                <a:gd name="T51" fmla="*/ 1 h 97"/>
                <a:gd name="T52" fmla="*/ 13 w 257"/>
                <a:gd name="T53" fmla="*/ 4 h 97"/>
                <a:gd name="T54" fmla="*/ 13 w 257"/>
                <a:gd name="T55" fmla="*/ 3 h 97"/>
                <a:gd name="T56" fmla="*/ 10 w 257"/>
                <a:gd name="T57" fmla="*/ 1 h 97"/>
                <a:gd name="T58" fmla="*/ 10 w 257"/>
                <a:gd name="T59" fmla="*/ 0 h 97"/>
                <a:gd name="T60" fmla="*/ 22 w 257"/>
                <a:gd name="T61" fmla="*/ 1 h 97"/>
                <a:gd name="T62" fmla="*/ 28 w 257"/>
                <a:gd name="T63" fmla="*/ 2 h 9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7"/>
                <a:gd name="T97" fmla="*/ 0 h 97"/>
                <a:gd name="T98" fmla="*/ 257 w 257"/>
                <a:gd name="T99" fmla="*/ 97 h 9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7" h="97">
                  <a:moveTo>
                    <a:pt x="225" y="11"/>
                  </a:moveTo>
                  <a:lnTo>
                    <a:pt x="238" y="15"/>
                  </a:lnTo>
                  <a:lnTo>
                    <a:pt x="249" y="7"/>
                  </a:lnTo>
                  <a:lnTo>
                    <a:pt x="257" y="19"/>
                  </a:lnTo>
                  <a:lnTo>
                    <a:pt x="244" y="27"/>
                  </a:lnTo>
                  <a:lnTo>
                    <a:pt x="198" y="15"/>
                  </a:lnTo>
                  <a:lnTo>
                    <a:pt x="124" y="19"/>
                  </a:lnTo>
                  <a:lnTo>
                    <a:pt x="174" y="46"/>
                  </a:lnTo>
                  <a:lnTo>
                    <a:pt x="195" y="50"/>
                  </a:lnTo>
                  <a:lnTo>
                    <a:pt x="206" y="50"/>
                  </a:lnTo>
                  <a:lnTo>
                    <a:pt x="206" y="53"/>
                  </a:lnTo>
                  <a:lnTo>
                    <a:pt x="170" y="53"/>
                  </a:lnTo>
                  <a:lnTo>
                    <a:pt x="128" y="38"/>
                  </a:lnTo>
                  <a:lnTo>
                    <a:pt x="58" y="23"/>
                  </a:lnTo>
                  <a:lnTo>
                    <a:pt x="58" y="61"/>
                  </a:lnTo>
                  <a:lnTo>
                    <a:pt x="19" y="65"/>
                  </a:lnTo>
                  <a:lnTo>
                    <a:pt x="54" y="97"/>
                  </a:lnTo>
                  <a:lnTo>
                    <a:pt x="22" y="85"/>
                  </a:lnTo>
                  <a:lnTo>
                    <a:pt x="4" y="50"/>
                  </a:lnTo>
                  <a:lnTo>
                    <a:pt x="0" y="46"/>
                  </a:lnTo>
                  <a:lnTo>
                    <a:pt x="15" y="46"/>
                  </a:lnTo>
                  <a:lnTo>
                    <a:pt x="35" y="53"/>
                  </a:lnTo>
                  <a:lnTo>
                    <a:pt x="50" y="53"/>
                  </a:lnTo>
                  <a:lnTo>
                    <a:pt x="50" y="23"/>
                  </a:lnTo>
                  <a:lnTo>
                    <a:pt x="43" y="11"/>
                  </a:lnTo>
                  <a:lnTo>
                    <a:pt x="43" y="4"/>
                  </a:lnTo>
                  <a:lnTo>
                    <a:pt x="105" y="27"/>
                  </a:lnTo>
                  <a:lnTo>
                    <a:pt x="109" y="23"/>
                  </a:lnTo>
                  <a:lnTo>
                    <a:pt x="85" y="7"/>
                  </a:lnTo>
                  <a:lnTo>
                    <a:pt x="85" y="0"/>
                  </a:lnTo>
                  <a:lnTo>
                    <a:pt x="183" y="7"/>
                  </a:lnTo>
                  <a:lnTo>
                    <a:pt x="225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3" name="Freeform 146"/>
            <p:cNvSpPr>
              <a:spLocks/>
            </p:cNvSpPr>
            <p:nvPr/>
          </p:nvSpPr>
          <p:spPr bwMode="auto">
            <a:xfrm>
              <a:off x="436" y="4115"/>
              <a:ext cx="37" cy="25"/>
            </a:xfrm>
            <a:custGeom>
              <a:avLst/>
              <a:gdLst>
                <a:gd name="T0" fmla="*/ 9 w 74"/>
                <a:gd name="T1" fmla="*/ 6 h 51"/>
                <a:gd name="T2" fmla="*/ 5 w 74"/>
                <a:gd name="T3" fmla="*/ 5 h 51"/>
                <a:gd name="T4" fmla="*/ 1 w 74"/>
                <a:gd name="T5" fmla="*/ 2 h 51"/>
                <a:gd name="T6" fmla="*/ 0 w 74"/>
                <a:gd name="T7" fmla="*/ 0 h 51"/>
                <a:gd name="T8" fmla="*/ 7 w 74"/>
                <a:gd name="T9" fmla="*/ 5 h 51"/>
                <a:gd name="T10" fmla="*/ 9 w 74"/>
                <a:gd name="T11" fmla="*/ 6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51"/>
                <a:gd name="T20" fmla="*/ 74 w 74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51">
                  <a:moveTo>
                    <a:pt x="74" y="51"/>
                  </a:moveTo>
                  <a:lnTo>
                    <a:pt x="39" y="43"/>
                  </a:lnTo>
                  <a:lnTo>
                    <a:pt x="11" y="23"/>
                  </a:lnTo>
                  <a:lnTo>
                    <a:pt x="0" y="0"/>
                  </a:lnTo>
                  <a:lnTo>
                    <a:pt x="62" y="47"/>
                  </a:lnTo>
                  <a:lnTo>
                    <a:pt x="74" y="5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4" name="Freeform 147"/>
            <p:cNvSpPr>
              <a:spLocks/>
            </p:cNvSpPr>
            <p:nvPr/>
          </p:nvSpPr>
          <p:spPr bwMode="auto">
            <a:xfrm>
              <a:off x="890" y="3426"/>
              <a:ext cx="163" cy="176"/>
            </a:xfrm>
            <a:custGeom>
              <a:avLst/>
              <a:gdLst>
                <a:gd name="T0" fmla="*/ 30 w 325"/>
                <a:gd name="T1" fmla="*/ 5 h 351"/>
                <a:gd name="T2" fmla="*/ 31 w 325"/>
                <a:gd name="T3" fmla="*/ 11 h 351"/>
                <a:gd name="T4" fmla="*/ 29 w 325"/>
                <a:gd name="T5" fmla="*/ 9 h 351"/>
                <a:gd name="T6" fmla="*/ 28 w 325"/>
                <a:gd name="T7" fmla="*/ 9 h 351"/>
                <a:gd name="T8" fmla="*/ 30 w 325"/>
                <a:gd name="T9" fmla="*/ 12 h 351"/>
                <a:gd name="T10" fmla="*/ 26 w 325"/>
                <a:gd name="T11" fmla="*/ 11 h 351"/>
                <a:gd name="T12" fmla="*/ 22 w 325"/>
                <a:gd name="T13" fmla="*/ 11 h 351"/>
                <a:gd name="T14" fmla="*/ 24 w 325"/>
                <a:gd name="T15" fmla="*/ 16 h 351"/>
                <a:gd name="T16" fmla="*/ 20 w 325"/>
                <a:gd name="T17" fmla="*/ 14 h 351"/>
                <a:gd name="T18" fmla="*/ 15 w 325"/>
                <a:gd name="T19" fmla="*/ 12 h 351"/>
                <a:gd name="T20" fmla="*/ 12 w 325"/>
                <a:gd name="T21" fmla="*/ 15 h 351"/>
                <a:gd name="T22" fmla="*/ 14 w 325"/>
                <a:gd name="T23" fmla="*/ 18 h 351"/>
                <a:gd name="T24" fmla="*/ 14 w 325"/>
                <a:gd name="T25" fmla="*/ 18 h 351"/>
                <a:gd name="T26" fmla="*/ 12 w 325"/>
                <a:gd name="T27" fmla="*/ 17 h 351"/>
                <a:gd name="T28" fmla="*/ 14 w 325"/>
                <a:gd name="T29" fmla="*/ 21 h 351"/>
                <a:gd name="T30" fmla="*/ 11 w 325"/>
                <a:gd name="T31" fmla="*/ 25 h 351"/>
                <a:gd name="T32" fmla="*/ 13 w 325"/>
                <a:gd name="T33" fmla="*/ 26 h 351"/>
                <a:gd name="T34" fmla="*/ 13 w 325"/>
                <a:gd name="T35" fmla="*/ 27 h 351"/>
                <a:gd name="T36" fmla="*/ 7 w 325"/>
                <a:gd name="T37" fmla="*/ 29 h 351"/>
                <a:gd name="T38" fmla="*/ 7 w 325"/>
                <a:gd name="T39" fmla="*/ 30 h 351"/>
                <a:gd name="T40" fmla="*/ 8 w 325"/>
                <a:gd name="T41" fmla="*/ 32 h 351"/>
                <a:gd name="T42" fmla="*/ 3 w 325"/>
                <a:gd name="T43" fmla="*/ 35 h 351"/>
                <a:gd name="T44" fmla="*/ 2 w 325"/>
                <a:gd name="T45" fmla="*/ 36 h 351"/>
                <a:gd name="T46" fmla="*/ 5 w 325"/>
                <a:gd name="T47" fmla="*/ 37 h 351"/>
                <a:gd name="T48" fmla="*/ 4 w 325"/>
                <a:gd name="T49" fmla="*/ 39 h 351"/>
                <a:gd name="T50" fmla="*/ 3 w 325"/>
                <a:gd name="T51" fmla="*/ 41 h 351"/>
                <a:gd name="T52" fmla="*/ 5 w 325"/>
                <a:gd name="T53" fmla="*/ 42 h 351"/>
                <a:gd name="T54" fmla="*/ 5 w 325"/>
                <a:gd name="T55" fmla="*/ 44 h 351"/>
                <a:gd name="T56" fmla="*/ 10 w 325"/>
                <a:gd name="T57" fmla="*/ 43 h 351"/>
                <a:gd name="T58" fmla="*/ 10 w 325"/>
                <a:gd name="T59" fmla="*/ 40 h 351"/>
                <a:gd name="T60" fmla="*/ 3 w 325"/>
                <a:gd name="T61" fmla="*/ 34 h 351"/>
                <a:gd name="T62" fmla="*/ 10 w 325"/>
                <a:gd name="T63" fmla="*/ 37 h 351"/>
                <a:gd name="T64" fmla="*/ 13 w 325"/>
                <a:gd name="T65" fmla="*/ 37 h 351"/>
                <a:gd name="T66" fmla="*/ 13 w 325"/>
                <a:gd name="T67" fmla="*/ 36 h 351"/>
                <a:gd name="T68" fmla="*/ 17 w 325"/>
                <a:gd name="T69" fmla="*/ 36 h 351"/>
                <a:gd name="T70" fmla="*/ 21 w 325"/>
                <a:gd name="T71" fmla="*/ 36 h 351"/>
                <a:gd name="T72" fmla="*/ 14 w 325"/>
                <a:gd name="T73" fmla="*/ 26 h 351"/>
                <a:gd name="T74" fmla="*/ 13 w 325"/>
                <a:gd name="T75" fmla="*/ 24 h 351"/>
                <a:gd name="T76" fmla="*/ 19 w 325"/>
                <a:gd name="T77" fmla="*/ 25 h 351"/>
                <a:gd name="T78" fmla="*/ 21 w 325"/>
                <a:gd name="T79" fmla="*/ 20 h 351"/>
                <a:gd name="T80" fmla="*/ 20 w 325"/>
                <a:gd name="T81" fmla="*/ 16 h 351"/>
                <a:gd name="T82" fmla="*/ 24 w 325"/>
                <a:gd name="T83" fmla="*/ 18 h 351"/>
                <a:gd name="T84" fmla="*/ 30 w 325"/>
                <a:gd name="T85" fmla="*/ 23 h 351"/>
                <a:gd name="T86" fmla="*/ 29 w 325"/>
                <a:gd name="T87" fmla="*/ 18 h 351"/>
                <a:gd name="T88" fmla="*/ 30 w 325"/>
                <a:gd name="T89" fmla="*/ 16 h 351"/>
                <a:gd name="T90" fmla="*/ 33 w 325"/>
                <a:gd name="T91" fmla="*/ 18 h 351"/>
                <a:gd name="T92" fmla="*/ 33 w 325"/>
                <a:gd name="T93" fmla="*/ 15 h 351"/>
                <a:gd name="T94" fmla="*/ 32 w 325"/>
                <a:gd name="T95" fmla="*/ 11 h 351"/>
                <a:gd name="T96" fmla="*/ 34 w 325"/>
                <a:gd name="T97" fmla="*/ 12 h 351"/>
                <a:gd name="T98" fmla="*/ 35 w 325"/>
                <a:gd name="T99" fmla="*/ 11 h 351"/>
                <a:gd name="T100" fmla="*/ 39 w 325"/>
                <a:gd name="T101" fmla="*/ 10 h 35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25"/>
                <a:gd name="T154" fmla="*/ 0 h 351"/>
                <a:gd name="T155" fmla="*/ 325 w 325"/>
                <a:gd name="T156" fmla="*/ 351 h 35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25" h="351">
                  <a:moveTo>
                    <a:pt x="299" y="72"/>
                  </a:moveTo>
                  <a:lnTo>
                    <a:pt x="228" y="0"/>
                  </a:lnTo>
                  <a:lnTo>
                    <a:pt x="228" y="10"/>
                  </a:lnTo>
                  <a:lnTo>
                    <a:pt x="231" y="21"/>
                  </a:lnTo>
                  <a:lnTo>
                    <a:pt x="233" y="35"/>
                  </a:lnTo>
                  <a:lnTo>
                    <a:pt x="237" y="48"/>
                  </a:lnTo>
                  <a:lnTo>
                    <a:pt x="240" y="61"/>
                  </a:lnTo>
                  <a:lnTo>
                    <a:pt x="244" y="72"/>
                  </a:lnTo>
                  <a:lnTo>
                    <a:pt x="246" y="80"/>
                  </a:lnTo>
                  <a:lnTo>
                    <a:pt x="247" y="85"/>
                  </a:lnTo>
                  <a:lnTo>
                    <a:pt x="244" y="83"/>
                  </a:lnTo>
                  <a:lnTo>
                    <a:pt x="240" y="80"/>
                  </a:lnTo>
                  <a:lnTo>
                    <a:pt x="236" y="76"/>
                  </a:lnTo>
                  <a:lnTo>
                    <a:pt x="231" y="72"/>
                  </a:lnTo>
                  <a:lnTo>
                    <a:pt x="226" y="69"/>
                  </a:lnTo>
                  <a:lnTo>
                    <a:pt x="221" y="65"/>
                  </a:lnTo>
                  <a:lnTo>
                    <a:pt x="217" y="62"/>
                  </a:lnTo>
                  <a:lnTo>
                    <a:pt x="214" y="59"/>
                  </a:lnTo>
                  <a:lnTo>
                    <a:pt x="217" y="62"/>
                  </a:lnTo>
                  <a:lnTo>
                    <a:pt x="220" y="66"/>
                  </a:lnTo>
                  <a:lnTo>
                    <a:pt x="224" y="70"/>
                  </a:lnTo>
                  <a:lnTo>
                    <a:pt x="226" y="76"/>
                  </a:lnTo>
                  <a:lnTo>
                    <a:pt x="229" y="81"/>
                  </a:lnTo>
                  <a:lnTo>
                    <a:pt x="232" y="88"/>
                  </a:lnTo>
                  <a:lnTo>
                    <a:pt x="233" y="94"/>
                  </a:lnTo>
                  <a:lnTo>
                    <a:pt x="233" y="98"/>
                  </a:lnTo>
                  <a:lnTo>
                    <a:pt x="228" y="95"/>
                  </a:lnTo>
                  <a:lnTo>
                    <a:pt x="221" y="92"/>
                  </a:lnTo>
                  <a:lnTo>
                    <a:pt x="213" y="89"/>
                  </a:lnTo>
                  <a:lnTo>
                    <a:pt x="204" y="85"/>
                  </a:lnTo>
                  <a:lnTo>
                    <a:pt x="196" y="83"/>
                  </a:lnTo>
                  <a:lnTo>
                    <a:pt x="188" y="81"/>
                  </a:lnTo>
                  <a:lnTo>
                    <a:pt x="181" y="80"/>
                  </a:lnTo>
                  <a:lnTo>
                    <a:pt x="176" y="78"/>
                  </a:lnTo>
                  <a:lnTo>
                    <a:pt x="176" y="87"/>
                  </a:lnTo>
                  <a:lnTo>
                    <a:pt x="177" y="94"/>
                  </a:lnTo>
                  <a:lnTo>
                    <a:pt x="180" y="103"/>
                  </a:lnTo>
                  <a:lnTo>
                    <a:pt x="183" y="111"/>
                  </a:lnTo>
                  <a:lnTo>
                    <a:pt x="184" y="120"/>
                  </a:lnTo>
                  <a:lnTo>
                    <a:pt x="187" y="128"/>
                  </a:lnTo>
                  <a:lnTo>
                    <a:pt x="188" y="136"/>
                  </a:lnTo>
                  <a:lnTo>
                    <a:pt x="188" y="143"/>
                  </a:lnTo>
                  <a:lnTo>
                    <a:pt x="178" y="129"/>
                  </a:lnTo>
                  <a:lnTo>
                    <a:pt x="169" y="118"/>
                  </a:lnTo>
                  <a:lnTo>
                    <a:pt x="158" y="109"/>
                  </a:lnTo>
                  <a:lnTo>
                    <a:pt x="147" y="102"/>
                  </a:lnTo>
                  <a:lnTo>
                    <a:pt x="140" y="99"/>
                  </a:lnTo>
                  <a:lnTo>
                    <a:pt x="133" y="96"/>
                  </a:lnTo>
                  <a:lnTo>
                    <a:pt x="126" y="95"/>
                  </a:lnTo>
                  <a:lnTo>
                    <a:pt x="119" y="94"/>
                  </a:lnTo>
                  <a:lnTo>
                    <a:pt x="103" y="95"/>
                  </a:lnTo>
                  <a:lnTo>
                    <a:pt x="85" y="98"/>
                  </a:lnTo>
                  <a:lnTo>
                    <a:pt x="104" y="117"/>
                  </a:lnTo>
                  <a:lnTo>
                    <a:pt x="97" y="117"/>
                  </a:lnTo>
                  <a:lnTo>
                    <a:pt x="91" y="117"/>
                  </a:lnTo>
                  <a:lnTo>
                    <a:pt x="93" y="121"/>
                  </a:lnTo>
                  <a:lnTo>
                    <a:pt x="97" y="124"/>
                  </a:lnTo>
                  <a:lnTo>
                    <a:pt x="100" y="129"/>
                  </a:lnTo>
                  <a:lnTo>
                    <a:pt x="104" y="133"/>
                  </a:lnTo>
                  <a:lnTo>
                    <a:pt x="108" y="139"/>
                  </a:lnTo>
                  <a:lnTo>
                    <a:pt x="111" y="143"/>
                  </a:lnTo>
                  <a:lnTo>
                    <a:pt x="114" y="147"/>
                  </a:lnTo>
                  <a:lnTo>
                    <a:pt x="117" y="150"/>
                  </a:lnTo>
                  <a:lnTo>
                    <a:pt x="114" y="147"/>
                  </a:lnTo>
                  <a:lnTo>
                    <a:pt x="111" y="144"/>
                  </a:lnTo>
                  <a:lnTo>
                    <a:pt x="108" y="141"/>
                  </a:lnTo>
                  <a:lnTo>
                    <a:pt x="104" y="137"/>
                  </a:lnTo>
                  <a:lnTo>
                    <a:pt x="100" y="135"/>
                  </a:lnTo>
                  <a:lnTo>
                    <a:pt x="97" y="132"/>
                  </a:lnTo>
                  <a:lnTo>
                    <a:pt x="93" y="131"/>
                  </a:lnTo>
                  <a:lnTo>
                    <a:pt x="91" y="131"/>
                  </a:lnTo>
                  <a:lnTo>
                    <a:pt x="92" y="140"/>
                  </a:lnTo>
                  <a:lnTo>
                    <a:pt x="96" y="148"/>
                  </a:lnTo>
                  <a:lnTo>
                    <a:pt x="102" y="155"/>
                  </a:lnTo>
                  <a:lnTo>
                    <a:pt x="107" y="163"/>
                  </a:lnTo>
                  <a:lnTo>
                    <a:pt x="114" y="170"/>
                  </a:lnTo>
                  <a:lnTo>
                    <a:pt x="118" y="177"/>
                  </a:lnTo>
                  <a:lnTo>
                    <a:pt x="122" y="185"/>
                  </a:lnTo>
                  <a:lnTo>
                    <a:pt x="124" y="195"/>
                  </a:lnTo>
                  <a:lnTo>
                    <a:pt x="85" y="195"/>
                  </a:lnTo>
                  <a:lnTo>
                    <a:pt x="85" y="198"/>
                  </a:lnTo>
                  <a:lnTo>
                    <a:pt x="88" y="200"/>
                  </a:lnTo>
                  <a:lnTo>
                    <a:pt x="91" y="202"/>
                  </a:lnTo>
                  <a:lnTo>
                    <a:pt x="95" y="205"/>
                  </a:lnTo>
                  <a:lnTo>
                    <a:pt x="100" y="206"/>
                  </a:lnTo>
                  <a:lnTo>
                    <a:pt x="104" y="207"/>
                  </a:lnTo>
                  <a:lnTo>
                    <a:pt x="107" y="207"/>
                  </a:lnTo>
                  <a:lnTo>
                    <a:pt x="111" y="209"/>
                  </a:lnTo>
                  <a:lnTo>
                    <a:pt x="107" y="211"/>
                  </a:lnTo>
                  <a:lnTo>
                    <a:pt x="100" y="214"/>
                  </a:lnTo>
                  <a:lnTo>
                    <a:pt x="92" y="217"/>
                  </a:lnTo>
                  <a:lnTo>
                    <a:pt x="84" y="220"/>
                  </a:lnTo>
                  <a:lnTo>
                    <a:pt x="73" y="224"/>
                  </a:lnTo>
                  <a:lnTo>
                    <a:pt x="63" y="225"/>
                  </a:lnTo>
                  <a:lnTo>
                    <a:pt x="54" y="226"/>
                  </a:lnTo>
                  <a:lnTo>
                    <a:pt x="45" y="228"/>
                  </a:lnTo>
                  <a:lnTo>
                    <a:pt x="47" y="231"/>
                  </a:lnTo>
                  <a:lnTo>
                    <a:pt x="48" y="232"/>
                  </a:lnTo>
                  <a:lnTo>
                    <a:pt x="51" y="235"/>
                  </a:lnTo>
                  <a:lnTo>
                    <a:pt x="54" y="237"/>
                  </a:lnTo>
                  <a:lnTo>
                    <a:pt x="56" y="240"/>
                  </a:lnTo>
                  <a:lnTo>
                    <a:pt x="59" y="242"/>
                  </a:lnTo>
                  <a:lnTo>
                    <a:pt x="63" y="244"/>
                  </a:lnTo>
                  <a:lnTo>
                    <a:pt x="66" y="247"/>
                  </a:lnTo>
                  <a:lnTo>
                    <a:pt x="62" y="253"/>
                  </a:lnTo>
                  <a:lnTo>
                    <a:pt x="55" y="257"/>
                  </a:lnTo>
                  <a:lnTo>
                    <a:pt x="47" y="261"/>
                  </a:lnTo>
                  <a:lnTo>
                    <a:pt x="37" y="266"/>
                  </a:lnTo>
                  <a:lnTo>
                    <a:pt x="28" y="270"/>
                  </a:lnTo>
                  <a:lnTo>
                    <a:pt x="18" y="273"/>
                  </a:lnTo>
                  <a:lnTo>
                    <a:pt x="8" y="277"/>
                  </a:lnTo>
                  <a:lnTo>
                    <a:pt x="0" y="280"/>
                  </a:lnTo>
                  <a:lnTo>
                    <a:pt x="6" y="280"/>
                  </a:lnTo>
                  <a:lnTo>
                    <a:pt x="10" y="281"/>
                  </a:lnTo>
                  <a:lnTo>
                    <a:pt x="15" y="284"/>
                  </a:lnTo>
                  <a:lnTo>
                    <a:pt x="19" y="285"/>
                  </a:lnTo>
                  <a:lnTo>
                    <a:pt x="25" y="288"/>
                  </a:lnTo>
                  <a:lnTo>
                    <a:pt x="30" y="291"/>
                  </a:lnTo>
                  <a:lnTo>
                    <a:pt x="34" y="292"/>
                  </a:lnTo>
                  <a:lnTo>
                    <a:pt x="40" y="292"/>
                  </a:lnTo>
                  <a:lnTo>
                    <a:pt x="39" y="295"/>
                  </a:lnTo>
                  <a:lnTo>
                    <a:pt x="37" y="298"/>
                  </a:lnTo>
                  <a:lnTo>
                    <a:pt x="34" y="299"/>
                  </a:lnTo>
                  <a:lnTo>
                    <a:pt x="32" y="302"/>
                  </a:lnTo>
                  <a:lnTo>
                    <a:pt x="29" y="305"/>
                  </a:lnTo>
                  <a:lnTo>
                    <a:pt x="26" y="307"/>
                  </a:lnTo>
                  <a:lnTo>
                    <a:pt x="22" y="309"/>
                  </a:lnTo>
                  <a:lnTo>
                    <a:pt x="19" y="311"/>
                  </a:lnTo>
                  <a:lnTo>
                    <a:pt x="19" y="318"/>
                  </a:lnTo>
                  <a:lnTo>
                    <a:pt x="19" y="325"/>
                  </a:lnTo>
                  <a:lnTo>
                    <a:pt x="22" y="325"/>
                  </a:lnTo>
                  <a:lnTo>
                    <a:pt x="26" y="325"/>
                  </a:lnTo>
                  <a:lnTo>
                    <a:pt x="29" y="327"/>
                  </a:lnTo>
                  <a:lnTo>
                    <a:pt x="33" y="328"/>
                  </a:lnTo>
                  <a:lnTo>
                    <a:pt x="37" y="329"/>
                  </a:lnTo>
                  <a:lnTo>
                    <a:pt x="40" y="331"/>
                  </a:lnTo>
                  <a:lnTo>
                    <a:pt x="43" y="331"/>
                  </a:lnTo>
                  <a:lnTo>
                    <a:pt x="45" y="331"/>
                  </a:lnTo>
                  <a:lnTo>
                    <a:pt x="26" y="351"/>
                  </a:lnTo>
                  <a:lnTo>
                    <a:pt x="34" y="350"/>
                  </a:lnTo>
                  <a:lnTo>
                    <a:pt x="43" y="349"/>
                  </a:lnTo>
                  <a:lnTo>
                    <a:pt x="51" y="347"/>
                  </a:lnTo>
                  <a:lnTo>
                    <a:pt x="59" y="344"/>
                  </a:lnTo>
                  <a:lnTo>
                    <a:pt x="67" y="342"/>
                  </a:lnTo>
                  <a:lnTo>
                    <a:pt x="76" y="340"/>
                  </a:lnTo>
                  <a:lnTo>
                    <a:pt x="84" y="339"/>
                  </a:lnTo>
                  <a:lnTo>
                    <a:pt x="91" y="338"/>
                  </a:lnTo>
                  <a:lnTo>
                    <a:pt x="89" y="332"/>
                  </a:lnTo>
                  <a:lnTo>
                    <a:pt x="82" y="325"/>
                  </a:lnTo>
                  <a:lnTo>
                    <a:pt x="74" y="317"/>
                  </a:lnTo>
                  <a:lnTo>
                    <a:pt x="63" y="307"/>
                  </a:lnTo>
                  <a:lnTo>
                    <a:pt x="51" y="296"/>
                  </a:lnTo>
                  <a:lnTo>
                    <a:pt x="40" y="287"/>
                  </a:lnTo>
                  <a:lnTo>
                    <a:pt x="29" y="276"/>
                  </a:lnTo>
                  <a:lnTo>
                    <a:pt x="19" y="266"/>
                  </a:lnTo>
                  <a:lnTo>
                    <a:pt x="26" y="272"/>
                  </a:lnTo>
                  <a:lnTo>
                    <a:pt x="36" y="277"/>
                  </a:lnTo>
                  <a:lnTo>
                    <a:pt x="47" y="283"/>
                  </a:lnTo>
                  <a:lnTo>
                    <a:pt x="59" y="288"/>
                  </a:lnTo>
                  <a:lnTo>
                    <a:pt x="73" y="292"/>
                  </a:lnTo>
                  <a:lnTo>
                    <a:pt x="85" y="295"/>
                  </a:lnTo>
                  <a:lnTo>
                    <a:pt x="96" y="298"/>
                  </a:lnTo>
                  <a:lnTo>
                    <a:pt x="104" y="299"/>
                  </a:lnTo>
                  <a:lnTo>
                    <a:pt x="104" y="296"/>
                  </a:lnTo>
                  <a:lnTo>
                    <a:pt x="103" y="294"/>
                  </a:lnTo>
                  <a:lnTo>
                    <a:pt x="102" y="291"/>
                  </a:lnTo>
                  <a:lnTo>
                    <a:pt x="102" y="290"/>
                  </a:lnTo>
                  <a:lnTo>
                    <a:pt x="100" y="287"/>
                  </a:lnTo>
                  <a:lnTo>
                    <a:pt x="99" y="284"/>
                  </a:lnTo>
                  <a:lnTo>
                    <a:pt x="97" y="281"/>
                  </a:lnTo>
                  <a:lnTo>
                    <a:pt x="97" y="280"/>
                  </a:lnTo>
                  <a:lnTo>
                    <a:pt x="106" y="280"/>
                  </a:lnTo>
                  <a:lnTo>
                    <a:pt x="115" y="281"/>
                  </a:lnTo>
                  <a:lnTo>
                    <a:pt x="125" y="283"/>
                  </a:lnTo>
                  <a:lnTo>
                    <a:pt x="136" y="284"/>
                  </a:lnTo>
                  <a:lnTo>
                    <a:pt x="145" y="287"/>
                  </a:lnTo>
                  <a:lnTo>
                    <a:pt x="155" y="291"/>
                  </a:lnTo>
                  <a:lnTo>
                    <a:pt x="163" y="294"/>
                  </a:lnTo>
                  <a:lnTo>
                    <a:pt x="169" y="299"/>
                  </a:lnTo>
                  <a:lnTo>
                    <a:pt x="161" y="285"/>
                  </a:lnTo>
                  <a:lnTo>
                    <a:pt x="152" y="268"/>
                  </a:lnTo>
                  <a:lnTo>
                    <a:pt x="143" y="250"/>
                  </a:lnTo>
                  <a:lnTo>
                    <a:pt x="133" y="232"/>
                  </a:lnTo>
                  <a:lnTo>
                    <a:pt x="122" y="216"/>
                  </a:lnTo>
                  <a:lnTo>
                    <a:pt x="111" y="202"/>
                  </a:lnTo>
                  <a:lnTo>
                    <a:pt x="106" y="196"/>
                  </a:lnTo>
                  <a:lnTo>
                    <a:pt x="102" y="192"/>
                  </a:lnTo>
                  <a:lnTo>
                    <a:pt x="96" y="189"/>
                  </a:lnTo>
                  <a:lnTo>
                    <a:pt x="91" y="188"/>
                  </a:lnTo>
                  <a:lnTo>
                    <a:pt x="99" y="189"/>
                  </a:lnTo>
                  <a:lnTo>
                    <a:pt x="108" y="191"/>
                  </a:lnTo>
                  <a:lnTo>
                    <a:pt x="117" y="192"/>
                  </a:lnTo>
                  <a:lnTo>
                    <a:pt x="126" y="195"/>
                  </a:lnTo>
                  <a:lnTo>
                    <a:pt x="136" y="198"/>
                  </a:lnTo>
                  <a:lnTo>
                    <a:pt x="145" y="199"/>
                  </a:lnTo>
                  <a:lnTo>
                    <a:pt x="155" y="200"/>
                  </a:lnTo>
                  <a:lnTo>
                    <a:pt x="162" y="202"/>
                  </a:lnTo>
                  <a:lnTo>
                    <a:pt x="162" y="181"/>
                  </a:lnTo>
                  <a:lnTo>
                    <a:pt x="162" y="166"/>
                  </a:lnTo>
                  <a:lnTo>
                    <a:pt x="161" y="155"/>
                  </a:lnTo>
                  <a:lnTo>
                    <a:pt x="159" y="148"/>
                  </a:lnTo>
                  <a:lnTo>
                    <a:pt x="158" y="143"/>
                  </a:lnTo>
                  <a:lnTo>
                    <a:pt x="156" y="137"/>
                  </a:lnTo>
                  <a:lnTo>
                    <a:pt x="156" y="132"/>
                  </a:lnTo>
                  <a:lnTo>
                    <a:pt x="156" y="124"/>
                  </a:lnTo>
                  <a:lnTo>
                    <a:pt x="162" y="124"/>
                  </a:lnTo>
                  <a:lnTo>
                    <a:pt x="169" y="125"/>
                  </a:lnTo>
                  <a:lnTo>
                    <a:pt x="174" y="128"/>
                  </a:lnTo>
                  <a:lnTo>
                    <a:pt x="180" y="131"/>
                  </a:lnTo>
                  <a:lnTo>
                    <a:pt x="192" y="137"/>
                  </a:lnTo>
                  <a:lnTo>
                    <a:pt x="203" y="146"/>
                  </a:lnTo>
                  <a:lnTo>
                    <a:pt x="214" y="155"/>
                  </a:lnTo>
                  <a:lnTo>
                    <a:pt x="224" y="165"/>
                  </a:lnTo>
                  <a:lnTo>
                    <a:pt x="232" y="174"/>
                  </a:lnTo>
                  <a:lnTo>
                    <a:pt x="240" y="183"/>
                  </a:lnTo>
                  <a:lnTo>
                    <a:pt x="240" y="177"/>
                  </a:lnTo>
                  <a:lnTo>
                    <a:pt x="239" y="169"/>
                  </a:lnTo>
                  <a:lnTo>
                    <a:pt x="236" y="162"/>
                  </a:lnTo>
                  <a:lnTo>
                    <a:pt x="233" y="152"/>
                  </a:lnTo>
                  <a:lnTo>
                    <a:pt x="232" y="144"/>
                  </a:lnTo>
                  <a:lnTo>
                    <a:pt x="229" y="136"/>
                  </a:lnTo>
                  <a:lnTo>
                    <a:pt x="228" y="129"/>
                  </a:lnTo>
                  <a:lnTo>
                    <a:pt x="228" y="124"/>
                  </a:lnTo>
                  <a:lnTo>
                    <a:pt x="231" y="125"/>
                  </a:lnTo>
                  <a:lnTo>
                    <a:pt x="235" y="126"/>
                  </a:lnTo>
                  <a:lnTo>
                    <a:pt x="241" y="131"/>
                  </a:lnTo>
                  <a:lnTo>
                    <a:pt x="247" y="133"/>
                  </a:lnTo>
                  <a:lnTo>
                    <a:pt x="252" y="137"/>
                  </a:lnTo>
                  <a:lnTo>
                    <a:pt x="258" y="140"/>
                  </a:lnTo>
                  <a:lnTo>
                    <a:pt x="263" y="143"/>
                  </a:lnTo>
                  <a:lnTo>
                    <a:pt x="266" y="143"/>
                  </a:lnTo>
                  <a:lnTo>
                    <a:pt x="263" y="137"/>
                  </a:lnTo>
                  <a:lnTo>
                    <a:pt x="262" y="132"/>
                  </a:lnTo>
                  <a:lnTo>
                    <a:pt x="259" y="124"/>
                  </a:lnTo>
                  <a:lnTo>
                    <a:pt x="258" y="117"/>
                  </a:lnTo>
                  <a:lnTo>
                    <a:pt x="255" y="109"/>
                  </a:lnTo>
                  <a:lnTo>
                    <a:pt x="254" y="100"/>
                  </a:lnTo>
                  <a:lnTo>
                    <a:pt x="254" y="92"/>
                  </a:lnTo>
                  <a:lnTo>
                    <a:pt x="254" y="85"/>
                  </a:lnTo>
                  <a:lnTo>
                    <a:pt x="255" y="85"/>
                  </a:lnTo>
                  <a:lnTo>
                    <a:pt x="258" y="87"/>
                  </a:lnTo>
                  <a:lnTo>
                    <a:pt x="261" y="87"/>
                  </a:lnTo>
                  <a:lnTo>
                    <a:pt x="263" y="88"/>
                  </a:lnTo>
                  <a:lnTo>
                    <a:pt x="265" y="89"/>
                  </a:lnTo>
                  <a:lnTo>
                    <a:pt x="268" y="91"/>
                  </a:lnTo>
                  <a:lnTo>
                    <a:pt x="270" y="91"/>
                  </a:lnTo>
                  <a:lnTo>
                    <a:pt x="273" y="92"/>
                  </a:lnTo>
                  <a:lnTo>
                    <a:pt x="273" y="88"/>
                  </a:lnTo>
                  <a:lnTo>
                    <a:pt x="274" y="85"/>
                  </a:lnTo>
                  <a:lnTo>
                    <a:pt x="276" y="83"/>
                  </a:lnTo>
                  <a:lnTo>
                    <a:pt x="279" y="81"/>
                  </a:lnTo>
                  <a:lnTo>
                    <a:pt x="284" y="78"/>
                  </a:lnTo>
                  <a:lnTo>
                    <a:pt x="291" y="77"/>
                  </a:lnTo>
                  <a:lnTo>
                    <a:pt x="298" y="77"/>
                  </a:lnTo>
                  <a:lnTo>
                    <a:pt x="306" y="78"/>
                  </a:lnTo>
                  <a:lnTo>
                    <a:pt x="313" y="78"/>
                  </a:lnTo>
                  <a:lnTo>
                    <a:pt x="318" y="78"/>
                  </a:lnTo>
                  <a:lnTo>
                    <a:pt x="325" y="85"/>
                  </a:lnTo>
                  <a:lnTo>
                    <a:pt x="299" y="72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5" name="Freeform 148"/>
            <p:cNvSpPr>
              <a:spLocks/>
            </p:cNvSpPr>
            <p:nvPr/>
          </p:nvSpPr>
          <p:spPr bwMode="auto">
            <a:xfrm>
              <a:off x="544" y="3334"/>
              <a:ext cx="269" cy="291"/>
            </a:xfrm>
            <a:custGeom>
              <a:avLst/>
              <a:gdLst>
                <a:gd name="T0" fmla="*/ 56 w 537"/>
                <a:gd name="T1" fmla="*/ 5 h 583"/>
                <a:gd name="T2" fmla="*/ 61 w 537"/>
                <a:gd name="T3" fmla="*/ 7 h 583"/>
                <a:gd name="T4" fmla="*/ 62 w 537"/>
                <a:gd name="T5" fmla="*/ 9 h 583"/>
                <a:gd name="T6" fmla="*/ 65 w 537"/>
                <a:gd name="T7" fmla="*/ 10 h 583"/>
                <a:gd name="T8" fmla="*/ 66 w 537"/>
                <a:gd name="T9" fmla="*/ 11 h 583"/>
                <a:gd name="T10" fmla="*/ 67 w 537"/>
                <a:gd name="T11" fmla="*/ 12 h 583"/>
                <a:gd name="T12" fmla="*/ 67 w 537"/>
                <a:gd name="T13" fmla="*/ 12 h 583"/>
                <a:gd name="T14" fmla="*/ 67 w 537"/>
                <a:gd name="T15" fmla="*/ 14 h 583"/>
                <a:gd name="T16" fmla="*/ 66 w 537"/>
                <a:gd name="T17" fmla="*/ 14 h 583"/>
                <a:gd name="T18" fmla="*/ 66 w 537"/>
                <a:gd name="T19" fmla="*/ 15 h 583"/>
                <a:gd name="T20" fmla="*/ 61 w 537"/>
                <a:gd name="T21" fmla="*/ 14 h 583"/>
                <a:gd name="T22" fmla="*/ 54 w 537"/>
                <a:gd name="T23" fmla="*/ 22 h 583"/>
                <a:gd name="T24" fmla="*/ 51 w 537"/>
                <a:gd name="T25" fmla="*/ 22 h 583"/>
                <a:gd name="T26" fmla="*/ 48 w 537"/>
                <a:gd name="T27" fmla="*/ 21 h 583"/>
                <a:gd name="T28" fmla="*/ 47 w 537"/>
                <a:gd name="T29" fmla="*/ 23 h 583"/>
                <a:gd name="T30" fmla="*/ 46 w 537"/>
                <a:gd name="T31" fmla="*/ 26 h 583"/>
                <a:gd name="T32" fmla="*/ 44 w 537"/>
                <a:gd name="T33" fmla="*/ 28 h 583"/>
                <a:gd name="T34" fmla="*/ 40 w 537"/>
                <a:gd name="T35" fmla="*/ 31 h 583"/>
                <a:gd name="T36" fmla="*/ 38 w 537"/>
                <a:gd name="T37" fmla="*/ 35 h 583"/>
                <a:gd name="T38" fmla="*/ 35 w 537"/>
                <a:gd name="T39" fmla="*/ 41 h 583"/>
                <a:gd name="T40" fmla="*/ 33 w 537"/>
                <a:gd name="T41" fmla="*/ 48 h 583"/>
                <a:gd name="T42" fmla="*/ 26 w 537"/>
                <a:gd name="T43" fmla="*/ 59 h 583"/>
                <a:gd name="T44" fmla="*/ 16 w 537"/>
                <a:gd name="T45" fmla="*/ 69 h 583"/>
                <a:gd name="T46" fmla="*/ 12 w 537"/>
                <a:gd name="T47" fmla="*/ 72 h 583"/>
                <a:gd name="T48" fmla="*/ 11 w 537"/>
                <a:gd name="T49" fmla="*/ 71 h 583"/>
                <a:gd name="T50" fmla="*/ 10 w 537"/>
                <a:gd name="T51" fmla="*/ 70 h 583"/>
                <a:gd name="T52" fmla="*/ 9 w 537"/>
                <a:gd name="T53" fmla="*/ 69 h 583"/>
                <a:gd name="T54" fmla="*/ 5 w 537"/>
                <a:gd name="T55" fmla="*/ 70 h 583"/>
                <a:gd name="T56" fmla="*/ 2 w 537"/>
                <a:gd name="T57" fmla="*/ 72 h 583"/>
                <a:gd name="T58" fmla="*/ 0 w 537"/>
                <a:gd name="T59" fmla="*/ 70 h 583"/>
                <a:gd name="T60" fmla="*/ 1 w 537"/>
                <a:gd name="T61" fmla="*/ 64 h 583"/>
                <a:gd name="T62" fmla="*/ 3 w 537"/>
                <a:gd name="T63" fmla="*/ 56 h 583"/>
                <a:gd name="T64" fmla="*/ 2 w 537"/>
                <a:gd name="T65" fmla="*/ 50 h 583"/>
                <a:gd name="T66" fmla="*/ 3 w 537"/>
                <a:gd name="T67" fmla="*/ 43 h 583"/>
                <a:gd name="T68" fmla="*/ 3 w 537"/>
                <a:gd name="T69" fmla="*/ 35 h 583"/>
                <a:gd name="T70" fmla="*/ 3 w 537"/>
                <a:gd name="T71" fmla="*/ 32 h 583"/>
                <a:gd name="T72" fmla="*/ 6 w 537"/>
                <a:gd name="T73" fmla="*/ 25 h 583"/>
                <a:gd name="T74" fmla="*/ 9 w 537"/>
                <a:gd name="T75" fmla="*/ 21 h 583"/>
                <a:gd name="T76" fmla="*/ 11 w 537"/>
                <a:gd name="T77" fmla="*/ 19 h 583"/>
                <a:gd name="T78" fmla="*/ 19 w 537"/>
                <a:gd name="T79" fmla="*/ 9 h 583"/>
                <a:gd name="T80" fmla="*/ 23 w 537"/>
                <a:gd name="T81" fmla="*/ 9 h 583"/>
                <a:gd name="T82" fmla="*/ 25 w 537"/>
                <a:gd name="T83" fmla="*/ 8 h 583"/>
                <a:gd name="T84" fmla="*/ 27 w 537"/>
                <a:gd name="T85" fmla="*/ 6 h 583"/>
                <a:gd name="T86" fmla="*/ 26 w 537"/>
                <a:gd name="T87" fmla="*/ 5 h 583"/>
                <a:gd name="T88" fmla="*/ 26 w 537"/>
                <a:gd name="T89" fmla="*/ 4 h 583"/>
                <a:gd name="T90" fmla="*/ 27 w 537"/>
                <a:gd name="T91" fmla="*/ 2 h 583"/>
                <a:gd name="T92" fmla="*/ 29 w 537"/>
                <a:gd name="T93" fmla="*/ 1 h 583"/>
                <a:gd name="T94" fmla="*/ 32 w 537"/>
                <a:gd name="T95" fmla="*/ 1 h 583"/>
                <a:gd name="T96" fmla="*/ 39 w 537"/>
                <a:gd name="T97" fmla="*/ 2 h 583"/>
                <a:gd name="T98" fmla="*/ 41 w 537"/>
                <a:gd name="T99" fmla="*/ 3 h 583"/>
                <a:gd name="T100" fmla="*/ 40 w 537"/>
                <a:gd name="T101" fmla="*/ 1 h 583"/>
                <a:gd name="T102" fmla="*/ 40 w 537"/>
                <a:gd name="T103" fmla="*/ 0 h 583"/>
                <a:gd name="T104" fmla="*/ 51 w 537"/>
                <a:gd name="T105" fmla="*/ 1 h 583"/>
                <a:gd name="T106" fmla="*/ 51 w 537"/>
                <a:gd name="T107" fmla="*/ 0 h 583"/>
                <a:gd name="T108" fmla="*/ 51 w 537"/>
                <a:gd name="T109" fmla="*/ 0 h 583"/>
                <a:gd name="T110" fmla="*/ 55 w 537"/>
                <a:gd name="T111" fmla="*/ 1 h 583"/>
                <a:gd name="T112" fmla="*/ 58 w 537"/>
                <a:gd name="T113" fmla="*/ 4 h 583"/>
                <a:gd name="T114" fmla="*/ 60 w 537"/>
                <a:gd name="T115" fmla="*/ 5 h 583"/>
                <a:gd name="T116" fmla="*/ 58 w 537"/>
                <a:gd name="T117" fmla="*/ 6 h 583"/>
                <a:gd name="T118" fmla="*/ 57 w 537"/>
                <a:gd name="T119" fmla="*/ 6 h 58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37"/>
                <a:gd name="T181" fmla="*/ 0 h 583"/>
                <a:gd name="T182" fmla="*/ 537 w 537"/>
                <a:gd name="T183" fmla="*/ 583 h 58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37" h="583">
                  <a:moveTo>
                    <a:pt x="444" y="66"/>
                  </a:moveTo>
                  <a:lnTo>
                    <a:pt x="440" y="52"/>
                  </a:lnTo>
                  <a:lnTo>
                    <a:pt x="448" y="47"/>
                  </a:lnTo>
                  <a:lnTo>
                    <a:pt x="480" y="52"/>
                  </a:lnTo>
                  <a:lnTo>
                    <a:pt x="480" y="56"/>
                  </a:lnTo>
                  <a:lnTo>
                    <a:pt x="481" y="59"/>
                  </a:lnTo>
                  <a:lnTo>
                    <a:pt x="482" y="63"/>
                  </a:lnTo>
                  <a:lnTo>
                    <a:pt x="484" y="66"/>
                  </a:lnTo>
                  <a:lnTo>
                    <a:pt x="489" y="72"/>
                  </a:lnTo>
                  <a:lnTo>
                    <a:pt x="497" y="77"/>
                  </a:lnTo>
                  <a:lnTo>
                    <a:pt x="506" y="81"/>
                  </a:lnTo>
                  <a:lnTo>
                    <a:pt x="514" y="84"/>
                  </a:lnTo>
                  <a:lnTo>
                    <a:pt x="521" y="87"/>
                  </a:lnTo>
                  <a:lnTo>
                    <a:pt x="526" y="88"/>
                  </a:lnTo>
                  <a:lnTo>
                    <a:pt x="526" y="89"/>
                  </a:lnTo>
                  <a:lnTo>
                    <a:pt x="526" y="92"/>
                  </a:lnTo>
                  <a:lnTo>
                    <a:pt x="528" y="95"/>
                  </a:lnTo>
                  <a:lnTo>
                    <a:pt x="529" y="98"/>
                  </a:lnTo>
                  <a:lnTo>
                    <a:pt x="530" y="99"/>
                  </a:lnTo>
                  <a:lnTo>
                    <a:pt x="532" y="100"/>
                  </a:lnTo>
                  <a:lnTo>
                    <a:pt x="534" y="102"/>
                  </a:lnTo>
                  <a:lnTo>
                    <a:pt x="537" y="103"/>
                  </a:lnTo>
                  <a:lnTo>
                    <a:pt x="536" y="109"/>
                  </a:lnTo>
                  <a:lnTo>
                    <a:pt x="534" y="115"/>
                  </a:lnTo>
                  <a:lnTo>
                    <a:pt x="532" y="115"/>
                  </a:lnTo>
                  <a:lnTo>
                    <a:pt x="530" y="115"/>
                  </a:lnTo>
                  <a:lnTo>
                    <a:pt x="528" y="117"/>
                  </a:lnTo>
                  <a:lnTo>
                    <a:pt x="525" y="118"/>
                  </a:lnTo>
                  <a:lnTo>
                    <a:pt x="523" y="119"/>
                  </a:lnTo>
                  <a:lnTo>
                    <a:pt x="522" y="121"/>
                  </a:lnTo>
                  <a:lnTo>
                    <a:pt x="521" y="124"/>
                  </a:lnTo>
                  <a:lnTo>
                    <a:pt x="519" y="126"/>
                  </a:lnTo>
                  <a:lnTo>
                    <a:pt x="481" y="119"/>
                  </a:lnTo>
                  <a:lnTo>
                    <a:pt x="444" y="178"/>
                  </a:lnTo>
                  <a:lnTo>
                    <a:pt x="437" y="177"/>
                  </a:lnTo>
                  <a:lnTo>
                    <a:pt x="429" y="177"/>
                  </a:lnTo>
                  <a:lnTo>
                    <a:pt x="421" y="176"/>
                  </a:lnTo>
                  <a:lnTo>
                    <a:pt x="412" y="176"/>
                  </a:lnTo>
                  <a:lnTo>
                    <a:pt x="403" y="176"/>
                  </a:lnTo>
                  <a:lnTo>
                    <a:pt x="395" y="176"/>
                  </a:lnTo>
                  <a:lnTo>
                    <a:pt x="386" y="174"/>
                  </a:lnTo>
                  <a:lnTo>
                    <a:pt x="379" y="173"/>
                  </a:lnTo>
                  <a:lnTo>
                    <a:pt x="378" y="178"/>
                  </a:lnTo>
                  <a:lnTo>
                    <a:pt x="377" y="185"/>
                  </a:lnTo>
                  <a:lnTo>
                    <a:pt x="374" y="191"/>
                  </a:lnTo>
                  <a:lnTo>
                    <a:pt x="371" y="198"/>
                  </a:lnTo>
                  <a:lnTo>
                    <a:pt x="368" y="204"/>
                  </a:lnTo>
                  <a:lnTo>
                    <a:pt x="367" y="211"/>
                  </a:lnTo>
                  <a:lnTo>
                    <a:pt x="364" y="218"/>
                  </a:lnTo>
                  <a:lnTo>
                    <a:pt x="364" y="224"/>
                  </a:lnTo>
                  <a:lnTo>
                    <a:pt x="351" y="229"/>
                  </a:lnTo>
                  <a:lnTo>
                    <a:pt x="338" y="236"/>
                  </a:lnTo>
                  <a:lnTo>
                    <a:pt x="327" y="244"/>
                  </a:lnTo>
                  <a:lnTo>
                    <a:pt x="318" y="252"/>
                  </a:lnTo>
                  <a:lnTo>
                    <a:pt x="309" y="261"/>
                  </a:lnTo>
                  <a:lnTo>
                    <a:pt x="303" y="270"/>
                  </a:lnTo>
                  <a:lnTo>
                    <a:pt x="297" y="280"/>
                  </a:lnTo>
                  <a:lnTo>
                    <a:pt x="292" y="289"/>
                  </a:lnTo>
                  <a:lnTo>
                    <a:pt x="283" y="311"/>
                  </a:lnTo>
                  <a:lnTo>
                    <a:pt x="278" y="333"/>
                  </a:lnTo>
                  <a:lnTo>
                    <a:pt x="274" y="358"/>
                  </a:lnTo>
                  <a:lnTo>
                    <a:pt x="270" y="384"/>
                  </a:lnTo>
                  <a:lnTo>
                    <a:pt x="263" y="391"/>
                  </a:lnTo>
                  <a:lnTo>
                    <a:pt x="248" y="410"/>
                  </a:lnTo>
                  <a:lnTo>
                    <a:pt x="226" y="439"/>
                  </a:lnTo>
                  <a:lnTo>
                    <a:pt x="201" y="472"/>
                  </a:lnTo>
                  <a:lnTo>
                    <a:pt x="172" y="507"/>
                  </a:lnTo>
                  <a:lnTo>
                    <a:pt x="144" y="539"/>
                  </a:lnTo>
                  <a:lnTo>
                    <a:pt x="128" y="554"/>
                  </a:lnTo>
                  <a:lnTo>
                    <a:pt x="115" y="566"/>
                  </a:lnTo>
                  <a:lnTo>
                    <a:pt x="101" y="576"/>
                  </a:lnTo>
                  <a:lnTo>
                    <a:pt x="89" y="583"/>
                  </a:lnTo>
                  <a:lnTo>
                    <a:pt x="89" y="580"/>
                  </a:lnTo>
                  <a:lnTo>
                    <a:pt x="87" y="576"/>
                  </a:lnTo>
                  <a:lnTo>
                    <a:pt x="85" y="572"/>
                  </a:lnTo>
                  <a:lnTo>
                    <a:pt x="82" y="568"/>
                  </a:lnTo>
                  <a:lnTo>
                    <a:pt x="79" y="564"/>
                  </a:lnTo>
                  <a:lnTo>
                    <a:pt x="76" y="560"/>
                  </a:lnTo>
                  <a:lnTo>
                    <a:pt x="75" y="557"/>
                  </a:lnTo>
                  <a:lnTo>
                    <a:pt x="75" y="554"/>
                  </a:lnTo>
                  <a:lnTo>
                    <a:pt x="65" y="557"/>
                  </a:lnTo>
                  <a:lnTo>
                    <a:pt x="56" y="560"/>
                  </a:lnTo>
                  <a:lnTo>
                    <a:pt x="46" y="564"/>
                  </a:lnTo>
                  <a:lnTo>
                    <a:pt x="37" y="566"/>
                  </a:lnTo>
                  <a:lnTo>
                    <a:pt x="27" y="569"/>
                  </a:lnTo>
                  <a:lnTo>
                    <a:pt x="19" y="573"/>
                  </a:lnTo>
                  <a:lnTo>
                    <a:pt x="11" y="576"/>
                  </a:lnTo>
                  <a:lnTo>
                    <a:pt x="4" y="580"/>
                  </a:lnTo>
                  <a:lnTo>
                    <a:pt x="1" y="571"/>
                  </a:lnTo>
                  <a:lnTo>
                    <a:pt x="0" y="560"/>
                  </a:lnTo>
                  <a:lnTo>
                    <a:pt x="0" y="549"/>
                  </a:lnTo>
                  <a:lnTo>
                    <a:pt x="0" y="538"/>
                  </a:lnTo>
                  <a:lnTo>
                    <a:pt x="4" y="517"/>
                  </a:lnTo>
                  <a:lnTo>
                    <a:pt x="8" y="495"/>
                  </a:lnTo>
                  <a:lnTo>
                    <a:pt x="15" y="473"/>
                  </a:lnTo>
                  <a:lnTo>
                    <a:pt x="20" y="451"/>
                  </a:lnTo>
                  <a:lnTo>
                    <a:pt x="26" y="429"/>
                  </a:lnTo>
                  <a:lnTo>
                    <a:pt x="28" y="407"/>
                  </a:lnTo>
                  <a:lnTo>
                    <a:pt x="9" y="403"/>
                  </a:lnTo>
                  <a:lnTo>
                    <a:pt x="12" y="387"/>
                  </a:lnTo>
                  <a:lnTo>
                    <a:pt x="16" y="368"/>
                  </a:lnTo>
                  <a:lnTo>
                    <a:pt x="20" y="347"/>
                  </a:lnTo>
                  <a:lnTo>
                    <a:pt x="23" y="325"/>
                  </a:lnTo>
                  <a:lnTo>
                    <a:pt x="24" y="305"/>
                  </a:lnTo>
                  <a:lnTo>
                    <a:pt x="24" y="284"/>
                  </a:lnTo>
                  <a:lnTo>
                    <a:pt x="24" y="276"/>
                  </a:lnTo>
                  <a:lnTo>
                    <a:pt x="21" y="268"/>
                  </a:lnTo>
                  <a:lnTo>
                    <a:pt x="19" y="259"/>
                  </a:lnTo>
                  <a:lnTo>
                    <a:pt x="16" y="254"/>
                  </a:lnTo>
                  <a:lnTo>
                    <a:pt x="34" y="226"/>
                  </a:lnTo>
                  <a:lnTo>
                    <a:pt x="46" y="206"/>
                  </a:lnTo>
                  <a:lnTo>
                    <a:pt x="54" y="191"/>
                  </a:lnTo>
                  <a:lnTo>
                    <a:pt x="61" y="177"/>
                  </a:lnTo>
                  <a:lnTo>
                    <a:pt x="65" y="172"/>
                  </a:lnTo>
                  <a:lnTo>
                    <a:pt x="71" y="166"/>
                  </a:lnTo>
                  <a:lnTo>
                    <a:pt x="76" y="159"/>
                  </a:lnTo>
                  <a:lnTo>
                    <a:pt x="85" y="152"/>
                  </a:lnTo>
                  <a:lnTo>
                    <a:pt x="107" y="137"/>
                  </a:lnTo>
                  <a:lnTo>
                    <a:pt x="139" y="117"/>
                  </a:lnTo>
                  <a:lnTo>
                    <a:pt x="146" y="73"/>
                  </a:lnTo>
                  <a:lnTo>
                    <a:pt x="160" y="73"/>
                  </a:lnTo>
                  <a:lnTo>
                    <a:pt x="170" y="73"/>
                  </a:lnTo>
                  <a:lnTo>
                    <a:pt x="178" y="72"/>
                  </a:lnTo>
                  <a:lnTo>
                    <a:pt x="185" y="72"/>
                  </a:lnTo>
                  <a:lnTo>
                    <a:pt x="190" y="69"/>
                  </a:lnTo>
                  <a:lnTo>
                    <a:pt x="196" y="66"/>
                  </a:lnTo>
                  <a:lnTo>
                    <a:pt x="201" y="62"/>
                  </a:lnTo>
                  <a:lnTo>
                    <a:pt x="209" y="58"/>
                  </a:lnTo>
                  <a:lnTo>
                    <a:pt x="209" y="55"/>
                  </a:lnTo>
                  <a:lnTo>
                    <a:pt x="209" y="51"/>
                  </a:lnTo>
                  <a:lnTo>
                    <a:pt x="208" y="48"/>
                  </a:lnTo>
                  <a:lnTo>
                    <a:pt x="207" y="44"/>
                  </a:lnTo>
                  <a:lnTo>
                    <a:pt x="205" y="41"/>
                  </a:lnTo>
                  <a:lnTo>
                    <a:pt x="204" y="39"/>
                  </a:lnTo>
                  <a:lnTo>
                    <a:pt x="203" y="37"/>
                  </a:lnTo>
                  <a:lnTo>
                    <a:pt x="200" y="36"/>
                  </a:lnTo>
                  <a:lnTo>
                    <a:pt x="204" y="28"/>
                  </a:lnTo>
                  <a:lnTo>
                    <a:pt x="209" y="21"/>
                  </a:lnTo>
                  <a:lnTo>
                    <a:pt x="215" y="17"/>
                  </a:lnTo>
                  <a:lnTo>
                    <a:pt x="222" y="13"/>
                  </a:lnTo>
                  <a:lnTo>
                    <a:pt x="229" y="10"/>
                  </a:lnTo>
                  <a:lnTo>
                    <a:pt x="235" y="8"/>
                  </a:lnTo>
                  <a:lnTo>
                    <a:pt x="244" y="8"/>
                  </a:lnTo>
                  <a:lnTo>
                    <a:pt x="252" y="8"/>
                  </a:lnTo>
                  <a:lnTo>
                    <a:pt x="270" y="13"/>
                  </a:lnTo>
                  <a:lnTo>
                    <a:pt x="289" y="17"/>
                  </a:lnTo>
                  <a:lnTo>
                    <a:pt x="307" y="22"/>
                  </a:lnTo>
                  <a:lnTo>
                    <a:pt x="326" y="26"/>
                  </a:lnTo>
                  <a:lnTo>
                    <a:pt x="326" y="25"/>
                  </a:lnTo>
                  <a:lnTo>
                    <a:pt x="325" y="24"/>
                  </a:lnTo>
                  <a:lnTo>
                    <a:pt x="323" y="21"/>
                  </a:lnTo>
                  <a:lnTo>
                    <a:pt x="322" y="17"/>
                  </a:lnTo>
                  <a:lnTo>
                    <a:pt x="319" y="14"/>
                  </a:lnTo>
                  <a:lnTo>
                    <a:pt x="318" y="10"/>
                  </a:lnTo>
                  <a:lnTo>
                    <a:pt x="318" y="7"/>
                  </a:lnTo>
                  <a:lnTo>
                    <a:pt x="318" y="4"/>
                  </a:lnTo>
                  <a:lnTo>
                    <a:pt x="407" y="21"/>
                  </a:lnTo>
                  <a:lnTo>
                    <a:pt x="407" y="18"/>
                  </a:lnTo>
                  <a:lnTo>
                    <a:pt x="407" y="15"/>
                  </a:lnTo>
                  <a:lnTo>
                    <a:pt x="405" y="13"/>
                  </a:lnTo>
                  <a:lnTo>
                    <a:pt x="405" y="10"/>
                  </a:lnTo>
                  <a:lnTo>
                    <a:pt x="404" y="7"/>
                  </a:lnTo>
                  <a:lnTo>
                    <a:pt x="404" y="4"/>
                  </a:lnTo>
                  <a:lnTo>
                    <a:pt x="404" y="3"/>
                  </a:lnTo>
                  <a:lnTo>
                    <a:pt x="404" y="0"/>
                  </a:lnTo>
                  <a:lnTo>
                    <a:pt x="414" y="3"/>
                  </a:lnTo>
                  <a:lnTo>
                    <a:pt x="423" y="7"/>
                  </a:lnTo>
                  <a:lnTo>
                    <a:pt x="433" y="13"/>
                  </a:lnTo>
                  <a:lnTo>
                    <a:pt x="443" y="18"/>
                  </a:lnTo>
                  <a:lnTo>
                    <a:pt x="453" y="25"/>
                  </a:lnTo>
                  <a:lnTo>
                    <a:pt x="463" y="33"/>
                  </a:lnTo>
                  <a:lnTo>
                    <a:pt x="471" y="40"/>
                  </a:lnTo>
                  <a:lnTo>
                    <a:pt x="481" y="47"/>
                  </a:lnTo>
                  <a:lnTo>
                    <a:pt x="478" y="47"/>
                  </a:lnTo>
                  <a:lnTo>
                    <a:pt x="474" y="47"/>
                  </a:lnTo>
                  <a:lnTo>
                    <a:pt x="469" y="48"/>
                  </a:lnTo>
                  <a:lnTo>
                    <a:pt x="464" y="50"/>
                  </a:lnTo>
                  <a:lnTo>
                    <a:pt x="459" y="51"/>
                  </a:lnTo>
                  <a:lnTo>
                    <a:pt x="453" y="52"/>
                  </a:lnTo>
                  <a:lnTo>
                    <a:pt x="449" y="54"/>
                  </a:lnTo>
                  <a:lnTo>
                    <a:pt x="447" y="54"/>
                  </a:lnTo>
                  <a:lnTo>
                    <a:pt x="444" y="66"/>
                  </a:lnTo>
                  <a:close/>
                </a:path>
              </a:pathLst>
            </a:custGeom>
            <a:solidFill>
              <a:srgbClr val="7F6D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6" name="Freeform 149"/>
            <p:cNvSpPr>
              <a:spLocks/>
            </p:cNvSpPr>
            <p:nvPr/>
          </p:nvSpPr>
          <p:spPr bwMode="auto">
            <a:xfrm>
              <a:off x="557" y="3337"/>
              <a:ext cx="241" cy="261"/>
            </a:xfrm>
            <a:custGeom>
              <a:avLst/>
              <a:gdLst>
                <a:gd name="T0" fmla="*/ 50 w 481"/>
                <a:gd name="T1" fmla="*/ 7 h 521"/>
                <a:gd name="T2" fmla="*/ 50 w 481"/>
                <a:gd name="T3" fmla="*/ 6 h 521"/>
                <a:gd name="T4" fmla="*/ 50 w 481"/>
                <a:gd name="T5" fmla="*/ 6 h 521"/>
                <a:gd name="T6" fmla="*/ 52 w 481"/>
                <a:gd name="T7" fmla="*/ 6 h 521"/>
                <a:gd name="T8" fmla="*/ 54 w 481"/>
                <a:gd name="T9" fmla="*/ 6 h 521"/>
                <a:gd name="T10" fmla="*/ 55 w 481"/>
                <a:gd name="T11" fmla="*/ 8 h 521"/>
                <a:gd name="T12" fmla="*/ 59 w 481"/>
                <a:gd name="T13" fmla="*/ 10 h 521"/>
                <a:gd name="T14" fmla="*/ 60 w 481"/>
                <a:gd name="T15" fmla="*/ 11 h 521"/>
                <a:gd name="T16" fmla="*/ 61 w 481"/>
                <a:gd name="T17" fmla="*/ 12 h 521"/>
                <a:gd name="T18" fmla="*/ 60 w 481"/>
                <a:gd name="T19" fmla="*/ 12 h 521"/>
                <a:gd name="T20" fmla="*/ 60 w 481"/>
                <a:gd name="T21" fmla="*/ 13 h 521"/>
                <a:gd name="T22" fmla="*/ 60 w 481"/>
                <a:gd name="T23" fmla="*/ 13 h 521"/>
                <a:gd name="T24" fmla="*/ 59 w 481"/>
                <a:gd name="T25" fmla="*/ 14 h 521"/>
                <a:gd name="T26" fmla="*/ 57 w 481"/>
                <a:gd name="T27" fmla="*/ 14 h 521"/>
                <a:gd name="T28" fmla="*/ 54 w 481"/>
                <a:gd name="T29" fmla="*/ 14 h 521"/>
                <a:gd name="T30" fmla="*/ 52 w 481"/>
                <a:gd name="T31" fmla="*/ 18 h 521"/>
                <a:gd name="T32" fmla="*/ 48 w 481"/>
                <a:gd name="T33" fmla="*/ 20 h 521"/>
                <a:gd name="T34" fmla="*/ 44 w 481"/>
                <a:gd name="T35" fmla="*/ 20 h 521"/>
                <a:gd name="T36" fmla="*/ 42 w 481"/>
                <a:gd name="T37" fmla="*/ 23 h 521"/>
                <a:gd name="T38" fmla="*/ 40 w 481"/>
                <a:gd name="T39" fmla="*/ 26 h 521"/>
                <a:gd name="T40" fmla="*/ 34 w 481"/>
                <a:gd name="T41" fmla="*/ 31 h 521"/>
                <a:gd name="T42" fmla="*/ 31 w 481"/>
                <a:gd name="T43" fmla="*/ 41 h 521"/>
                <a:gd name="T44" fmla="*/ 23 w 481"/>
                <a:gd name="T45" fmla="*/ 53 h 521"/>
                <a:gd name="T46" fmla="*/ 12 w 481"/>
                <a:gd name="T47" fmla="*/ 65 h 521"/>
                <a:gd name="T48" fmla="*/ 10 w 481"/>
                <a:gd name="T49" fmla="*/ 64 h 521"/>
                <a:gd name="T50" fmla="*/ 8 w 481"/>
                <a:gd name="T51" fmla="*/ 63 h 521"/>
                <a:gd name="T52" fmla="*/ 2 w 481"/>
                <a:gd name="T53" fmla="*/ 65 h 521"/>
                <a:gd name="T54" fmla="*/ 0 w 481"/>
                <a:gd name="T55" fmla="*/ 62 h 521"/>
                <a:gd name="T56" fmla="*/ 3 w 481"/>
                <a:gd name="T57" fmla="*/ 51 h 521"/>
                <a:gd name="T58" fmla="*/ 3 w 481"/>
                <a:gd name="T59" fmla="*/ 46 h 521"/>
                <a:gd name="T60" fmla="*/ 1 w 481"/>
                <a:gd name="T61" fmla="*/ 46 h 521"/>
                <a:gd name="T62" fmla="*/ 3 w 481"/>
                <a:gd name="T63" fmla="*/ 34 h 521"/>
                <a:gd name="T64" fmla="*/ 2 w 481"/>
                <a:gd name="T65" fmla="*/ 29 h 521"/>
                <a:gd name="T66" fmla="*/ 8 w 481"/>
                <a:gd name="T67" fmla="*/ 19 h 521"/>
                <a:gd name="T68" fmla="*/ 16 w 481"/>
                <a:gd name="T69" fmla="*/ 12 h 521"/>
                <a:gd name="T70" fmla="*/ 17 w 481"/>
                <a:gd name="T71" fmla="*/ 9 h 521"/>
                <a:gd name="T72" fmla="*/ 21 w 481"/>
                <a:gd name="T73" fmla="*/ 8 h 521"/>
                <a:gd name="T74" fmla="*/ 24 w 481"/>
                <a:gd name="T75" fmla="*/ 6 h 521"/>
                <a:gd name="T76" fmla="*/ 23 w 481"/>
                <a:gd name="T77" fmla="*/ 5 h 521"/>
                <a:gd name="T78" fmla="*/ 25 w 481"/>
                <a:gd name="T79" fmla="*/ 2 h 521"/>
                <a:gd name="T80" fmla="*/ 29 w 481"/>
                <a:gd name="T81" fmla="*/ 1 h 521"/>
                <a:gd name="T82" fmla="*/ 37 w 481"/>
                <a:gd name="T83" fmla="*/ 3 h 521"/>
                <a:gd name="T84" fmla="*/ 36 w 481"/>
                <a:gd name="T85" fmla="*/ 1 h 521"/>
                <a:gd name="T86" fmla="*/ 40 w 481"/>
                <a:gd name="T87" fmla="*/ 1 h 521"/>
                <a:gd name="T88" fmla="*/ 46 w 481"/>
                <a:gd name="T89" fmla="*/ 3 h 521"/>
                <a:gd name="T90" fmla="*/ 46 w 481"/>
                <a:gd name="T91" fmla="*/ 1 h 521"/>
                <a:gd name="T92" fmla="*/ 48 w 481"/>
                <a:gd name="T93" fmla="*/ 1 h 521"/>
                <a:gd name="T94" fmla="*/ 53 w 481"/>
                <a:gd name="T95" fmla="*/ 5 h 521"/>
                <a:gd name="T96" fmla="*/ 52 w 481"/>
                <a:gd name="T97" fmla="*/ 6 h 521"/>
                <a:gd name="T98" fmla="*/ 50 w 481"/>
                <a:gd name="T99" fmla="*/ 7 h 521"/>
                <a:gd name="T100" fmla="*/ 50 w 481"/>
                <a:gd name="T101" fmla="*/ 7 h 52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81"/>
                <a:gd name="T154" fmla="*/ 0 h 521"/>
                <a:gd name="T155" fmla="*/ 481 w 481"/>
                <a:gd name="T156" fmla="*/ 521 h 52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81" h="521">
                  <a:moveTo>
                    <a:pt x="399" y="59"/>
                  </a:moveTo>
                  <a:lnTo>
                    <a:pt x="398" y="58"/>
                  </a:lnTo>
                  <a:lnTo>
                    <a:pt x="398" y="56"/>
                  </a:lnTo>
                  <a:lnTo>
                    <a:pt x="398" y="55"/>
                  </a:lnTo>
                  <a:lnTo>
                    <a:pt x="396" y="52"/>
                  </a:lnTo>
                  <a:lnTo>
                    <a:pt x="396" y="51"/>
                  </a:lnTo>
                  <a:lnTo>
                    <a:pt x="396" y="49"/>
                  </a:lnTo>
                  <a:lnTo>
                    <a:pt x="395" y="48"/>
                  </a:lnTo>
                  <a:lnTo>
                    <a:pt x="395" y="47"/>
                  </a:lnTo>
                  <a:lnTo>
                    <a:pt x="395" y="45"/>
                  </a:lnTo>
                  <a:lnTo>
                    <a:pt x="396" y="45"/>
                  </a:lnTo>
                  <a:lnTo>
                    <a:pt x="398" y="45"/>
                  </a:lnTo>
                  <a:lnTo>
                    <a:pt x="398" y="44"/>
                  </a:lnTo>
                  <a:lnTo>
                    <a:pt x="399" y="44"/>
                  </a:lnTo>
                  <a:lnTo>
                    <a:pt x="400" y="43"/>
                  </a:lnTo>
                  <a:lnTo>
                    <a:pt x="402" y="41"/>
                  </a:lnTo>
                  <a:lnTo>
                    <a:pt x="405" y="43"/>
                  </a:lnTo>
                  <a:lnTo>
                    <a:pt x="409" y="43"/>
                  </a:lnTo>
                  <a:lnTo>
                    <a:pt x="413" y="44"/>
                  </a:lnTo>
                  <a:lnTo>
                    <a:pt x="416" y="44"/>
                  </a:lnTo>
                  <a:lnTo>
                    <a:pt x="420" y="45"/>
                  </a:lnTo>
                  <a:lnTo>
                    <a:pt x="422" y="45"/>
                  </a:lnTo>
                  <a:lnTo>
                    <a:pt x="426" y="47"/>
                  </a:lnTo>
                  <a:lnTo>
                    <a:pt x="431" y="47"/>
                  </a:lnTo>
                  <a:lnTo>
                    <a:pt x="429" y="49"/>
                  </a:lnTo>
                  <a:lnTo>
                    <a:pt x="431" y="54"/>
                  </a:lnTo>
                  <a:lnTo>
                    <a:pt x="432" y="56"/>
                  </a:lnTo>
                  <a:lnTo>
                    <a:pt x="433" y="59"/>
                  </a:lnTo>
                  <a:lnTo>
                    <a:pt x="439" y="63"/>
                  </a:lnTo>
                  <a:lnTo>
                    <a:pt x="446" y="69"/>
                  </a:lnTo>
                  <a:lnTo>
                    <a:pt x="453" y="71"/>
                  </a:lnTo>
                  <a:lnTo>
                    <a:pt x="459" y="74"/>
                  </a:lnTo>
                  <a:lnTo>
                    <a:pt x="466" y="77"/>
                  </a:lnTo>
                  <a:lnTo>
                    <a:pt x="472" y="78"/>
                  </a:lnTo>
                  <a:lnTo>
                    <a:pt x="472" y="80"/>
                  </a:lnTo>
                  <a:lnTo>
                    <a:pt x="472" y="82"/>
                  </a:lnTo>
                  <a:lnTo>
                    <a:pt x="473" y="85"/>
                  </a:lnTo>
                  <a:lnTo>
                    <a:pt x="474" y="86"/>
                  </a:lnTo>
                  <a:lnTo>
                    <a:pt x="476" y="88"/>
                  </a:lnTo>
                  <a:lnTo>
                    <a:pt x="477" y="89"/>
                  </a:lnTo>
                  <a:lnTo>
                    <a:pt x="479" y="91"/>
                  </a:lnTo>
                  <a:lnTo>
                    <a:pt x="481" y="92"/>
                  </a:lnTo>
                  <a:lnTo>
                    <a:pt x="481" y="93"/>
                  </a:lnTo>
                  <a:lnTo>
                    <a:pt x="480" y="95"/>
                  </a:lnTo>
                  <a:lnTo>
                    <a:pt x="480" y="96"/>
                  </a:lnTo>
                  <a:lnTo>
                    <a:pt x="480" y="97"/>
                  </a:lnTo>
                  <a:lnTo>
                    <a:pt x="480" y="99"/>
                  </a:lnTo>
                  <a:lnTo>
                    <a:pt x="480" y="100"/>
                  </a:lnTo>
                  <a:lnTo>
                    <a:pt x="479" y="102"/>
                  </a:lnTo>
                  <a:lnTo>
                    <a:pt x="479" y="103"/>
                  </a:lnTo>
                  <a:lnTo>
                    <a:pt x="477" y="103"/>
                  </a:lnTo>
                  <a:lnTo>
                    <a:pt x="474" y="103"/>
                  </a:lnTo>
                  <a:lnTo>
                    <a:pt x="473" y="104"/>
                  </a:lnTo>
                  <a:lnTo>
                    <a:pt x="470" y="106"/>
                  </a:lnTo>
                  <a:lnTo>
                    <a:pt x="469" y="107"/>
                  </a:lnTo>
                  <a:lnTo>
                    <a:pt x="468" y="108"/>
                  </a:lnTo>
                  <a:lnTo>
                    <a:pt x="466" y="110"/>
                  </a:lnTo>
                  <a:lnTo>
                    <a:pt x="465" y="112"/>
                  </a:lnTo>
                  <a:lnTo>
                    <a:pt x="461" y="111"/>
                  </a:lnTo>
                  <a:lnTo>
                    <a:pt x="457" y="111"/>
                  </a:lnTo>
                  <a:lnTo>
                    <a:pt x="453" y="110"/>
                  </a:lnTo>
                  <a:lnTo>
                    <a:pt x="448" y="110"/>
                  </a:lnTo>
                  <a:lnTo>
                    <a:pt x="444" y="108"/>
                  </a:lnTo>
                  <a:lnTo>
                    <a:pt x="440" y="107"/>
                  </a:lnTo>
                  <a:lnTo>
                    <a:pt x="436" y="107"/>
                  </a:lnTo>
                  <a:lnTo>
                    <a:pt x="431" y="106"/>
                  </a:lnTo>
                  <a:lnTo>
                    <a:pt x="426" y="112"/>
                  </a:lnTo>
                  <a:lnTo>
                    <a:pt x="422" y="119"/>
                  </a:lnTo>
                  <a:lnTo>
                    <a:pt x="418" y="126"/>
                  </a:lnTo>
                  <a:lnTo>
                    <a:pt x="414" y="133"/>
                  </a:lnTo>
                  <a:lnTo>
                    <a:pt x="410" y="140"/>
                  </a:lnTo>
                  <a:lnTo>
                    <a:pt x="406" y="145"/>
                  </a:lnTo>
                  <a:lnTo>
                    <a:pt x="402" y="152"/>
                  </a:lnTo>
                  <a:lnTo>
                    <a:pt x="398" y="159"/>
                  </a:lnTo>
                  <a:lnTo>
                    <a:pt x="392" y="158"/>
                  </a:lnTo>
                  <a:lnTo>
                    <a:pt x="384" y="158"/>
                  </a:lnTo>
                  <a:lnTo>
                    <a:pt x="377" y="158"/>
                  </a:lnTo>
                  <a:lnTo>
                    <a:pt x="369" y="156"/>
                  </a:lnTo>
                  <a:lnTo>
                    <a:pt x="362" y="156"/>
                  </a:lnTo>
                  <a:lnTo>
                    <a:pt x="354" y="156"/>
                  </a:lnTo>
                  <a:lnTo>
                    <a:pt x="347" y="155"/>
                  </a:lnTo>
                  <a:lnTo>
                    <a:pt x="340" y="155"/>
                  </a:lnTo>
                  <a:lnTo>
                    <a:pt x="339" y="159"/>
                  </a:lnTo>
                  <a:lnTo>
                    <a:pt x="337" y="165"/>
                  </a:lnTo>
                  <a:lnTo>
                    <a:pt x="336" y="171"/>
                  </a:lnTo>
                  <a:lnTo>
                    <a:pt x="333" y="177"/>
                  </a:lnTo>
                  <a:lnTo>
                    <a:pt x="330" y="184"/>
                  </a:lnTo>
                  <a:lnTo>
                    <a:pt x="329" y="189"/>
                  </a:lnTo>
                  <a:lnTo>
                    <a:pt x="328" y="195"/>
                  </a:lnTo>
                  <a:lnTo>
                    <a:pt x="326" y="199"/>
                  </a:lnTo>
                  <a:lnTo>
                    <a:pt x="314" y="204"/>
                  </a:lnTo>
                  <a:lnTo>
                    <a:pt x="303" y="211"/>
                  </a:lnTo>
                  <a:lnTo>
                    <a:pt x="293" y="218"/>
                  </a:lnTo>
                  <a:lnTo>
                    <a:pt x="285" y="225"/>
                  </a:lnTo>
                  <a:lnTo>
                    <a:pt x="278" y="233"/>
                  </a:lnTo>
                  <a:lnTo>
                    <a:pt x="272" y="241"/>
                  </a:lnTo>
                  <a:lnTo>
                    <a:pt x="266" y="250"/>
                  </a:lnTo>
                  <a:lnTo>
                    <a:pt x="262" y="259"/>
                  </a:lnTo>
                  <a:lnTo>
                    <a:pt x="255" y="278"/>
                  </a:lnTo>
                  <a:lnTo>
                    <a:pt x="250" y="299"/>
                  </a:lnTo>
                  <a:lnTo>
                    <a:pt x="245" y="321"/>
                  </a:lnTo>
                  <a:lnTo>
                    <a:pt x="241" y="343"/>
                  </a:lnTo>
                  <a:lnTo>
                    <a:pt x="236" y="350"/>
                  </a:lnTo>
                  <a:lnTo>
                    <a:pt x="222" y="367"/>
                  </a:lnTo>
                  <a:lnTo>
                    <a:pt x="203" y="392"/>
                  </a:lnTo>
                  <a:lnTo>
                    <a:pt x="181" y="422"/>
                  </a:lnTo>
                  <a:lnTo>
                    <a:pt x="155" y="454"/>
                  </a:lnTo>
                  <a:lnTo>
                    <a:pt x="129" y="483"/>
                  </a:lnTo>
                  <a:lnTo>
                    <a:pt x="117" y="495"/>
                  </a:lnTo>
                  <a:lnTo>
                    <a:pt x="103" y="506"/>
                  </a:lnTo>
                  <a:lnTo>
                    <a:pt x="92" y="514"/>
                  </a:lnTo>
                  <a:lnTo>
                    <a:pt x="81" y="521"/>
                  </a:lnTo>
                  <a:lnTo>
                    <a:pt x="80" y="518"/>
                  </a:lnTo>
                  <a:lnTo>
                    <a:pt x="78" y="516"/>
                  </a:lnTo>
                  <a:lnTo>
                    <a:pt x="77" y="511"/>
                  </a:lnTo>
                  <a:lnTo>
                    <a:pt x="74" y="507"/>
                  </a:lnTo>
                  <a:lnTo>
                    <a:pt x="71" y="505"/>
                  </a:lnTo>
                  <a:lnTo>
                    <a:pt x="69" y="500"/>
                  </a:lnTo>
                  <a:lnTo>
                    <a:pt x="67" y="498"/>
                  </a:lnTo>
                  <a:lnTo>
                    <a:pt x="67" y="495"/>
                  </a:lnTo>
                  <a:lnTo>
                    <a:pt x="59" y="498"/>
                  </a:lnTo>
                  <a:lnTo>
                    <a:pt x="51" y="500"/>
                  </a:lnTo>
                  <a:lnTo>
                    <a:pt x="42" y="503"/>
                  </a:lnTo>
                  <a:lnTo>
                    <a:pt x="33" y="506"/>
                  </a:lnTo>
                  <a:lnTo>
                    <a:pt x="25" y="510"/>
                  </a:lnTo>
                  <a:lnTo>
                    <a:pt x="16" y="513"/>
                  </a:lnTo>
                  <a:lnTo>
                    <a:pt x="10" y="516"/>
                  </a:lnTo>
                  <a:lnTo>
                    <a:pt x="4" y="518"/>
                  </a:lnTo>
                  <a:lnTo>
                    <a:pt x="1" y="510"/>
                  </a:lnTo>
                  <a:lnTo>
                    <a:pt x="0" y="500"/>
                  </a:lnTo>
                  <a:lnTo>
                    <a:pt x="0" y="491"/>
                  </a:lnTo>
                  <a:lnTo>
                    <a:pt x="1" y="481"/>
                  </a:lnTo>
                  <a:lnTo>
                    <a:pt x="4" y="462"/>
                  </a:lnTo>
                  <a:lnTo>
                    <a:pt x="8" y="443"/>
                  </a:lnTo>
                  <a:lnTo>
                    <a:pt x="14" y="422"/>
                  </a:lnTo>
                  <a:lnTo>
                    <a:pt x="19" y="403"/>
                  </a:lnTo>
                  <a:lnTo>
                    <a:pt x="23" y="384"/>
                  </a:lnTo>
                  <a:lnTo>
                    <a:pt x="26" y="363"/>
                  </a:lnTo>
                  <a:lnTo>
                    <a:pt x="23" y="363"/>
                  </a:lnTo>
                  <a:lnTo>
                    <a:pt x="22" y="363"/>
                  </a:lnTo>
                  <a:lnTo>
                    <a:pt x="19" y="362"/>
                  </a:lnTo>
                  <a:lnTo>
                    <a:pt x="18" y="362"/>
                  </a:lnTo>
                  <a:lnTo>
                    <a:pt x="15" y="362"/>
                  </a:lnTo>
                  <a:lnTo>
                    <a:pt x="12" y="362"/>
                  </a:lnTo>
                  <a:lnTo>
                    <a:pt x="11" y="361"/>
                  </a:lnTo>
                  <a:lnTo>
                    <a:pt x="8" y="361"/>
                  </a:lnTo>
                  <a:lnTo>
                    <a:pt x="11" y="346"/>
                  </a:lnTo>
                  <a:lnTo>
                    <a:pt x="15" y="329"/>
                  </a:lnTo>
                  <a:lnTo>
                    <a:pt x="18" y="310"/>
                  </a:lnTo>
                  <a:lnTo>
                    <a:pt x="21" y="291"/>
                  </a:lnTo>
                  <a:lnTo>
                    <a:pt x="23" y="272"/>
                  </a:lnTo>
                  <a:lnTo>
                    <a:pt x="23" y="254"/>
                  </a:lnTo>
                  <a:lnTo>
                    <a:pt x="22" y="245"/>
                  </a:lnTo>
                  <a:lnTo>
                    <a:pt x="21" y="239"/>
                  </a:lnTo>
                  <a:lnTo>
                    <a:pt x="18" y="232"/>
                  </a:lnTo>
                  <a:lnTo>
                    <a:pt x="15" y="226"/>
                  </a:lnTo>
                  <a:lnTo>
                    <a:pt x="32" y="203"/>
                  </a:lnTo>
                  <a:lnTo>
                    <a:pt x="42" y="184"/>
                  </a:lnTo>
                  <a:lnTo>
                    <a:pt x="49" y="170"/>
                  </a:lnTo>
                  <a:lnTo>
                    <a:pt x="56" y="159"/>
                  </a:lnTo>
                  <a:lnTo>
                    <a:pt x="64" y="148"/>
                  </a:lnTo>
                  <a:lnTo>
                    <a:pt x="77" y="136"/>
                  </a:lnTo>
                  <a:lnTo>
                    <a:pt x="96" y="122"/>
                  </a:lnTo>
                  <a:lnTo>
                    <a:pt x="125" y="104"/>
                  </a:lnTo>
                  <a:lnTo>
                    <a:pt x="126" y="100"/>
                  </a:lnTo>
                  <a:lnTo>
                    <a:pt x="126" y="95"/>
                  </a:lnTo>
                  <a:lnTo>
                    <a:pt x="128" y="89"/>
                  </a:lnTo>
                  <a:lnTo>
                    <a:pt x="129" y="85"/>
                  </a:lnTo>
                  <a:lnTo>
                    <a:pt x="129" y="80"/>
                  </a:lnTo>
                  <a:lnTo>
                    <a:pt x="130" y="74"/>
                  </a:lnTo>
                  <a:lnTo>
                    <a:pt x="132" y="70"/>
                  </a:lnTo>
                  <a:lnTo>
                    <a:pt x="132" y="65"/>
                  </a:lnTo>
                  <a:lnTo>
                    <a:pt x="144" y="65"/>
                  </a:lnTo>
                  <a:lnTo>
                    <a:pt x="152" y="65"/>
                  </a:lnTo>
                  <a:lnTo>
                    <a:pt x="160" y="65"/>
                  </a:lnTo>
                  <a:lnTo>
                    <a:pt x="166" y="63"/>
                  </a:lnTo>
                  <a:lnTo>
                    <a:pt x="170" y="62"/>
                  </a:lnTo>
                  <a:lnTo>
                    <a:pt x="176" y="59"/>
                  </a:lnTo>
                  <a:lnTo>
                    <a:pt x="181" y="55"/>
                  </a:lnTo>
                  <a:lnTo>
                    <a:pt x="188" y="51"/>
                  </a:lnTo>
                  <a:lnTo>
                    <a:pt x="188" y="48"/>
                  </a:lnTo>
                  <a:lnTo>
                    <a:pt x="188" y="45"/>
                  </a:lnTo>
                  <a:lnTo>
                    <a:pt x="186" y="43"/>
                  </a:lnTo>
                  <a:lnTo>
                    <a:pt x="186" y="40"/>
                  </a:lnTo>
                  <a:lnTo>
                    <a:pt x="185" y="37"/>
                  </a:lnTo>
                  <a:lnTo>
                    <a:pt x="184" y="34"/>
                  </a:lnTo>
                  <a:lnTo>
                    <a:pt x="181" y="33"/>
                  </a:lnTo>
                  <a:lnTo>
                    <a:pt x="180" y="32"/>
                  </a:lnTo>
                  <a:lnTo>
                    <a:pt x="184" y="25"/>
                  </a:lnTo>
                  <a:lnTo>
                    <a:pt x="188" y="18"/>
                  </a:lnTo>
                  <a:lnTo>
                    <a:pt x="193" y="14"/>
                  </a:lnTo>
                  <a:lnTo>
                    <a:pt x="199" y="11"/>
                  </a:lnTo>
                  <a:lnTo>
                    <a:pt x="206" y="8"/>
                  </a:lnTo>
                  <a:lnTo>
                    <a:pt x="211" y="7"/>
                  </a:lnTo>
                  <a:lnTo>
                    <a:pt x="219" y="7"/>
                  </a:lnTo>
                  <a:lnTo>
                    <a:pt x="226" y="8"/>
                  </a:lnTo>
                  <a:lnTo>
                    <a:pt x="243" y="10"/>
                  </a:lnTo>
                  <a:lnTo>
                    <a:pt x="259" y="14"/>
                  </a:lnTo>
                  <a:lnTo>
                    <a:pt x="276" y="19"/>
                  </a:lnTo>
                  <a:lnTo>
                    <a:pt x="293" y="22"/>
                  </a:lnTo>
                  <a:lnTo>
                    <a:pt x="292" y="22"/>
                  </a:lnTo>
                  <a:lnTo>
                    <a:pt x="292" y="21"/>
                  </a:lnTo>
                  <a:lnTo>
                    <a:pt x="289" y="18"/>
                  </a:lnTo>
                  <a:lnTo>
                    <a:pt x="288" y="15"/>
                  </a:lnTo>
                  <a:lnTo>
                    <a:pt x="287" y="12"/>
                  </a:lnTo>
                  <a:lnTo>
                    <a:pt x="285" y="8"/>
                  </a:lnTo>
                  <a:lnTo>
                    <a:pt x="285" y="6"/>
                  </a:lnTo>
                  <a:lnTo>
                    <a:pt x="285" y="3"/>
                  </a:lnTo>
                  <a:lnTo>
                    <a:pt x="295" y="6"/>
                  </a:lnTo>
                  <a:lnTo>
                    <a:pt x="304" y="7"/>
                  </a:lnTo>
                  <a:lnTo>
                    <a:pt x="314" y="8"/>
                  </a:lnTo>
                  <a:lnTo>
                    <a:pt x="325" y="11"/>
                  </a:lnTo>
                  <a:lnTo>
                    <a:pt x="335" y="12"/>
                  </a:lnTo>
                  <a:lnTo>
                    <a:pt x="344" y="14"/>
                  </a:lnTo>
                  <a:lnTo>
                    <a:pt x="355" y="15"/>
                  </a:lnTo>
                  <a:lnTo>
                    <a:pt x="365" y="18"/>
                  </a:lnTo>
                  <a:lnTo>
                    <a:pt x="365" y="15"/>
                  </a:lnTo>
                  <a:lnTo>
                    <a:pt x="365" y="14"/>
                  </a:lnTo>
                  <a:lnTo>
                    <a:pt x="363" y="11"/>
                  </a:lnTo>
                  <a:lnTo>
                    <a:pt x="363" y="8"/>
                  </a:lnTo>
                  <a:lnTo>
                    <a:pt x="362" y="6"/>
                  </a:lnTo>
                  <a:lnTo>
                    <a:pt x="362" y="4"/>
                  </a:lnTo>
                  <a:lnTo>
                    <a:pt x="362" y="1"/>
                  </a:lnTo>
                  <a:lnTo>
                    <a:pt x="362" y="0"/>
                  </a:lnTo>
                  <a:lnTo>
                    <a:pt x="370" y="1"/>
                  </a:lnTo>
                  <a:lnTo>
                    <a:pt x="380" y="6"/>
                  </a:lnTo>
                  <a:lnTo>
                    <a:pt x="388" y="11"/>
                  </a:lnTo>
                  <a:lnTo>
                    <a:pt x="398" y="17"/>
                  </a:lnTo>
                  <a:lnTo>
                    <a:pt x="406" y="22"/>
                  </a:lnTo>
                  <a:lnTo>
                    <a:pt x="414" y="29"/>
                  </a:lnTo>
                  <a:lnTo>
                    <a:pt x="422" y="36"/>
                  </a:lnTo>
                  <a:lnTo>
                    <a:pt x="431" y="41"/>
                  </a:lnTo>
                  <a:lnTo>
                    <a:pt x="428" y="41"/>
                  </a:lnTo>
                  <a:lnTo>
                    <a:pt x="425" y="43"/>
                  </a:lnTo>
                  <a:lnTo>
                    <a:pt x="421" y="43"/>
                  </a:lnTo>
                  <a:lnTo>
                    <a:pt x="416" y="44"/>
                  </a:lnTo>
                  <a:lnTo>
                    <a:pt x="411" y="45"/>
                  </a:lnTo>
                  <a:lnTo>
                    <a:pt x="407" y="47"/>
                  </a:lnTo>
                  <a:lnTo>
                    <a:pt x="403" y="48"/>
                  </a:lnTo>
                  <a:lnTo>
                    <a:pt x="400" y="48"/>
                  </a:lnTo>
                  <a:lnTo>
                    <a:pt x="400" y="49"/>
                  </a:lnTo>
                  <a:lnTo>
                    <a:pt x="400" y="51"/>
                  </a:lnTo>
                  <a:lnTo>
                    <a:pt x="399" y="52"/>
                  </a:lnTo>
                  <a:lnTo>
                    <a:pt x="399" y="54"/>
                  </a:lnTo>
                  <a:lnTo>
                    <a:pt x="399" y="55"/>
                  </a:lnTo>
                  <a:lnTo>
                    <a:pt x="399" y="56"/>
                  </a:lnTo>
                  <a:lnTo>
                    <a:pt x="399" y="58"/>
                  </a:lnTo>
                  <a:lnTo>
                    <a:pt x="399" y="59"/>
                  </a:lnTo>
                  <a:close/>
                </a:path>
              </a:pathLst>
            </a:custGeom>
            <a:solidFill>
              <a:srgbClr val="8472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7" name="Freeform 150"/>
            <p:cNvSpPr>
              <a:spLocks/>
            </p:cNvSpPr>
            <p:nvPr/>
          </p:nvSpPr>
          <p:spPr bwMode="auto">
            <a:xfrm>
              <a:off x="571" y="3340"/>
              <a:ext cx="213" cy="230"/>
            </a:xfrm>
            <a:custGeom>
              <a:avLst/>
              <a:gdLst>
                <a:gd name="T0" fmla="*/ 44 w 426"/>
                <a:gd name="T1" fmla="*/ 7 h 460"/>
                <a:gd name="T2" fmla="*/ 44 w 426"/>
                <a:gd name="T3" fmla="*/ 6 h 460"/>
                <a:gd name="T4" fmla="*/ 44 w 426"/>
                <a:gd name="T5" fmla="*/ 6 h 460"/>
                <a:gd name="T6" fmla="*/ 45 w 426"/>
                <a:gd name="T7" fmla="*/ 5 h 460"/>
                <a:gd name="T8" fmla="*/ 46 w 426"/>
                <a:gd name="T9" fmla="*/ 5 h 460"/>
                <a:gd name="T10" fmla="*/ 48 w 426"/>
                <a:gd name="T11" fmla="*/ 6 h 460"/>
                <a:gd name="T12" fmla="*/ 49 w 426"/>
                <a:gd name="T13" fmla="*/ 7 h 460"/>
                <a:gd name="T14" fmla="*/ 52 w 426"/>
                <a:gd name="T15" fmla="*/ 9 h 460"/>
                <a:gd name="T16" fmla="*/ 53 w 426"/>
                <a:gd name="T17" fmla="*/ 10 h 460"/>
                <a:gd name="T18" fmla="*/ 53 w 426"/>
                <a:gd name="T19" fmla="*/ 10 h 460"/>
                <a:gd name="T20" fmla="*/ 53 w 426"/>
                <a:gd name="T21" fmla="*/ 11 h 460"/>
                <a:gd name="T22" fmla="*/ 53 w 426"/>
                <a:gd name="T23" fmla="*/ 11 h 460"/>
                <a:gd name="T24" fmla="*/ 53 w 426"/>
                <a:gd name="T25" fmla="*/ 12 h 460"/>
                <a:gd name="T26" fmla="*/ 53 w 426"/>
                <a:gd name="T27" fmla="*/ 12 h 460"/>
                <a:gd name="T28" fmla="*/ 53 w 426"/>
                <a:gd name="T29" fmla="*/ 12 h 460"/>
                <a:gd name="T30" fmla="*/ 52 w 426"/>
                <a:gd name="T31" fmla="*/ 13 h 460"/>
                <a:gd name="T32" fmla="*/ 51 w 426"/>
                <a:gd name="T33" fmla="*/ 13 h 460"/>
                <a:gd name="T34" fmla="*/ 49 w 426"/>
                <a:gd name="T35" fmla="*/ 12 h 460"/>
                <a:gd name="T36" fmla="*/ 47 w 426"/>
                <a:gd name="T37" fmla="*/ 14 h 460"/>
                <a:gd name="T38" fmla="*/ 45 w 426"/>
                <a:gd name="T39" fmla="*/ 17 h 460"/>
                <a:gd name="T40" fmla="*/ 42 w 426"/>
                <a:gd name="T41" fmla="*/ 18 h 460"/>
                <a:gd name="T42" fmla="*/ 39 w 426"/>
                <a:gd name="T43" fmla="*/ 18 h 460"/>
                <a:gd name="T44" fmla="*/ 38 w 426"/>
                <a:gd name="T45" fmla="*/ 19 h 460"/>
                <a:gd name="T46" fmla="*/ 37 w 426"/>
                <a:gd name="T47" fmla="*/ 22 h 460"/>
                <a:gd name="T48" fmla="*/ 33 w 426"/>
                <a:gd name="T49" fmla="*/ 25 h 460"/>
                <a:gd name="T50" fmla="*/ 29 w 426"/>
                <a:gd name="T51" fmla="*/ 28 h 460"/>
                <a:gd name="T52" fmla="*/ 27 w 426"/>
                <a:gd name="T53" fmla="*/ 36 h 460"/>
                <a:gd name="T54" fmla="*/ 23 w 426"/>
                <a:gd name="T55" fmla="*/ 44 h 460"/>
                <a:gd name="T56" fmla="*/ 13 w 426"/>
                <a:gd name="T57" fmla="*/ 55 h 460"/>
                <a:gd name="T58" fmla="*/ 9 w 426"/>
                <a:gd name="T59" fmla="*/ 58 h 460"/>
                <a:gd name="T60" fmla="*/ 7 w 426"/>
                <a:gd name="T61" fmla="*/ 56 h 460"/>
                <a:gd name="T62" fmla="*/ 7 w 426"/>
                <a:gd name="T63" fmla="*/ 55 h 460"/>
                <a:gd name="T64" fmla="*/ 3 w 426"/>
                <a:gd name="T65" fmla="*/ 57 h 460"/>
                <a:gd name="T66" fmla="*/ 1 w 426"/>
                <a:gd name="T67" fmla="*/ 57 h 460"/>
                <a:gd name="T68" fmla="*/ 1 w 426"/>
                <a:gd name="T69" fmla="*/ 51 h 460"/>
                <a:gd name="T70" fmla="*/ 3 w 426"/>
                <a:gd name="T71" fmla="*/ 43 h 460"/>
                <a:gd name="T72" fmla="*/ 3 w 426"/>
                <a:gd name="T73" fmla="*/ 40 h 460"/>
                <a:gd name="T74" fmla="*/ 2 w 426"/>
                <a:gd name="T75" fmla="*/ 40 h 460"/>
                <a:gd name="T76" fmla="*/ 3 w 426"/>
                <a:gd name="T77" fmla="*/ 35 h 460"/>
                <a:gd name="T78" fmla="*/ 3 w 426"/>
                <a:gd name="T79" fmla="*/ 28 h 460"/>
                <a:gd name="T80" fmla="*/ 3 w 426"/>
                <a:gd name="T81" fmla="*/ 23 h 460"/>
                <a:gd name="T82" fmla="*/ 7 w 426"/>
                <a:gd name="T83" fmla="*/ 17 h 460"/>
                <a:gd name="T84" fmla="*/ 13 w 426"/>
                <a:gd name="T85" fmla="*/ 12 h 460"/>
                <a:gd name="T86" fmla="*/ 14 w 426"/>
                <a:gd name="T87" fmla="*/ 9 h 460"/>
                <a:gd name="T88" fmla="*/ 16 w 426"/>
                <a:gd name="T89" fmla="*/ 7 h 460"/>
                <a:gd name="T90" fmla="*/ 19 w 426"/>
                <a:gd name="T91" fmla="*/ 7 h 460"/>
                <a:gd name="T92" fmla="*/ 21 w 426"/>
                <a:gd name="T93" fmla="*/ 6 h 460"/>
                <a:gd name="T94" fmla="*/ 21 w 426"/>
                <a:gd name="T95" fmla="*/ 4 h 460"/>
                <a:gd name="T96" fmla="*/ 21 w 426"/>
                <a:gd name="T97" fmla="*/ 3 h 460"/>
                <a:gd name="T98" fmla="*/ 23 w 426"/>
                <a:gd name="T99" fmla="*/ 1 h 460"/>
                <a:gd name="T100" fmla="*/ 27 w 426"/>
                <a:gd name="T101" fmla="*/ 2 h 460"/>
                <a:gd name="T102" fmla="*/ 33 w 426"/>
                <a:gd name="T103" fmla="*/ 3 h 460"/>
                <a:gd name="T104" fmla="*/ 31 w 426"/>
                <a:gd name="T105" fmla="*/ 2 h 460"/>
                <a:gd name="T106" fmla="*/ 33 w 426"/>
                <a:gd name="T107" fmla="*/ 1 h 460"/>
                <a:gd name="T108" fmla="*/ 38 w 426"/>
                <a:gd name="T109" fmla="*/ 2 h 460"/>
                <a:gd name="T110" fmla="*/ 41 w 426"/>
                <a:gd name="T111" fmla="*/ 2 h 460"/>
                <a:gd name="T112" fmla="*/ 41 w 426"/>
                <a:gd name="T113" fmla="*/ 1 h 460"/>
                <a:gd name="T114" fmla="*/ 41 w 426"/>
                <a:gd name="T115" fmla="*/ 1 h 460"/>
                <a:gd name="T116" fmla="*/ 45 w 426"/>
                <a:gd name="T117" fmla="*/ 3 h 460"/>
                <a:gd name="T118" fmla="*/ 48 w 426"/>
                <a:gd name="T119" fmla="*/ 5 h 460"/>
                <a:gd name="T120" fmla="*/ 46 w 426"/>
                <a:gd name="T121" fmla="*/ 6 h 460"/>
                <a:gd name="T122" fmla="*/ 45 w 426"/>
                <a:gd name="T123" fmla="*/ 6 h 460"/>
                <a:gd name="T124" fmla="*/ 45 w 426"/>
                <a:gd name="T125" fmla="*/ 7 h 46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26"/>
                <a:gd name="T190" fmla="*/ 0 h 460"/>
                <a:gd name="T191" fmla="*/ 426 w 426"/>
                <a:gd name="T192" fmla="*/ 460 h 46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26" h="460">
                  <a:moveTo>
                    <a:pt x="353" y="53"/>
                  </a:moveTo>
                  <a:lnTo>
                    <a:pt x="351" y="52"/>
                  </a:lnTo>
                  <a:lnTo>
                    <a:pt x="351" y="50"/>
                  </a:lnTo>
                  <a:lnTo>
                    <a:pt x="351" y="49"/>
                  </a:lnTo>
                  <a:lnTo>
                    <a:pt x="350" y="48"/>
                  </a:lnTo>
                  <a:lnTo>
                    <a:pt x="350" y="46"/>
                  </a:lnTo>
                  <a:lnTo>
                    <a:pt x="350" y="45"/>
                  </a:lnTo>
                  <a:lnTo>
                    <a:pt x="350" y="43"/>
                  </a:lnTo>
                  <a:lnTo>
                    <a:pt x="349" y="42"/>
                  </a:lnTo>
                  <a:lnTo>
                    <a:pt x="350" y="41"/>
                  </a:lnTo>
                  <a:lnTo>
                    <a:pt x="351" y="41"/>
                  </a:lnTo>
                  <a:lnTo>
                    <a:pt x="351" y="39"/>
                  </a:lnTo>
                  <a:lnTo>
                    <a:pt x="353" y="39"/>
                  </a:lnTo>
                  <a:lnTo>
                    <a:pt x="354" y="38"/>
                  </a:lnTo>
                  <a:lnTo>
                    <a:pt x="356" y="38"/>
                  </a:lnTo>
                  <a:lnTo>
                    <a:pt x="358" y="38"/>
                  </a:lnTo>
                  <a:lnTo>
                    <a:pt x="361" y="38"/>
                  </a:lnTo>
                  <a:lnTo>
                    <a:pt x="365" y="39"/>
                  </a:lnTo>
                  <a:lnTo>
                    <a:pt x="368" y="39"/>
                  </a:lnTo>
                  <a:lnTo>
                    <a:pt x="371" y="41"/>
                  </a:lnTo>
                  <a:lnTo>
                    <a:pt x="373" y="41"/>
                  </a:lnTo>
                  <a:lnTo>
                    <a:pt x="378" y="42"/>
                  </a:lnTo>
                  <a:lnTo>
                    <a:pt x="380" y="42"/>
                  </a:lnTo>
                  <a:lnTo>
                    <a:pt x="380" y="48"/>
                  </a:lnTo>
                  <a:lnTo>
                    <a:pt x="383" y="53"/>
                  </a:lnTo>
                  <a:lnTo>
                    <a:pt x="389" y="57"/>
                  </a:lnTo>
                  <a:lnTo>
                    <a:pt x="394" y="61"/>
                  </a:lnTo>
                  <a:lnTo>
                    <a:pt x="401" y="64"/>
                  </a:lnTo>
                  <a:lnTo>
                    <a:pt x="406" y="67"/>
                  </a:lnTo>
                  <a:lnTo>
                    <a:pt x="412" y="68"/>
                  </a:lnTo>
                  <a:lnTo>
                    <a:pt x="417" y="69"/>
                  </a:lnTo>
                  <a:lnTo>
                    <a:pt x="417" y="71"/>
                  </a:lnTo>
                  <a:lnTo>
                    <a:pt x="417" y="74"/>
                  </a:lnTo>
                  <a:lnTo>
                    <a:pt x="417" y="75"/>
                  </a:lnTo>
                  <a:lnTo>
                    <a:pt x="419" y="76"/>
                  </a:lnTo>
                  <a:lnTo>
                    <a:pt x="420" y="78"/>
                  </a:lnTo>
                  <a:lnTo>
                    <a:pt x="421" y="79"/>
                  </a:lnTo>
                  <a:lnTo>
                    <a:pt x="423" y="80"/>
                  </a:lnTo>
                  <a:lnTo>
                    <a:pt x="426" y="82"/>
                  </a:lnTo>
                  <a:lnTo>
                    <a:pt x="426" y="83"/>
                  </a:lnTo>
                  <a:lnTo>
                    <a:pt x="424" y="83"/>
                  </a:lnTo>
                  <a:lnTo>
                    <a:pt x="424" y="85"/>
                  </a:lnTo>
                  <a:lnTo>
                    <a:pt x="424" y="86"/>
                  </a:lnTo>
                  <a:lnTo>
                    <a:pt x="424" y="87"/>
                  </a:lnTo>
                  <a:lnTo>
                    <a:pt x="424" y="89"/>
                  </a:lnTo>
                  <a:lnTo>
                    <a:pt x="424" y="90"/>
                  </a:lnTo>
                  <a:lnTo>
                    <a:pt x="424" y="91"/>
                  </a:lnTo>
                  <a:lnTo>
                    <a:pt x="421" y="91"/>
                  </a:lnTo>
                  <a:lnTo>
                    <a:pt x="420" y="91"/>
                  </a:lnTo>
                  <a:lnTo>
                    <a:pt x="417" y="93"/>
                  </a:lnTo>
                  <a:lnTo>
                    <a:pt x="416" y="93"/>
                  </a:lnTo>
                  <a:lnTo>
                    <a:pt x="415" y="94"/>
                  </a:lnTo>
                  <a:lnTo>
                    <a:pt x="413" y="96"/>
                  </a:lnTo>
                  <a:lnTo>
                    <a:pt x="412" y="98"/>
                  </a:lnTo>
                  <a:lnTo>
                    <a:pt x="412" y="100"/>
                  </a:lnTo>
                  <a:lnTo>
                    <a:pt x="408" y="98"/>
                  </a:lnTo>
                  <a:lnTo>
                    <a:pt x="404" y="98"/>
                  </a:lnTo>
                  <a:lnTo>
                    <a:pt x="401" y="97"/>
                  </a:lnTo>
                  <a:lnTo>
                    <a:pt x="397" y="97"/>
                  </a:lnTo>
                  <a:lnTo>
                    <a:pt x="393" y="96"/>
                  </a:lnTo>
                  <a:lnTo>
                    <a:pt x="389" y="96"/>
                  </a:lnTo>
                  <a:lnTo>
                    <a:pt x="386" y="94"/>
                  </a:lnTo>
                  <a:lnTo>
                    <a:pt x="382" y="94"/>
                  </a:lnTo>
                  <a:lnTo>
                    <a:pt x="378" y="100"/>
                  </a:lnTo>
                  <a:lnTo>
                    <a:pt x="373" y="106"/>
                  </a:lnTo>
                  <a:lnTo>
                    <a:pt x="371" y="112"/>
                  </a:lnTo>
                  <a:lnTo>
                    <a:pt x="367" y="117"/>
                  </a:lnTo>
                  <a:lnTo>
                    <a:pt x="364" y="123"/>
                  </a:lnTo>
                  <a:lnTo>
                    <a:pt x="360" y="130"/>
                  </a:lnTo>
                  <a:lnTo>
                    <a:pt x="356" y="135"/>
                  </a:lnTo>
                  <a:lnTo>
                    <a:pt x="353" y="141"/>
                  </a:lnTo>
                  <a:lnTo>
                    <a:pt x="346" y="141"/>
                  </a:lnTo>
                  <a:lnTo>
                    <a:pt x="341" y="139"/>
                  </a:lnTo>
                  <a:lnTo>
                    <a:pt x="334" y="139"/>
                  </a:lnTo>
                  <a:lnTo>
                    <a:pt x="327" y="139"/>
                  </a:lnTo>
                  <a:lnTo>
                    <a:pt x="320" y="139"/>
                  </a:lnTo>
                  <a:lnTo>
                    <a:pt x="313" y="138"/>
                  </a:lnTo>
                  <a:lnTo>
                    <a:pt x="306" y="138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8" y="146"/>
                  </a:lnTo>
                  <a:lnTo>
                    <a:pt x="297" y="152"/>
                  </a:lnTo>
                  <a:lnTo>
                    <a:pt x="295" y="157"/>
                  </a:lnTo>
                  <a:lnTo>
                    <a:pt x="293" y="163"/>
                  </a:lnTo>
                  <a:lnTo>
                    <a:pt x="291" y="167"/>
                  </a:lnTo>
                  <a:lnTo>
                    <a:pt x="290" y="172"/>
                  </a:lnTo>
                  <a:lnTo>
                    <a:pt x="288" y="176"/>
                  </a:lnTo>
                  <a:lnTo>
                    <a:pt x="277" y="182"/>
                  </a:lnTo>
                  <a:lnTo>
                    <a:pt x="268" y="187"/>
                  </a:lnTo>
                  <a:lnTo>
                    <a:pt x="260" y="193"/>
                  </a:lnTo>
                  <a:lnTo>
                    <a:pt x="253" y="200"/>
                  </a:lnTo>
                  <a:lnTo>
                    <a:pt x="246" y="207"/>
                  </a:lnTo>
                  <a:lnTo>
                    <a:pt x="240" y="213"/>
                  </a:lnTo>
                  <a:lnTo>
                    <a:pt x="236" y="220"/>
                  </a:lnTo>
                  <a:lnTo>
                    <a:pt x="232" y="229"/>
                  </a:lnTo>
                  <a:lnTo>
                    <a:pt x="225" y="246"/>
                  </a:lnTo>
                  <a:lnTo>
                    <a:pt x="221" y="264"/>
                  </a:lnTo>
                  <a:lnTo>
                    <a:pt x="217" y="283"/>
                  </a:lnTo>
                  <a:lnTo>
                    <a:pt x="214" y="304"/>
                  </a:lnTo>
                  <a:lnTo>
                    <a:pt x="209" y="309"/>
                  </a:lnTo>
                  <a:lnTo>
                    <a:pt x="197" y="324"/>
                  </a:lnTo>
                  <a:lnTo>
                    <a:pt x="180" y="346"/>
                  </a:lnTo>
                  <a:lnTo>
                    <a:pt x="159" y="374"/>
                  </a:lnTo>
                  <a:lnTo>
                    <a:pt x="138" y="401"/>
                  </a:lnTo>
                  <a:lnTo>
                    <a:pt x="114" y="426"/>
                  </a:lnTo>
                  <a:lnTo>
                    <a:pt x="103" y="437"/>
                  </a:lnTo>
                  <a:lnTo>
                    <a:pt x="92" y="446"/>
                  </a:lnTo>
                  <a:lnTo>
                    <a:pt x="81" y="455"/>
                  </a:lnTo>
                  <a:lnTo>
                    <a:pt x="72" y="460"/>
                  </a:lnTo>
                  <a:lnTo>
                    <a:pt x="72" y="457"/>
                  </a:lnTo>
                  <a:lnTo>
                    <a:pt x="70" y="455"/>
                  </a:lnTo>
                  <a:lnTo>
                    <a:pt x="68" y="452"/>
                  </a:lnTo>
                  <a:lnTo>
                    <a:pt x="66" y="449"/>
                  </a:lnTo>
                  <a:lnTo>
                    <a:pt x="63" y="445"/>
                  </a:lnTo>
                  <a:lnTo>
                    <a:pt x="62" y="442"/>
                  </a:lnTo>
                  <a:lnTo>
                    <a:pt x="61" y="440"/>
                  </a:lnTo>
                  <a:lnTo>
                    <a:pt x="59" y="437"/>
                  </a:lnTo>
                  <a:lnTo>
                    <a:pt x="54" y="440"/>
                  </a:lnTo>
                  <a:lnTo>
                    <a:pt x="46" y="442"/>
                  </a:lnTo>
                  <a:lnTo>
                    <a:pt x="37" y="445"/>
                  </a:lnTo>
                  <a:lnTo>
                    <a:pt x="31" y="448"/>
                  </a:lnTo>
                  <a:lnTo>
                    <a:pt x="22" y="451"/>
                  </a:lnTo>
                  <a:lnTo>
                    <a:pt x="15" y="453"/>
                  </a:lnTo>
                  <a:lnTo>
                    <a:pt x="10" y="456"/>
                  </a:lnTo>
                  <a:lnTo>
                    <a:pt x="5" y="459"/>
                  </a:lnTo>
                  <a:lnTo>
                    <a:pt x="2" y="451"/>
                  </a:lnTo>
                  <a:lnTo>
                    <a:pt x="2" y="442"/>
                  </a:lnTo>
                  <a:lnTo>
                    <a:pt x="0" y="434"/>
                  </a:lnTo>
                  <a:lnTo>
                    <a:pt x="2" y="425"/>
                  </a:lnTo>
                  <a:lnTo>
                    <a:pt x="3" y="408"/>
                  </a:lnTo>
                  <a:lnTo>
                    <a:pt x="7" y="390"/>
                  </a:lnTo>
                  <a:lnTo>
                    <a:pt x="13" y="374"/>
                  </a:lnTo>
                  <a:lnTo>
                    <a:pt x="17" y="356"/>
                  </a:lnTo>
                  <a:lnTo>
                    <a:pt x="21" y="340"/>
                  </a:lnTo>
                  <a:lnTo>
                    <a:pt x="24" y="322"/>
                  </a:lnTo>
                  <a:lnTo>
                    <a:pt x="21" y="322"/>
                  </a:lnTo>
                  <a:lnTo>
                    <a:pt x="20" y="320"/>
                  </a:lnTo>
                  <a:lnTo>
                    <a:pt x="18" y="320"/>
                  </a:lnTo>
                  <a:lnTo>
                    <a:pt x="15" y="320"/>
                  </a:lnTo>
                  <a:lnTo>
                    <a:pt x="14" y="320"/>
                  </a:lnTo>
                  <a:lnTo>
                    <a:pt x="13" y="319"/>
                  </a:lnTo>
                  <a:lnTo>
                    <a:pt x="10" y="319"/>
                  </a:lnTo>
                  <a:lnTo>
                    <a:pt x="9" y="319"/>
                  </a:lnTo>
                  <a:lnTo>
                    <a:pt x="11" y="307"/>
                  </a:lnTo>
                  <a:lnTo>
                    <a:pt x="14" y="292"/>
                  </a:lnTo>
                  <a:lnTo>
                    <a:pt x="17" y="274"/>
                  </a:lnTo>
                  <a:lnTo>
                    <a:pt x="20" y="257"/>
                  </a:lnTo>
                  <a:lnTo>
                    <a:pt x="21" y="241"/>
                  </a:lnTo>
                  <a:lnTo>
                    <a:pt x="21" y="224"/>
                  </a:lnTo>
                  <a:lnTo>
                    <a:pt x="20" y="218"/>
                  </a:lnTo>
                  <a:lnTo>
                    <a:pt x="18" y="211"/>
                  </a:lnTo>
                  <a:lnTo>
                    <a:pt x="17" y="205"/>
                  </a:lnTo>
                  <a:lnTo>
                    <a:pt x="14" y="200"/>
                  </a:lnTo>
                  <a:lnTo>
                    <a:pt x="28" y="179"/>
                  </a:lnTo>
                  <a:lnTo>
                    <a:pt x="37" y="163"/>
                  </a:lnTo>
                  <a:lnTo>
                    <a:pt x="44" y="150"/>
                  </a:lnTo>
                  <a:lnTo>
                    <a:pt x="50" y="141"/>
                  </a:lnTo>
                  <a:lnTo>
                    <a:pt x="57" y="131"/>
                  </a:lnTo>
                  <a:lnTo>
                    <a:pt x="68" y="120"/>
                  </a:lnTo>
                  <a:lnTo>
                    <a:pt x="85" y="108"/>
                  </a:lnTo>
                  <a:lnTo>
                    <a:pt x="111" y="93"/>
                  </a:lnTo>
                  <a:lnTo>
                    <a:pt x="111" y="89"/>
                  </a:lnTo>
                  <a:lnTo>
                    <a:pt x="113" y="85"/>
                  </a:lnTo>
                  <a:lnTo>
                    <a:pt x="113" y="79"/>
                  </a:lnTo>
                  <a:lnTo>
                    <a:pt x="114" y="75"/>
                  </a:lnTo>
                  <a:lnTo>
                    <a:pt x="116" y="71"/>
                  </a:lnTo>
                  <a:lnTo>
                    <a:pt x="116" y="67"/>
                  </a:lnTo>
                  <a:lnTo>
                    <a:pt x="117" y="61"/>
                  </a:lnTo>
                  <a:lnTo>
                    <a:pt x="117" y="57"/>
                  </a:lnTo>
                  <a:lnTo>
                    <a:pt x="128" y="57"/>
                  </a:lnTo>
                  <a:lnTo>
                    <a:pt x="136" y="57"/>
                  </a:lnTo>
                  <a:lnTo>
                    <a:pt x="142" y="57"/>
                  </a:lnTo>
                  <a:lnTo>
                    <a:pt x="147" y="56"/>
                  </a:lnTo>
                  <a:lnTo>
                    <a:pt x="151" y="54"/>
                  </a:lnTo>
                  <a:lnTo>
                    <a:pt x="155" y="53"/>
                  </a:lnTo>
                  <a:lnTo>
                    <a:pt x="161" y="49"/>
                  </a:lnTo>
                  <a:lnTo>
                    <a:pt x="166" y="45"/>
                  </a:lnTo>
                  <a:lnTo>
                    <a:pt x="166" y="43"/>
                  </a:lnTo>
                  <a:lnTo>
                    <a:pt x="166" y="41"/>
                  </a:lnTo>
                  <a:lnTo>
                    <a:pt x="166" y="38"/>
                  </a:lnTo>
                  <a:lnTo>
                    <a:pt x="165" y="35"/>
                  </a:lnTo>
                  <a:lnTo>
                    <a:pt x="164" y="32"/>
                  </a:lnTo>
                  <a:lnTo>
                    <a:pt x="162" y="31"/>
                  </a:lnTo>
                  <a:lnTo>
                    <a:pt x="161" y="30"/>
                  </a:lnTo>
                  <a:lnTo>
                    <a:pt x="159" y="28"/>
                  </a:lnTo>
                  <a:lnTo>
                    <a:pt x="162" y="21"/>
                  </a:lnTo>
                  <a:lnTo>
                    <a:pt x="166" y="17"/>
                  </a:lnTo>
                  <a:lnTo>
                    <a:pt x="172" y="13"/>
                  </a:lnTo>
                  <a:lnTo>
                    <a:pt x="176" y="11"/>
                  </a:lnTo>
                  <a:lnTo>
                    <a:pt x="181" y="8"/>
                  </a:lnTo>
                  <a:lnTo>
                    <a:pt x="188" y="8"/>
                  </a:lnTo>
                  <a:lnTo>
                    <a:pt x="194" y="6"/>
                  </a:lnTo>
                  <a:lnTo>
                    <a:pt x="201" y="8"/>
                  </a:lnTo>
                  <a:lnTo>
                    <a:pt x="214" y="9"/>
                  </a:lnTo>
                  <a:lnTo>
                    <a:pt x="229" y="13"/>
                  </a:lnTo>
                  <a:lnTo>
                    <a:pt x="245" y="17"/>
                  </a:lnTo>
                  <a:lnTo>
                    <a:pt x="260" y="20"/>
                  </a:lnTo>
                  <a:lnTo>
                    <a:pt x="258" y="20"/>
                  </a:lnTo>
                  <a:lnTo>
                    <a:pt x="258" y="19"/>
                  </a:lnTo>
                  <a:lnTo>
                    <a:pt x="257" y="16"/>
                  </a:lnTo>
                  <a:lnTo>
                    <a:pt x="255" y="13"/>
                  </a:lnTo>
                  <a:lnTo>
                    <a:pt x="254" y="11"/>
                  </a:lnTo>
                  <a:lnTo>
                    <a:pt x="253" y="8"/>
                  </a:lnTo>
                  <a:lnTo>
                    <a:pt x="251" y="5"/>
                  </a:lnTo>
                  <a:lnTo>
                    <a:pt x="251" y="4"/>
                  </a:lnTo>
                  <a:lnTo>
                    <a:pt x="261" y="5"/>
                  </a:lnTo>
                  <a:lnTo>
                    <a:pt x="269" y="6"/>
                  </a:lnTo>
                  <a:lnTo>
                    <a:pt x="279" y="8"/>
                  </a:lnTo>
                  <a:lnTo>
                    <a:pt x="287" y="9"/>
                  </a:lnTo>
                  <a:lnTo>
                    <a:pt x="297" y="12"/>
                  </a:lnTo>
                  <a:lnTo>
                    <a:pt x="305" y="13"/>
                  </a:lnTo>
                  <a:lnTo>
                    <a:pt x="313" y="15"/>
                  </a:lnTo>
                  <a:lnTo>
                    <a:pt x="323" y="16"/>
                  </a:lnTo>
                  <a:lnTo>
                    <a:pt x="323" y="15"/>
                  </a:lnTo>
                  <a:lnTo>
                    <a:pt x="323" y="12"/>
                  </a:lnTo>
                  <a:lnTo>
                    <a:pt x="321" y="11"/>
                  </a:lnTo>
                  <a:lnTo>
                    <a:pt x="321" y="8"/>
                  </a:lnTo>
                  <a:lnTo>
                    <a:pt x="321" y="6"/>
                  </a:lnTo>
                  <a:lnTo>
                    <a:pt x="320" y="4"/>
                  </a:lnTo>
                  <a:lnTo>
                    <a:pt x="320" y="2"/>
                  </a:lnTo>
                  <a:lnTo>
                    <a:pt x="320" y="0"/>
                  </a:lnTo>
                  <a:lnTo>
                    <a:pt x="328" y="2"/>
                  </a:lnTo>
                  <a:lnTo>
                    <a:pt x="335" y="5"/>
                  </a:lnTo>
                  <a:lnTo>
                    <a:pt x="343" y="9"/>
                  </a:lnTo>
                  <a:lnTo>
                    <a:pt x="351" y="15"/>
                  </a:lnTo>
                  <a:lnTo>
                    <a:pt x="360" y="20"/>
                  </a:lnTo>
                  <a:lnTo>
                    <a:pt x="367" y="26"/>
                  </a:lnTo>
                  <a:lnTo>
                    <a:pt x="373" y="31"/>
                  </a:lnTo>
                  <a:lnTo>
                    <a:pt x="382" y="37"/>
                  </a:lnTo>
                  <a:lnTo>
                    <a:pt x="379" y="37"/>
                  </a:lnTo>
                  <a:lnTo>
                    <a:pt x="376" y="38"/>
                  </a:lnTo>
                  <a:lnTo>
                    <a:pt x="372" y="38"/>
                  </a:lnTo>
                  <a:lnTo>
                    <a:pt x="368" y="39"/>
                  </a:lnTo>
                  <a:lnTo>
                    <a:pt x="364" y="41"/>
                  </a:lnTo>
                  <a:lnTo>
                    <a:pt x="360" y="42"/>
                  </a:lnTo>
                  <a:lnTo>
                    <a:pt x="357" y="42"/>
                  </a:lnTo>
                  <a:lnTo>
                    <a:pt x="354" y="42"/>
                  </a:lnTo>
                  <a:lnTo>
                    <a:pt x="354" y="43"/>
                  </a:lnTo>
                  <a:lnTo>
                    <a:pt x="354" y="45"/>
                  </a:lnTo>
                  <a:lnTo>
                    <a:pt x="353" y="46"/>
                  </a:lnTo>
                  <a:lnTo>
                    <a:pt x="353" y="48"/>
                  </a:lnTo>
                  <a:lnTo>
                    <a:pt x="353" y="49"/>
                  </a:lnTo>
                  <a:lnTo>
                    <a:pt x="353" y="50"/>
                  </a:lnTo>
                  <a:lnTo>
                    <a:pt x="353" y="52"/>
                  </a:lnTo>
                  <a:lnTo>
                    <a:pt x="353" y="53"/>
                  </a:lnTo>
                  <a:close/>
                </a:path>
              </a:pathLst>
            </a:custGeom>
            <a:solidFill>
              <a:srgbClr val="8876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8" name="Freeform 151"/>
            <p:cNvSpPr>
              <a:spLocks/>
            </p:cNvSpPr>
            <p:nvPr/>
          </p:nvSpPr>
          <p:spPr bwMode="auto">
            <a:xfrm>
              <a:off x="586" y="3343"/>
              <a:ext cx="183" cy="200"/>
            </a:xfrm>
            <a:custGeom>
              <a:avLst/>
              <a:gdLst>
                <a:gd name="T0" fmla="*/ 37 w 368"/>
                <a:gd name="T1" fmla="*/ 6 h 399"/>
                <a:gd name="T2" fmla="*/ 37 w 368"/>
                <a:gd name="T3" fmla="*/ 5 h 399"/>
                <a:gd name="T4" fmla="*/ 37 w 368"/>
                <a:gd name="T5" fmla="*/ 5 h 399"/>
                <a:gd name="T6" fmla="*/ 38 w 368"/>
                <a:gd name="T7" fmla="*/ 5 h 399"/>
                <a:gd name="T8" fmla="*/ 39 w 368"/>
                <a:gd name="T9" fmla="*/ 5 h 399"/>
                <a:gd name="T10" fmla="*/ 40 w 368"/>
                <a:gd name="T11" fmla="*/ 5 h 399"/>
                <a:gd name="T12" fmla="*/ 41 w 368"/>
                <a:gd name="T13" fmla="*/ 7 h 399"/>
                <a:gd name="T14" fmla="*/ 44 w 368"/>
                <a:gd name="T15" fmla="*/ 8 h 399"/>
                <a:gd name="T16" fmla="*/ 45 w 368"/>
                <a:gd name="T17" fmla="*/ 9 h 399"/>
                <a:gd name="T18" fmla="*/ 45 w 368"/>
                <a:gd name="T19" fmla="*/ 9 h 399"/>
                <a:gd name="T20" fmla="*/ 45 w 368"/>
                <a:gd name="T21" fmla="*/ 10 h 399"/>
                <a:gd name="T22" fmla="*/ 45 w 368"/>
                <a:gd name="T23" fmla="*/ 10 h 399"/>
                <a:gd name="T24" fmla="*/ 45 w 368"/>
                <a:gd name="T25" fmla="*/ 10 h 399"/>
                <a:gd name="T26" fmla="*/ 45 w 368"/>
                <a:gd name="T27" fmla="*/ 10 h 399"/>
                <a:gd name="T28" fmla="*/ 45 w 368"/>
                <a:gd name="T29" fmla="*/ 10 h 399"/>
                <a:gd name="T30" fmla="*/ 44 w 368"/>
                <a:gd name="T31" fmla="*/ 11 h 399"/>
                <a:gd name="T32" fmla="*/ 43 w 368"/>
                <a:gd name="T33" fmla="*/ 11 h 399"/>
                <a:gd name="T34" fmla="*/ 41 w 368"/>
                <a:gd name="T35" fmla="*/ 11 h 399"/>
                <a:gd name="T36" fmla="*/ 39 w 368"/>
                <a:gd name="T37" fmla="*/ 13 h 399"/>
                <a:gd name="T38" fmla="*/ 38 w 368"/>
                <a:gd name="T39" fmla="*/ 15 h 399"/>
                <a:gd name="T40" fmla="*/ 35 w 368"/>
                <a:gd name="T41" fmla="*/ 16 h 399"/>
                <a:gd name="T42" fmla="*/ 33 w 368"/>
                <a:gd name="T43" fmla="*/ 15 h 399"/>
                <a:gd name="T44" fmla="*/ 32 w 368"/>
                <a:gd name="T45" fmla="*/ 17 h 399"/>
                <a:gd name="T46" fmla="*/ 31 w 368"/>
                <a:gd name="T47" fmla="*/ 19 h 399"/>
                <a:gd name="T48" fmla="*/ 27 w 368"/>
                <a:gd name="T49" fmla="*/ 21 h 399"/>
                <a:gd name="T50" fmla="*/ 25 w 368"/>
                <a:gd name="T51" fmla="*/ 24 h 399"/>
                <a:gd name="T52" fmla="*/ 23 w 368"/>
                <a:gd name="T53" fmla="*/ 31 h 399"/>
                <a:gd name="T54" fmla="*/ 19 w 368"/>
                <a:gd name="T55" fmla="*/ 38 h 399"/>
                <a:gd name="T56" fmla="*/ 11 w 368"/>
                <a:gd name="T57" fmla="*/ 48 h 399"/>
                <a:gd name="T58" fmla="*/ 7 w 368"/>
                <a:gd name="T59" fmla="*/ 50 h 399"/>
                <a:gd name="T60" fmla="*/ 6 w 368"/>
                <a:gd name="T61" fmla="*/ 49 h 399"/>
                <a:gd name="T62" fmla="*/ 5 w 368"/>
                <a:gd name="T63" fmla="*/ 48 h 399"/>
                <a:gd name="T64" fmla="*/ 2 w 368"/>
                <a:gd name="T65" fmla="*/ 49 h 399"/>
                <a:gd name="T66" fmla="*/ 0 w 368"/>
                <a:gd name="T67" fmla="*/ 48 h 399"/>
                <a:gd name="T68" fmla="*/ 1 w 368"/>
                <a:gd name="T69" fmla="*/ 41 h 399"/>
                <a:gd name="T70" fmla="*/ 2 w 368"/>
                <a:gd name="T71" fmla="*/ 35 h 399"/>
                <a:gd name="T72" fmla="*/ 1 w 368"/>
                <a:gd name="T73" fmla="*/ 35 h 399"/>
                <a:gd name="T74" fmla="*/ 1 w 368"/>
                <a:gd name="T75" fmla="*/ 34 h 399"/>
                <a:gd name="T76" fmla="*/ 2 w 368"/>
                <a:gd name="T77" fmla="*/ 27 h 399"/>
                <a:gd name="T78" fmla="*/ 1 w 368"/>
                <a:gd name="T79" fmla="*/ 23 h 399"/>
                <a:gd name="T80" fmla="*/ 4 w 368"/>
                <a:gd name="T81" fmla="*/ 17 h 399"/>
                <a:gd name="T82" fmla="*/ 9 w 368"/>
                <a:gd name="T83" fmla="*/ 12 h 399"/>
                <a:gd name="T84" fmla="*/ 12 w 368"/>
                <a:gd name="T85" fmla="*/ 9 h 399"/>
                <a:gd name="T86" fmla="*/ 12 w 368"/>
                <a:gd name="T87" fmla="*/ 7 h 399"/>
                <a:gd name="T88" fmla="*/ 15 w 368"/>
                <a:gd name="T89" fmla="*/ 7 h 399"/>
                <a:gd name="T90" fmla="*/ 17 w 368"/>
                <a:gd name="T91" fmla="*/ 6 h 399"/>
                <a:gd name="T92" fmla="*/ 17 w 368"/>
                <a:gd name="T93" fmla="*/ 5 h 399"/>
                <a:gd name="T94" fmla="*/ 17 w 368"/>
                <a:gd name="T95" fmla="*/ 4 h 399"/>
                <a:gd name="T96" fmla="*/ 18 w 368"/>
                <a:gd name="T97" fmla="*/ 2 h 399"/>
                <a:gd name="T98" fmla="*/ 21 w 368"/>
                <a:gd name="T99" fmla="*/ 1 h 399"/>
                <a:gd name="T100" fmla="*/ 26 w 368"/>
                <a:gd name="T101" fmla="*/ 2 h 399"/>
                <a:gd name="T102" fmla="*/ 27 w 368"/>
                <a:gd name="T103" fmla="*/ 2 h 399"/>
                <a:gd name="T104" fmla="*/ 27 w 368"/>
                <a:gd name="T105" fmla="*/ 1 h 399"/>
                <a:gd name="T106" fmla="*/ 29 w 368"/>
                <a:gd name="T107" fmla="*/ 1 h 399"/>
                <a:gd name="T108" fmla="*/ 33 w 368"/>
                <a:gd name="T109" fmla="*/ 2 h 399"/>
                <a:gd name="T110" fmla="*/ 34 w 368"/>
                <a:gd name="T111" fmla="*/ 2 h 399"/>
                <a:gd name="T112" fmla="*/ 34 w 368"/>
                <a:gd name="T113" fmla="*/ 1 h 399"/>
                <a:gd name="T114" fmla="*/ 36 w 368"/>
                <a:gd name="T115" fmla="*/ 2 h 399"/>
                <a:gd name="T116" fmla="*/ 40 w 368"/>
                <a:gd name="T117" fmla="*/ 4 h 399"/>
                <a:gd name="T118" fmla="*/ 40 w 368"/>
                <a:gd name="T119" fmla="*/ 5 h 399"/>
                <a:gd name="T120" fmla="*/ 38 w 368"/>
                <a:gd name="T121" fmla="*/ 5 h 399"/>
                <a:gd name="T122" fmla="*/ 38 w 368"/>
                <a:gd name="T123" fmla="*/ 5 h 399"/>
                <a:gd name="T124" fmla="*/ 38 w 368"/>
                <a:gd name="T125" fmla="*/ 6 h 39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68"/>
                <a:gd name="T190" fmla="*/ 0 h 399"/>
                <a:gd name="T191" fmla="*/ 368 w 368"/>
                <a:gd name="T192" fmla="*/ 399 h 39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68" h="399">
                  <a:moveTo>
                    <a:pt x="305" y="46"/>
                  </a:moveTo>
                  <a:lnTo>
                    <a:pt x="303" y="46"/>
                  </a:lnTo>
                  <a:lnTo>
                    <a:pt x="303" y="44"/>
                  </a:lnTo>
                  <a:lnTo>
                    <a:pt x="303" y="43"/>
                  </a:lnTo>
                  <a:lnTo>
                    <a:pt x="303" y="42"/>
                  </a:lnTo>
                  <a:lnTo>
                    <a:pt x="302" y="40"/>
                  </a:lnTo>
                  <a:lnTo>
                    <a:pt x="302" y="39"/>
                  </a:lnTo>
                  <a:lnTo>
                    <a:pt x="302" y="37"/>
                  </a:lnTo>
                  <a:lnTo>
                    <a:pt x="302" y="36"/>
                  </a:lnTo>
                  <a:lnTo>
                    <a:pt x="303" y="36"/>
                  </a:lnTo>
                  <a:lnTo>
                    <a:pt x="303" y="35"/>
                  </a:lnTo>
                  <a:lnTo>
                    <a:pt x="305" y="35"/>
                  </a:lnTo>
                  <a:lnTo>
                    <a:pt x="306" y="33"/>
                  </a:lnTo>
                  <a:lnTo>
                    <a:pt x="309" y="33"/>
                  </a:lnTo>
                  <a:lnTo>
                    <a:pt x="312" y="35"/>
                  </a:lnTo>
                  <a:lnTo>
                    <a:pt x="314" y="35"/>
                  </a:lnTo>
                  <a:lnTo>
                    <a:pt x="317" y="35"/>
                  </a:lnTo>
                  <a:lnTo>
                    <a:pt x="320" y="36"/>
                  </a:lnTo>
                  <a:lnTo>
                    <a:pt x="322" y="36"/>
                  </a:lnTo>
                  <a:lnTo>
                    <a:pt x="325" y="36"/>
                  </a:lnTo>
                  <a:lnTo>
                    <a:pt x="328" y="37"/>
                  </a:lnTo>
                  <a:lnTo>
                    <a:pt x="329" y="42"/>
                  </a:lnTo>
                  <a:lnTo>
                    <a:pt x="331" y="46"/>
                  </a:lnTo>
                  <a:lnTo>
                    <a:pt x="335" y="50"/>
                  </a:lnTo>
                  <a:lnTo>
                    <a:pt x="340" y="53"/>
                  </a:lnTo>
                  <a:lnTo>
                    <a:pt x="346" y="57"/>
                  </a:lnTo>
                  <a:lnTo>
                    <a:pt x="351" y="58"/>
                  </a:lnTo>
                  <a:lnTo>
                    <a:pt x="357" y="59"/>
                  </a:lnTo>
                  <a:lnTo>
                    <a:pt x="361" y="61"/>
                  </a:lnTo>
                  <a:lnTo>
                    <a:pt x="361" y="62"/>
                  </a:lnTo>
                  <a:lnTo>
                    <a:pt x="361" y="63"/>
                  </a:lnTo>
                  <a:lnTo>
                    <a:pt x="361" y="66"/>
                  </a:lnTo>
                  <a:lnTo>
                    <a:pt x="362" y="68"/>
                  </a:lnTo>
                  <a:lnTo>
                    <a:pt x="364" y="69"/>
                  </a:lnTo>
                  <a:lnTo>
                    <a:pt x="365" y="70"/>
                  </a:lnTo>
                  <a:lnTo>
                    <a:pt x="366" y="70"/>
                  </a:lnTo>
                  <a:lnTo>
                    <a:pt x="368" y="70"/>
                  </a:lnTo>
                  <a:lnTo>
                    <a:pt x="368" y="72"/>
                  </a:lnTo>
                  <a:lnTo>
                    <a:pt x="368" y="73"/>
                  </a:lnTo>
                  <a:lnTo>
                    <a:pt x="366" y="74"/>
                  </a:lnTo>
                  <a:lnTo>
                    <a:pt x="366" y="76"/>
                  </a:lnTo>
                  <a:lnTo>
                    <a:pt x="366" y="77"/>
                  </a:lnTo>
                  <a:lnTo>
                    <a:pt x="366" y="79"/>
                  </a:lnTo>
                  <a:lnTo>
                    <a:pt x="366" y="80"/>
                  </a:lnTo>
                  <a:lnTo>
                    <a:pt x="365" y="80"/>
                  </a:lnTo>
                  <a:lnTo>
                    <a:pt x="362" y="80"/>
                  </a:lnTo>
                  <a:lnTo>
                    <a:pt x="361" y="80"/>
                  </a:lnTo>
                  <a:lnTo>
                    <a:pt x="360" y="81"/>
                  </a:lnTo>
                  <a:lnTo>
                    <a:pt x="358" y="83"/>
                  </a:lnTo>
                  <a:lnTo>
                    <a:pt x="357" y="84"/>
                  </a:lnTo>
                  <a:lnTo>
                    <a:pt x="357" y="85"/>
                  </a:lnTo>
                  <a:lnTo>
                    <a:pt x="355" y="87"/>
                  </a:lnTo>
                  <a:lnTo>
                    <a:pt x="353" y="87"/>
                  </a:lnTo>
                  <a:lnTo>
                    <a:pt x="349" y="85"/>
                  </a:lnTo>
                  <a:lnTo>
                    <a:pt x="346" y="85"/>
                  </a:lnTo>
                  <a:lnTo>
                    <a:pt x="343" y="84"/>
                  </a:lnTo>
                  <a:lnTo>
                    <a:pt x="339" y="84"/>
                  </a:lnTo>
                  <a:lnTo>
                    <a:pt x="336" y="84"/>
                  </a:lnTo>
                  <a:lnTo>
                    <a:pt x="332" y="83"/>
                  </a:lnTo>
                  <a:lnTo>
                    <a:pt x="329" y="83"/>
                  </a:lnTo>
                  <a:lnTo>
                    <a:pt x="327" y="87"/>
                  </a:lnTo>
                  <a:lnTo>
                    <a:pt x="322" y="92"/>
                  </a:lnTo>
                  <a:lnTo>
                    <a:pt x="320" y="98"/>
                  </a:lnTo>
                  <a:lnTo>
                    <a:pt x="317" y="102"/>
                  </a:lnTo>
                  <a:lnTo>
                    <a:pt x="314" y="107"/>
                  </a:lnTo>
                  <a:lnTo>
                    <a:pt x="310" y="113"/>
                  </a:lnTo>
                  <a:lnTo>
                    <a:pt x="307" y="118"/>
                  </a:lnTo>
                  <a:lnTo>
                    <a:pt x="305" y="122"/>
                  </a:lnTo>
                  <a:lnTo>
                    <a:pt x="299" y="122"/>
                  </a:lnTo>
                  <a:lnTo>
                    <a:pt x="294" y="121"/>
                  </a:lnTo>
                  <a:lnTo>
                    <a:pt x="288" y="121"/>
                  </a:lnTo>
                  <a:lnTo>
                    <a:pt x="281" y="121"/>
                  </a:lnTo>
                  <a:lnTo>
                    <a:pt x="276" y="121"/>
                  </a:lnTo>
                  <a:lnTo>
                    <a:pt x="270" y="121"/>
                  </a:lnTo>
                  <a:lnTo>
                    <a:pt x="265" y="120"/>
                  </a:lnTo>
                  <a:lnTo>
                    <a:pt x="259" y="120"/>
                  </a:lnTo>
                  <a:lnTo>
                    <a:pt x="259" y="122"/>
                  </a:lnTo>
                  <a:lnTo>
                    <a:pt x="258" y="127"/>
                  </a:lnTo>
                  <a:lnTo>
                    <a:pt x="257" y="132"/>
                  </a:lnTo>
                  <a:lnTo>
                    <a:pt x="254" y="136"/>
                  </a:lnTo>
                  <a:lnTo>
                    <a:pt x="253" y="142"/>
                  </a:lnTo>
                  <a:lnTo>
                    <a:pt x="251" y="146"/>
                  </a:lnTo>
                  <a:lnTo>
                    <a:pt x="250" y="150"/>
                  </a:lnTo>
                  <a:lnTo>
                    <a:pt x="248" y="154"/>
                  </a:lnTo>
                  <a:lnTo>
                    <a:pt x="240" y="158"/>
                  </a:lnTo>
                  <a:lnTo>
                    <a:pt x="231" y="162"/>
                  </a:lnTo>
                  <a:lnTo>
                    <a:pt x="224" y="168"/>
                  </a:lnTo>
                  <a:lnTo>
                    <a:pt x="218" y="173"/>
                  </a:lnTo>
                  <a:lnTo>
                    <a:pt x="211" y="179"/>
                  </a:lnTo>
                  <a:lnTo>
                    <a:pt x="207" y="185"/>
                  </a:lnTo>
                  <a:lnTo>
                    <a:pt x="203" y="192"/>
                  </a:lnTo>
                  <a:lnTo>
                    <a:pt x="200" y="199"/>
                  </a:lnTo>
                  <a:lnTo>
                    <a:pt x="195" y="213"/>
                  </a:lnTo>
                  <a:lnTo>
                    <a:pt x="191" y="229"/>
                  </a:lnTo>
                  <a:lnTo>
                    <a:pt x="187" y="246"/>
                  </a:lnTo>
                  <a:lnTo>
                    <a:pt x="184" y="264"/>
                  </a:lnTo>
                  <a:lnTo>
                    <a:pt x="180" y="269"/>
                  </a:lnTo>
                  <a:lnTo>
                    <a:pt x="169" y="281"/>
                  </a:lnTo>
                  <a:lnTo>
                    <a:pt x="155" y="301"/>
                  </a:lnTo>
                  <a:lnTo>
                    <a:pt x="137" y="324"/>
                  </a:lnTo>
                  <a:lnTo>
                    <a:pt x="118" y="347"/>
                  </a:lnTo>
                  <a:lnTo>
                    <a:pt x="98" y="371"/>
                  </a:lnTo>
                  <a:lnTo>
                    <a:pt x="88" y="380"/>
                  </a:lnTo>
                  <a:lnTo>
                    <a:pt x="78" y="388"/>
                  </a:lnTo>
                  <a:lnTo>
                    <a:pt x="69" y="395"/>
                  </a:lnTo>
                  <a:lnTo>
                    <a:pt x="61" y="399"/>
                  </a:lnTo>
                  <a:lnTo>
                    <a:pt x="61" y="398"/>
                  </a:lnTo>
                  <a:lnTo>
                    <a:pt x="59" y="395"/>
                  </a:lnTo>
                  <a:lnTo>
                    <a:pt x="58" y="392"/>
                  </a:lnTo>
                  <a:lnTo>
                    <a:pt x="56" y="390"/>
                  </a:lnTo>
                  <a:lnTo>
                    <a:pt x="54" y="387"/>
                  </a:lnTo>
                  <a:lnTo>
                    <a:pt x="52" y="384"/>
                  </a:lnTo>
                  <a:lnTo>
                    <a:pt x="51" y="382"/>
                  </a:lnTo>
                  <a:lnTo>
                    <a:pt x="51" y="380"/>
                  </a:lnTo>
                  <a:lnTo>
                    <a:pt x="45" y="382"/>
                  </a:lnTo>
                  <a:lnTo>
                    <a:pt x="39" y="384"/>
                  </a:lnTo>
                  <a:lnTo>
                    <a:pt x="32" y="387"/>
                  </a:lnTo>
                  <a:lnTo>
                    <a:pt x="25" y="388"/>
                  </a:lnTo>
                  <a:lnTo>
                    <a:pt x="18" y="391"/>
                  </a:lnTo>
                  <a:lnTo>
                    <a:pt x="13" y="392"/>
                  </a:lnTo>
                  <a:lnTo>
                    <a:pt x="7" y="395"/>
                  </a:lnTo>
                  <a:lnTo>
                    <a:pt x="3" y="398"/>
                  </a:lnTo>
                  <a:lnTo>
                    <a:pt x="0" y="384"/>
                  </a:lnTo>
                  <a:lnTo>
                    <a:pt x="0" y="369"/>
                  </a:lnTo>
                  <a:lnTo>
                    <a:pt x="2" y="354"/>
                  </a:lnTo>
                  <a:lnTo>
                    <a:pt x="6" y="339"/>
                  </a:lnTo>
                  <a:lnTo>
                    <a:pt x="10" y="324"/>
                  </a:lnTo>
                  <a:lnTo>
                    <a:pt x="14" y="309"/>
                  </a:lnTo>
                  <a:lnTo>
                    <a:pt x="17" y="294"/>
                  </a:lnTo>
                  <a:lnTo>
                    <a:pt x="19" y="279"/>
                  </a:lnTo>
                  <a:lnTo>
                    <a:pt x="18" y="279"/>
                  </a:lnTo>
                  <a:lnTo>
                    <a:pt x="15" y="279"/>
                  </a:lnTo>
                  <a:lnTo>
                    <a:pt x="14" y="279"/>
                  </a:lnTo>
                  <a:lnTo>
                    <a:pt x="13" y="279"/>
                  </a:lnTo>
                  <a:lnTo>
                    <a:pt x="11" y="277"/>
                  </a:lnTo>
                  <a:lnTo>
                    <a:pt x="10" y="277"/>
                  </a:lnTo>
                  <a:lnTo>
                    <a:pt x="7" y="277"/>
                  </a:lnTo>
                  <a:lnTo>
                    <a:pt x="6" y="277"/>
                  </a:lnTo>
                  <a:lnTo>
                    <a:pt x="8" y="266"/>
                  </a:lnTo>
                  <a:lnTo>
                    <a:pt x="11" y="253"/>
                  </a:lnTo>
                  <a:lnTo>
                    <a:pt x="14" y="239"/>
                  </a:lnTo>
                  <a:lnTo>
                    <a:pt x="15" y="224"/>
                  </a:lnTo>
                  <a:lnTo>
                    <a:pt x="17" y="209"/>
                  </a:lnTo>
                  <a:lnTo>
                    <a:pt x="17" y="195"/>
                  </a:lnTo>
                  <a:lnTo>
                    <a:pt x="17" y="190"/>
                  </a:lnTo>
                  <a:lnTo>
                    <a:pt x="15" y="184"/>
                  </a:lnTo>
                  <a:lnTo>
                    <a:pt x="13" y="179"/>
                  </a:lnTo>
                  <a:lnTo>
                    <a:pt x="11" y="175"/>
                  </a:lnTo>
                  <a:lnTo>
                    <a:pt x="24" y="155"/>
                  </a:lnTo>
                  <a:lnTo>
                    <a:pt x="32" y="142"/>
                  </a:lnTo>
                  <a:lnTo>
                    <a:pt x="37" y="131"/>
                  </a:lnTo>
                  <a:lnTo>
                    <a:pt x="43" y="122"/>
                  </a:lnTo>
                  <a:lnTo>
                    <a:pt x="48" y="114"/>
                  </a:lnTo>
                  <a:lnTo>
                    <a:pt x="58" y="105"/>
                  </a:lnTo>
                  <a:lnTo>
                    <a:pt x="73" y="95"/>
                  </a:lnTo>
                  <a:lnTo>
                    <a:pt x="95" y="81"/>
                  </a:lnTo>
                  <a:lnTo>
                    <a:pt x="96" y="77"/>
                  </a:lnTo>
                  <a:lnTo>
                    <a:pt x="96" y="73"/>
                  </a:lnTo>
                  <a:lnTo>
                    <a:pt x="98" y="69"/>
                  </a:lnTo>
                  <a:lnTo>
                    <a:pt x="98" y="66"/>
                  </a:lnTo>
                  <a:lnTo>
                    <a:pt x="99" y="62"/>
                  </a:lnTo>
                  <a:lnTo>
                    <a:pt x="99" y="58"/>
                  </a:lnTo>
                  <a:lnTo>
                    <a:pt x="100" y="54"/>
                  </a:lnTo>
                  <a:lnTo>
                    <a:pt x="100" y="51"/>
                  </a:lnTo>
                  <a:lnTo>
                    <a:pt x="110" y="51"/>
                  </a:lnTo>
                  <a:lnTo>
                    <a:pt x="117" y="51"/>
                  </a:lnTo>
                  <a:lnTo>
                    <a:pt x="122" y="50"/>
                  </a:lnTo>
                  <a:lnTo>
                    <a:pt x="126" y="50"/>
                  </a:lnTo>
                  <a:lnTo>
                    <a:pt x="130" y="48"/>
                  </a:lnTo>
                  <a:lnTo>
                    <a:pt x="133" y="46"/>
                  </a:lnTo>
                  <a:lnTo>
                    <a:pt x="137" y="43"/>
                  </a:lnTo>
                  <a:lnTo>
                    <a:pt x="143" y="40"/>
                  </a:lnTo>
                  <a:lnTo>
                    <a:pt x="143" y="39"/>
                  </a:lnTo>
                  <a:lnTo>
                    <a:pt x="143" y="36"/>
                  </a:lnTo>
                  <a:lnTo>
                    <a:pt x="143" y="33"/>
                  </a:lnTo>
                  <a:lnTo>
                    <a:pt x="141" y="32"/>
                  </a:lnTo>
                  <a:lnTo>
                    <a:pt x="141" y="29"/>
                  </a:lnTo>
                  <a:lnTo>
                    <a:pt x="140" y="28"/>
                  </a:lnTo>
                  <a:lnTo>
                    <a:pt x="139" y="26"/>
                  </a:lnTo>
                  <a:lnTo>
                    <a:pt x="136" y="25"/>
                  </a:lnTo>
                  <a:lnTo>
                    <a:pt x="140" y="20"/>
                  </a:lnTo>
                  <a:lnTo>
                    <a:pt x="143" y="15"/>
                  </a:lnTo>
                  <a:lnTo>
                    <a:pt x="147" y="11"/>
                  </a:lnTo>
                  <a:lnTo>
                    <a:pt x="151" y="9"/>
                  </a:lnTo>
                  <a:lnTo>
                    <a:pt x="157" y="7"/>
                  </a:lnTo>
                  <a:lnTo>
                    <a:pt x="162" y="7"/>
                  </a:lnTo>
                  <a:lnTo>
                    <a:pt x="168" y="6"/>
                  </a:lnTo>
                  <a:lnTo>
                    <a:pt x="173" y="7"/>
                  </a:lnTo>
                  <a:lnTo>
                    <a:pt x="184" y="9"/>
                  </a:lnTo>
                  <a:lnTo>
                    <a:pt x="198" y="11"/>
                  </a:lnTo>
                  <a:lnTo>
                    <a:pt x="210" y="15"/>
                  </a:lnTo>
                  <a:lnTo>
                    <a:pt x="224" y="18"/>
                  </a:lnTo>
                  <a:lnTo>
                    <a:pt x="222" y="17"/>
                  </a:lnTo>
                  <a:lnTo>
                    <a:pt x="221" y="14"/>
                  </a:lnTo>
                  <a:lnTo>
                    <a:pt x="220" y="13"/>
                  </a:lnTo>
                  <a:lnTo>
                    <a:pt x="218" y="10"/>
                  </a:lnTo>
                  <a:lnTo>
                    <a:pt x="218" y="7"/>
                  </a:lnTo>
                  <a:lnTo>
                    <a:pt x="217" y="6"/>
                  </a:lnTo>
                  <a:lnTo>
                    <a:pt x="217" y="3"/>
                  </a:lnTo>
                  <a:lnTo>
                    <a:pt x="225" y="5"/>
                  </a:lnTo>
                  <a:lnTo>
                    <a:pt x="232" y="6"/>
                  </a:lnTo>
                  <a:lnTo>
                    <a:pt x="240" y="7"/>
                  </a:lnTo>
                  <a:lnTo>
                    <a:pt x="248" y="9"/>
                  </a:lnTo>
                  <a:lnTo>
                    <a:pt x="255" y="10"/>
                  </a:lnTo>
                  <a:lnTo>
                    <a:pt x="264" y="11"/>
                  </a:lnTo>
                  <a:lnTo>
                    <a:pt x="270" y="13"/>
                  </a:lnTo>
                  <a:lnTo>
                    <a:pt x="279" y="14"/>
                  </a:lnTo>
                  <a:lnTo>
                    <a:pt x="279" y="13"/>
                  </a:lnTo>
                  <a:lnTo>
                    <a:pt x="279" y="11"/>
                  </a:lnTo>
                  <a:lnTo>
                    <a:pt x="277" y="10"/>
                  </a:lnTo>
                  <a:lnTo>
                    <a:pt x="277" y="7"/>
                  </a:lnTo>
                  <a:lnTo>
                    <a:pt x="277" y="6"/>
                  </a:lnTo>
                  <a:lnTo>
                    <a:pt x="276" y="5"/>
                  </a:lnTo>
                  <a:lnTo>
                    <a:pt x="276" y="2"/>
                  </a:lnTo>
                  <a:lnTo>
                    <a:pt x="276" y="0"/>
                  </a:lnTo>
                  <a:lnTo>
                    <a:pt x="283" y="2"/>
                  </a:lnTo>
                  <a:lnTo>
                    <a:pt x="290" y="6"/>
                  </a:lnTo>
                  <a:lnTo>
                    <a:pt x="296" y="9"/>
                  </a:lnTo>
                  <a:lnTo>
                    <a:pt x="303" y="13"/>
                  </a:lnTo>
                  <a:lnTo>
                    <a:pt x="310" y="18"/>
                  </a:lnTo>
                  <a:lnTo>
                    <a:pt x="317" y="24"/>
                  </a:lnTo>
                  <a:lnTo>
                    <a:pt x="322" y="28"/>
                  </a:lnTo>
                  <a:lnTo>
                    <a:pt x="329" y="32"/>
                  </a:lnTo>
                  <a:lnTo>
                    <a:pt x="327" y="32"/>
                  </a:lnTo>
                  <a:lnTo>
                    <a:pt x="324" y="33"/>
                  </a:lnTo>
                  <a:lnTo>
                    <a:pt x="321" y="35"/>
                  </a:lnTo>
                  <a:lnTo>
                    <a:pt x="317" y="35"/>
                  </a:lnTo>
                  <a:lnTo>
                    <a:pt x="314" y="36"/>
                  </a:lnTo>
                  <a:lnTo>
                    <a:pt x="310" y="37"/>
                  </a:lnTo>
                  <a:lnTo>
                    <a:pt x="307" y="37"/>
                  </a:lnTo>
                  <a:lnTo>
                    <a:pt x="306" y="37"/>
                  </a:lnTo>
                  <a:lnTo>
                    <a:pt x="306" y="39"/>
                  </a:lnTo>
                  <a:lnTo>
                    <a:pt x="306" y="40"/>
                  </a:lnTo>
                  <a:lnTo>
                    <a:pt x="305" y="40"/>
                  </a:lnTo>
                  <a:lnTo>
                    <a:pt x="305" y="42"/>
                  </a:lnTo>
                  <a:lnTo>
                    <a:pt x="305" y="43"/>
                  </a:lnTo>
                  <a:lnTo>
                    <a:pt x="305" y="44"/>
                  </a:lnTo>
                  <a:lnTo>
                    <a:pt x="305" y="46"/>
                  </a:lnTo>
                  <a:close/>
                </a:path>
              </a:pathLst>
            </a:custGeom>
            <a:solidFill>
              <a:srgbClr val="8C7A6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9" name="Freeform 152"/>
            <p:cNvSpPr>
              <a:spLocks/>
            </p:cNvSpPr>
            <p:nvPr/>
          </p:nvSpPr>
          <p:spPr bwMode="auto">
            <a:xfrm>
              <a:off x="599" y="3347"/>
              <a:ext cx="156" cy="168"/>
            </a:xfrm>
            <a:custGeom>
              <a:avLst/>
              <a:gdLst>
                <a:gd name="T0" fmla="*/ 32 w 311"/>
                <a:gd name="T1" fmla="*/ 4 h 338"/>
                <a:gd name="T2" fmla="*/ 32 w 311"/>
                <a:gd name="T3" fmla="*/ 4 h 338"/>
                <a:gd name="T4" fmla="*/ 32 w 311"/>
                <a:gd name="T5" fmla="*/ 3 h 338"/>
                <a:gd name="T6" fmla="*/ 33 w 311"/>
                <a:gd name="T7" fmla="*/ 3 h 338"/>
                <a:gd name="T8" fmla="*/ 34 w 311"/>
                <a:gd name="T9" fmla="*/ 3 h 338"/>
                <a:gd name="T10" fmla="*/ 35 w 311"/>
                <a:gd name="T11" fmla="*/ 3 h 338"/>
                <a:gd name="T12" fmla="*/ 36 w 311"/>
                <a:gd name="T13" fmla="*/ 5 h 338"/>
                <a:gd name="T14" fmla="*/ 38 w 311"/>
                <a:gd name="T15" fmla="*/ 6 h 338"/>
                <a:gd name="T16" fmla="*/ 39 w 311"/>
                <a:gd name="T17" fmla="*/ 6 h 338"/>
                <a:gd name="T18" fmla="*/ 39 w 311"/>
                <a:gd name="T19" fmla="*/ 7 h 338"/>
                <a:gd name="T20" fmla="*/ 39 w 311"/>
                <a:gd name="T21" fmla="*/ 7 h 338"/>
                <a:gd name="T22" fmla="*/ 39 w 311"/>
                <a:gd name="T23" fmla="*/ 7 h 338"/>
                <a:gd name="T24" fmla="*/ 39 w 311"/>
                <a:gd name="T25" fmla="*/ 8 h 338"/>
                <a:gd name="T26" fmla="*/ 39 w 311"/>
                <a:gd name="T27" fmla="*/ 8 h 338"/>
                <a:gd name="T28" fmla="*/ 39 w 311"/>
                <a:gd name="T29" fmla="*/ 8 h 338"/>
                <a:gd name="T30" fmla="*/ 38 w 311"/>
                <a:gd name="T31" fmla="*/ 9 h 338"/>
                <a:gd name="T32" fmla="*/ 37 w 311"/>
                <a:gd name="T33" fmla="*/ 9 h 338"/>
                <a:gd name="T34" fmla="*/ 36 w 311"/>
                <a:gd name="T35" fmla="*/ 8 h 338"/>
                <a:gd name="T36" fmla="*/ 34 w 311"/>
                <a:gd name="T37" fmla="*/ 10 h 338"/>
                <a:gd name="T38" fmla="*/ 33 w 311"/>
                <a:gd name="T39" fmla="*/ 12 h 338"/>
                <a:gd name="T40" fmla="*/ 31 w 311"/>
                <a:gd name="T41" fmla="*/ 12 h 338"/>
                <a:gd name="T42" fmla="*/ 28 w 311"/>
                <a:gd name="T43" fmla="*/ 12 h 338"/>
                <a:gd name="T44" fmla="*/ 27 w 311"/>
                <a:gd name="T45" fmla="*/ 13 h 338"/>
                <a:gd name="T46" fmla="*/ 27 w 311"/>
                <a:gd name="T47" fmla="*/ 15 h 338"/>
                <a:gd name="T48" fmla="*/ 24 w 311"/>
                <a:gd name="T49" fmla="*/ 17 h 338"/>
                <a:gd name="T50" fmla="*/ 21 w 311"/>
                <a:gd name="T51" fmla="*/ 22 h 338"/>
                <a:gd name="T52" fmla="*/ 19 w 311"/>
                <a:gd name="T53" fmla="*/ 28 h 338"/>
                <a:gd name="T54" fmla="*/ 13 w 311"/>
                <a:gd name="T55" fmla="*/ 36 h 338"/>
                <a:gd name="T56" fmla="*/ 8 w 311"/>
                <a:gd name="T57" fmla="*/ 41 h 338"/>
                <a:gd name="T58" fmla="*/ 7 w 311"/>
                <a:gd name="T59" fmla="*/ 41 h 338"/>
                <a:gd name="T60" fmla="*/ 6 w 311"/>
                <a:gd name="T61" fmla="*/ 40 h 338"/>
                <a:gd name="T62" fmla="*/ 4 w 311"/>
                <a:gd name="T63" fmla="*/ 40 h 338"/>
                <a:gd name="T64" fmla="*/ 1 w 311"/>
                <a:gd name="T65" fmla="*/ 41 h 338"/>
                <a:gd name="T66" fmla="*/ 1 w 311"/>
                <a:gd name="T67" fmla="*/ 37 h 338"/>
                <a:gd name="T68" fmla="*/ 2 w 311"/>
                <a:gd name="T69" fmla="*/ 30 h 338"/>
                <a:gd name="T70" fmla="*/ 2 w 311"/>
                <a:gd name="T71" fmla="*/ 29 h 338"/>
                <a:gd name="T72" fmla="*/ 1 w 311"/>
                <a:gd name="T73" fmla="*/ 29 h 338"/>
                <a:gd name="T74" fmla="*/ 2 w 311"/>
                <a:gd name="T75" fmla="*/ 25 h 338"/>
                <a:gd name="T76" fmla="*/ 2 w 311"/>
                <a:gd name="T77" fmla="*/ 19 h 338"/>
                <a:gd name="T78" fmla="*/ 4 w 311"/>
                <a:gd name="T79" fmla="*/ 13 h 338"/>
                <a:gd name="T80" fmla="*/ 8 w 311"/>
                <a:gd name="T81" fmla="*/ 10 h 338"/>
                <a:gd name="T82" fmla="*/ 11 w 311"/>
                <a:gd name="T83" fmla="*/ 7 h 338"/>
                <a:gd name="T84" fmla="*/ 11 w 311"/>
                <a:gd name="T85" fmla="*/ 5 h 338"/>
                <a:gd name="T86" fmla="*/ 13 w 311"/>
                <a:gd name="T87" fmla="*/ 5 h 338"/>
                <a:gd name="T88" fmla="*/ 15 w 311"/>
                <a:gd name="T89" fmla="*/ 4 h 338"/>
                <a:gd name="T90" fmla="*/ 15 w 311"/>
                <a:gd name="T91" fmla="*/ 3 h 338"/>
                <a:gd name="T92" fmla="*/ 15 w 311"/>
                <a:gd name="T93" fmla="*/ 2 h 338"/>
                <a:gd name="T94" fmla="*/ 16 w 311"/>
                <a:gd name="T95" fmla="*/ 1 h 338"/>
                <a:gd name="T96" fmla="*/ 20 w 311"/>
                <a:gd name="T97" fmla="*/ 0 h 338"/>
                <a:gd name="T98" fmla="*/ 24 w 311"/>
                <a:gd name="T99" fmla="*/ 1 h 338"/>
                <a:gd name="T100" fmla="*/ 24 w 311"/>
                <a:gd name="T101" fmla="*/ 1 h 338"/>
                <a:gd name="T102" fmla="*/ 24 w 311"/>
                <a:gd name="T103" fmla="*/ 0 h 338"/>
                <a:gd name="T104" fmla="*/ 27 w 311"/>
                <a:gd name="T105" fmla="*/ 1 h 338"/>
                <a:gd name="T106" fmla="*/ 30 w 311"/>
                <a:gd name="T107" fmla="*/ 1 h 338"/>
                <a:gd name="T108" fmla="*/ 30 w 311"/>
                <a:gd name="T109" fmla="*/ 0 h 338"/>
                <a:gd name="T110" fmla="*/ 30 w 311"/>
                <a:gd name="T111" fmla="*/ 0 h 338"/>
                <a:gd name="T112" fmla="*/ 33 w 311"/>
                <a:gd name="T113" fmla="*/ 1 h 338"/>
                <a:gd name="T114" fmla="*/ 35 w 311"/>
                <a:gd name="T115" fmla="*/ 3 h 338"/>
                <a:gd name="T116" fmla="*/ 34 w 311"/>
                <a:gd name="T117" fmla="*/ 3 h 338"/>
                <a:gd name="T118" fmla="*/ 33 w 311"/>
                <a:gd name="T119" fmla="*/ 4 h 338"/>
                <a:gd name="T120" fmla="*/ 33 w 311"/>
                <a:gd name="T121" fmla="*/ 4 h 3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11"/>
                <a:gd name="T184" fmla="*/ 0 h 338"/>
                <a:gd name="T185" fmla="*/ 311 w 311"/>
                <a:gd name="T186" fmla="*/ 338 h 33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11" h="338">
                  <a:moveTo>
                    <a:pt x="257" y="39"/>
                  </a:moveTo>
                  <a:lnTo>
                    <a:pt x="257" y="37"/>
                  </a:lnTo>
                  <a:lnTo>
                    <a:pt x="256" y="37"/>
                  </a:lnTo>
                  <a:lnTo>
                    <a:pt x="256" y="36"/>
                  </a:lnTo>
                  <a:lnTo>
                    <a:pt x="256" y="35"/>
                  </a:lnTo>
                  <a:lnTo>
                    <a:pt x="256" y="33"/>
                  </a:lnTo>
                  <a:lnTo>
                    <a:pt x="255" y="32"/>
                  </a:lnTo>
                  <a:lnTo>
                    <a:pt x="255" y="30"/>
                  </a:lnTo>
                  <a:lnTo>
                    <a:pt x="256" y="30"/>
                  </a:lnTo>
                  <a:lnTo>
                    <a:pt x="256" y="29"/>
                  </a:lnTo>
                  <a:lnTo>
                    <a:pt x="257" y="29"/>
                  </a:lnTo>
                  <a:lnTo>
                    <a:pt x="259" y="29"/>
                  </a:lnTo>
                  <a:lnTo>
                    <a:pt x="259" y="28"/>
                  </a:lnTo>
                  <a:lnTo>
                    <a:pt x="262" y="28"/>
                  </a:lnTo>
                  <a:lnTo>
                    <a:pt x="264" y="29"/>
                  </a:lnTo>
                  <a:lnTo>
                    <a:pt x="266" y="29"/>
                  </a:lnTo>
                  <a:lnTo>
                    <a:pt x="268" y="29"/>
                  </a:lnTo>
                  <a:lnTo>
                    <a:pt x="271" y="30"/>
                  </a:lnTo>
                  <a:lnTo>
                    <a:pt x="273" y="30"/>
                  </a:lnTo>
                  <a:lnTo>
                    <a:pt x="275" y="30"/>
                  </a:lnTo>
                  <a:lnTo>
                    <a:pt x="278" y="30"/>
                  </a:lnTo>
                  <a:lnTo>
                    <a:pt x="278" y="35"/>
                  </a:lnTo>
                  <a:lnTo>
                    <a:pt x="281" y="39"/>
                  </a:lnTo>
                  <a:lnTo>
                    <a:pt x="284" y="41"/>
                  </a:lnTo>
                  <a:lnTo>
                    <a:pt x="288" y="44"/>
                  </a:lnTo>
                  <a:lnTo>
                    <a:pt x="292" y="47"/>
                  </a:lnTo>
                  <a:lnTo>
                    <a:pt x="297" y="48"/>
                  </a:lnTo>
                  <a:lnTo>
                    <a:pt x="301" y="50"/>
                  </a:lnTo>
                  <a:lnTo>
                    <a:pt x="304" y="51"/>
                  </a:lnTo>
                  <a:lnTo>
                    <a:pt x="304" y="52"/>
                  </a:lnTo>
                  <a:lnTo>
                    <a:pt x="305" y="54"/>
                  </a:lnTo>
                  <a:lnTo>
                    <a:pt x="305" y="55"/>
                  </a:lnTo>
                  <a:lnTo>
                    <a:pt x="305" y="56"/>
                  </a:lnTo>
                  <a:lnTo>
                    <a:pt x="307" y="58"/>
                  </a:lnTo>
                  <a:lnTo>
                    <a:pt x="308" y="59"/>
                  </a:lnTo>
                  <a:lnTo>
                    <a:pt x="310" y="59"/>
                  </a:lnTo>
                  <a:lnTo>
                    <a:pt x="311" y="59"/>
                  </a:lnTo>
                  <a:lnTo>
                    <a:pt x="311" y="61"/>
                  </a:lnTo>
                  <a:lnTo>
                    <a:pt x="311" y="62"/>
                  </a:lnTo>
                  <a:lnTo>
                    <a:pt x="310" y="63"/>
                  </a:lnTo>
                  <a:lnTo>
                    <a:pt x="310" y="65"/>
                  </a:lnTo>
                  <a:lnTo>
                    <a:pt x="310" y="66"/>
                  </a:lnTo>
                  <a:lnTo>
                    <a:pt x="310" y="67"/>
                  </a:lnTo>
                  <a:lnTo>
                    <a:pt x="308" y="67"/>
                  </a:lnTo>
                  <a:lnTo>
                    <a:pt x="307" y="67"/>
                  </a:lnTo>
                  <a:lnTo>
                    <a:pt x="305" y="67"/>
                  </a:lnTo>
                  <a:lnTo>
                    <a:pt x="304" y="69"/>
                  </a:lnTo>
                  <a:lnTo>
                    <a:pt x="303" y="70"/>
                  </a:lnTo>
                  <a:lnTo>
                    <a:pt x="301" y="70"/>
                  </a:lnTo>
                  <a:lnTo>
                    <a:pt x="301" y="72"/>
                  </a:lnTo>
                  <a:lnTo>
                    <a:pt x="301" y="73"/>
                  </a:lnTo>
                  <a:lnTo>
                    <a:pt x="299" y="73"/>
                  </a:lnTo>
                  <a:lnTo>
                    <a:pt x="296" y="73"/>
                  </a:lnTo>
                  <a:lnTo>
                    <a:pt x="293" y="72"/>
                  </a:lnTo>
                  <a:lnTo>
                    <a:pt x="289" y="72"/>
                  </a:lnTo>
                  <a:lnTo>
                    <a:pt x="286" y="70"/>
                  </a:lnTo>
                  <a:lnTo>
                    <a:pt x="284" y="70"/>
                  </a:lnTo>
                  <a:lnTo>
                    <a:pt x="281" y="70"/>
                  </a:lnTo>
                  <a:lnTo>
                    <a:pt x="278" y="69"/>
                  </a:lnTo>
                  <a:lnTo>
                    <a:pt x="275" y="73"/>
                  </a:lnTo>
                  <a:lnTo>
                    <a:pt x="273" y="78"/>
                  </a:lnTo>
                  <a:lnTo>
                    <a:pt x="271" y="83"/>
                  </a:lnTo>
                  <a:lnTo>
                    <a:pt x="268" y="87"/>
                  </a:lnTo>
                  <a:lnTo>
                    <a:pt x="266" y="91"/>
                  </a:lnTo>
                  <a:lnTo>
                    <a:pt x="263" y="95"/>
                  </a:lnTo>
                  <a:lnTo>
                    <a:pt x="260" y="99"/>
                  </a:lnTo>
                  <a:lnTo>
                    <a:pt x="257" y="103"/>
                  </a:lnTo>
                  <a:lnTo>
                    <a:pt x="253" y="103"/>
                  </a:lnTo>
                  <a:lnTo>
                    <a:pt x="248" y="103"/>
                  </a:lnTo>
                  <a:lnTo>
                    <a:pt x="244" y="102"/>
                  </a:lnTo>
                  <a:lnTo>
                    <a:pt x="238" y="102"/>
                  </a:lnTo>
                  <a:lnTo>
                    <a:pt x="233" y="102"/>
                  </a:lnTo>
                  <a:lnTo>
                    <a:pt x="229" y="102"/>
                  </a:lnTo>
                  <a:lnTo>
                    <a:pt x="223" y="102"/>
                  </a:lnTo>
                  <a:lnTo>
                    <a:pt x="219" y="100"/>
                  </a:lnTo>
                  <a:lnTo>
                    <a:pt x="219" y="104"/>
                  </a:lnTo>
                  <a:lnTo>
                    <a:pt x="218" y="107"/>
                  </a:lnTo>
                  <a:lnTo>
                    <a:pt x="216" y="111"/>
                  </a:lnTo>
                  <a:lnTo>
                    <a:pt x="215" y="115"/>
                  </a:lnTo>
                  <a:lnTo>
                    <a:pt x="214" y="120"/>
                  </a:lnTo>
                  <a:lnTo>
                    <a:pt x="212" y="124"/>
                  </a:lnTo>
                  <a:lnTo>
                    <a:pt x="211" y="126"/>
                  </a:lnTo>
                  <a:lnTo>
                    <a:pt x="211" y="129"/>
                  </a:lnTo>
                  <a:lnTo>
                    <a:pt x="203" y="133"/>
                  </a:lnTo>
                  <a:lnTo>
                    <a:pt x="196" y="137"/>
                  </a:lnTo>
                  <a:lnTo>
                    <a:pt x="189" y="141"/>
                  </a:lnTo>
                  <a:lnTo>
                    <a:pt x="183" y="147"/>
                  </a:lnTo>
                  <a:lnTo>
                    <a:pt x="175" y="157"/>
                  </a:lnTo>
                  <a:lnTo>
                    <a:pt x="168" y="168"/>
                  </a:lnTo>
                  <a:lnTo>
                    <a:pt x="164" y="180"/>
                  </a:lnTo>
                  <a:lnTo>
                    <a:pt x="161" y="194"/>
                  </a:lnTo>
                  <a:lnTo>
                    <a:pt x="159" y="209"/>
                  </a:lnTo>
                  <a:lnTo>
                    <a:pt x="156" y="222"/>
                  </a:lnTo>
                  <a:lnTo>
                    <a:pt x="152" y="226"/>
                  </a:lnTo>
                  <a:lnTo>
                    <a:pt x="144" y="239"/>
                  </a:lnTo>
                  <a:lnTo>
                    <a:pt x="131" y="255"/>
                  </a:lnTo>
                  <a:lnTo>
                    <a:pt x="116" y="274"/>
                  </a:lnTo>
                  <a:lnTo>
                    <a:pt x="100" y="294"/>
                  </a:lnTo>
                  <a:lnTo>
                    <a:pt x="83" y="313"/>
                  </a:lnTo>
                  <a:lnTo>
                    <a:pt x="74" y="321"/>
                  </a:lnTo>
                  <a:lnTo>
                    <a:pt x="67" y="328"/>
                  </a:lnTo>
                  <a:lnTo>
                    <a:pt x="59" y="333"/>
                  </a:lnTo>
                  <a:lnTo>
                    <a:pt x="52" y="338"/>
                  </a:lnTo>
                  <a:lnTo>
                    <a:pt x="50" y="336"/>
                  </a:lnTo>
                  <a:lnTo>
                    <a:pt x="50" y="335"/>
                  </a:lnTo>
                  <a:lnTo>
                    <a:pt x="49" y="332"/>
                  </a:lnTo>
                  <a:lnTo>
                    <a:pt x="46" y="329"/>
                  </a:lnTo>
                  <a:lnTo>
                    <a:pt x="45" y="327"/>
                  </a:lnTo>
                  <a:lnTo>
                    <a:pt x="44" y="325"/>
                  </a:lnTo>
                  <a:lnTo>
                    <a:pt x="44" y="322"/>
                  </a:lnTo>
                  <a:lnTo>
                    <a:pt x="42" y="321"/>
                  </a:lnTo>
                  <a:lnTo>
                    <a:pt x="38" y="324"/>
                  </a:lnTo>
                  <a:lnTo>
                    <a:pt x="33" y="325"/>
                  </a:lnTo>
                  <a:lnTo>
                    <a:pt x="27" y="327"/>
                  </a:lnTo>
                  <a:lnTo>
                    <a:pt x="20" y="329"/>
                  </a:lnTo>
                  <a:lnTo>
                    <a:pt x="15" y="331"/>
                  </a:lnTo>
                  <a:lnTo>
                    <a:pt x="11" y="332"/>
                  </a:lnTo>
                  <a:lnTo>
                    <a:pt x="5" y="335"/>
                  </a:lnTo>
                  <a:lnTo>
                    <a:pt x="2" y="336"/>
                  </a:lnTo>
                  <a:lnTo>
                    <a:pt x="0" y="325"/>
                  </a:lnTo>
                  <a:lnTo>
                    <a:pt x="0" y="313"/>
                  </a:lnTo>
                  <a:lnTo>
                    <a:pt x="1" y="299"/>
                  </a:lnTo>
                  <a:lnTo>
                    <a:pt x="4" y="287"/>
                  </a:lnTo>
                  <a:lnTo>
                    <a:pt x="8" y="274"/>
                  </a:lnTo>
                  <a:lnTo>
                    <a:pt x="12" y="262"/>
                  </a:lnTo>
                  <a:lnTo>
                    <a:pt x="15" y="248"/>
                  </a:lnTo>
                  <a:lnTo>
                    <a:pt x="16" y="236"/>
                  </a:lnTo>
                  <a:lnTo>
                    <a:pt x="15" y="236"/>
                  </a:lnTo>
                  <a:lnTo>
                    <a:pt x="13" y="236"/>
                  </a:lnTo>
                  <a:lnTo>
                    <a:pt x="12" y="236"/>
                  </a:lnTo>
                  <a:lnTo>
                    <a:pt x="11" y="235"/>
                  </a:lnTo>
                  <a:lnTo>
                    <a:pt x="9" y="235"/>
                  </a:lnTo>
                  <a:lnTo>
                    <a:pt x="8" y="235"/>
                  </a:lnTo>
                  <a:lnTo>
                    <a:pt x="6" y="235"/>
                  </a:lnTo>
                  <a:lnTo>
                    <a:pt x="5" y="235"/>
                  </a:lnTo>
                  <a:lnTo>
                    <a:pt x="6" y="225"/>
                  </a:lnTo>
                  <a:lnTo>
                    <a:pt x="9" y="214"/>
                  </a:lnTo>
                  <a:lnTo>
                    <a:pt x="11" y="202"/>
                  </a:lnTo>
                  <a:lnTo>
                    <a:pt x="13" y="189"/>
                  </a:lnTo>
                  <a:lnTo>
                    <a:pt x="13" y="177"/>
                  </a:lnTo>
                  <a:lnTo>
                    <a:pt x="13" y="165"/>
                  </a:lnTo>
                  <a:lnTo>
                    <a:pt x="12" y="155"/>
                  </a:lnTo>
                  <a:lnTo>
                    <a:pt x="9" y="147"/>
                  </a:lnTo>
                  <a:lnTo>
                    <a:pt x="19" y="132"/>
                  </a:lnTo>
                  <a:lnTo>
                    <a:pt x="27" y="120"/>
                  </a:lnTo>
                  <a:lnTo>
                    <a:pt x="31" y="111"/>
                  </a:lnTo>
                  <a:lnTo>
                    <a:pt x="35" y="103"/>
                  </a:lnTo>
                  <a:lnTo>
                    <a:pt x="41" y="96"/>
                  </a:lnTo>
                  <a:lnTo>
                    <a:pt x="49" y="89"/>
                  </a:lnTo>
                  <a:lnTo>
                    <a:pt x="61" y="80"/>
                  </a:lnTo>
                  <a:lnTo>
                    <a:pt x="81" y="69"/>
                  </a:lnTo>
                  <a:lnTo>
                    <a:pt x="81" y="65"/>
                  </a:lnTo>
                  <a:lnTo>
                    <a:pt x="82" y="62"/>
                  </a:lnTo>
                  <a:lnTo>
                    <a:pt x="82" y="59"/>
                  </a:lnTo>
                  <a:lnTo>
                    <a:pt x="82" y="55"/>
                  </a:lnTo>
                  <a:lnTo>
                    <a:pt x="83" y="52"/>
                  </a:lnTo>
                  <a:lnTo>
                    <a:pt x="83" y="48"/>
                  </a:lnTo>
                  <a:lnTo>
                    <a:pt x="85" y="46"/>
                  </a:lnTo>
                  <a:lnTo>
                    <a:pt x="85" y="43"/>
                  </a:lnTo>
                  <a:lnTo>
                    <a:pt x="93" y="43"/>
                  </a:lnTo>
                  <a:lnTo>
                    <a:pt x="98" y="43"/>
                  </a:lnTo>
                  <a:lnTo>
                    <a:pt x="102" y="43"/>
                  </a:lnTo>
                  <a:lnTo>
                    <a:pt x="107" y="41"/>
                  </a:lnTo>
                  <a:lnTo>
                    <a:pt x="109" y="40"/>
                  </a:lnTo>
                  <a:lnTo>
                    <a:pt x="113" y="39"/>
                  </a:lnTo>
                  <a:lnTo>
                    <a:pt x="116" y="36"/>
                  </a:lnTo>
                  <a:lnTo>
                    <a:pt x="120" y="33"/>
                  </a:lnTo>
                  <a:lnTo>
                    <a:pt x="120" y="32"/>
                  </a:lnTo>
                  <a:lnTo>
                    <a:pt x="120" y="30"/>
                  </a:lnTo>
                  <a:lnTo>
                    <a:pt x="120" y="28"/>
                  </a:lnTo>
                  <a:lnTo>
                    <a:pt x="120" y="26"/>
                  </a:lnTo>
                  <a:lnTo>
                    <a:pt x="119" y="25"/>
                  </a:lnTo>
                  <a:lnTo>
                    <a:pt x="118" y="22"/>
                  </a:lnTo>
                  <a:lnTo>
                    <a:pt x="116" y="22"/>
                  </a:lnTo>
                  <a:lnTo>
                    <a:pt x="115" y="21"/>
                  </a:lnTo>
                  <a:lnTo>
                    <a:pt x="118" y="17"/>
                  </a:lnTo>
                  <a:lnTo>
                    <a:pt x="120" y="13"/>
                  </a:lnTo>
                  <a:lnTo>
                    <a:pt x="124" y="10"/>
                  </a:lnTo>
                  <a:lnTo>
                    <a:pt x="129" y="7"/>
                  </a:lnTo>
                  <a:lnTo>
                    <a:pt x="137" y="6"/>
                  </a:lnTo>
                  <a:lnTo>
                    <a:pt x="146" y="6"/>
                  </a:lnTo>
                  <a:lnTo>
                    <a:pt x="156" y="7"/>
                  </a:lnTo>
                  <a:lnTo>
                    <a:pt x="167" y="10"/>
                  </a:lnTo>
                  <a:lnTo>
                    <a:pt x="178" y="13"/>
                  </a:lnTo>
                  <a:lnTo>
                    <a:pt x="189" y="15"/>
                  </a:lnTo>
                  <a:lnTo>
                    <a:pt x="188" y="14"/>
                  </a:lnTo>
                  <a:lnTo>
                    <a:pt x="188" y="13"/>
                  </a:lnTo>
                  <a:lnTo>
                    <a:pt x="186" y="10"/>
                  </a:lnTo>
                  <a:lnTo>
                    <a:pt x="185" y="8"/>
                  </a:lnTo>
                  <a:lnTo>
                    <a:pt x="183" y="6"/>
                  </a:lnTo>
                  <a:lnTo>
                    <a:pt x="183" y="4"/>
                  </a:lnTo>
                  <a:lnTo>
                    <a:pt x="183" y="3"/>
                  </a:lnTo>
                  <a:lnTo>
                    <a:pt x="190" y="4"/>
                  </a:lnTo>
                  <a:lnTo>
                    <a:pt x="197" y="4"/>
                  </a:lnTo>
                  <a:lnTo>
                    <a:pt x="203" y="6"/>
                  </a:lnTo>
                  <a:lnTo>
                    <a:pt x="209" y="7"/>
                  </a:lnTo>
                  <a:lnTo>
                    <a:pt x="216" y="8"/>
                  </a:lnTo>
                  <a:lnTo>
                    <a:pt x="222" y="10"/>
                  </a:lnTo>
                  <a:lnTo>
                    <a:pt x="229" y="11"/>
                  </a:lnTo>
                  <a:lnTo>
                    <a:pt x="236" y="13"/>
                  </a:lnTo>
                  <a:lnTo>
                    <a:pt x="236" y="11"/>
                  </a:lnTo>
                  <a:lnTo>
                    <a:pt x="236" y="8"/>
                  </a:lnTo>
                  <a:lnTo>
                    <a:pt x="236" y="7"/>
                  </a:lnTo>
                  <a:lnTo>
                    <a:pt x="234" y="6"/>
                  </a:lnTo>
                  <a:lnTo>
                    <a:pt x="234" y="4"/>
                  </a:lnTo>
                  <a:lnTo>
                    <a:pt x="234" y="3"/>
                  </a:lnTo>
                  <a:lnTo>
                    <a:pt x="234" y="2"/>
                  </a:lnTo>
                  <a:lnTo>
                    <a:pt x="234" y="0"/>
                  </a:lnTo>
                  <a:lnTo>
                    <a:pt x="240" y="2"/>
                  </a:lnTo>
                  <a:lnTo>
                    <a:pt x="245" y="4"/>
                  </a:lnTo>
                  <a:lnTo>
                    <a:pt x="251" y="7"/>
                  </a:lnTo>
                  <a:lnTo>
                    <a:pt x="256" y="11"/>
                  </a:lnTo>
                  <a:lnTo>
                    <a:pt x="262" y="15"/>
                  </a:lnTo>
                  <a:lnTo>
                    <a:pt x="268" y="19"/>
                  </a:lnTo>
                  <a:lnTo>
                    <a:pt x="273" y="24"/>
                  </a:lnTo>
                  <a:lnTo>
                    <a:pt x="278" y="28"/>
                  </a:lnTo>
                  <a:lnTo>
                    <a:pt x="277" y="28"/>
                  </a:lnTo>
                  <a:lnTo>
                    <a:pt x="274" y="28"/>
                  </a:lnTo>
                  <a:lnTo>
                    <a:pt x="271" y="29"/>
                  </a:lnTo>
                  <a:lnTo>
                    <a:pt x="268" y="29"/>
                  </a:lnTo>
                  <a:lnTo>
                    <a:pt x="266" y="30"/>
                  </a:lnTo>
                  <a:lnTo>
                    <a:pt x="263" y="30"/>
                  </a:lnTo>
                  <a:lnTo>
                    <a:pt x="260" y="32"/>
                  </a:lnTo>
                  <a:lnTo>
                    <a:pt x="259" y="32"/>
                  </a:lnTo>
                  <a:lnTo>
                    <a:pt x="259" y="33"/>
                  </a:lnTo>
                  <a:lnTo>
                    <a:pt x="257" y="35"/>
                  </a:lnTo>
                  <a:lnTo>
                    <a:pt x="257" y="36"/>
                  </a:lnTo>
                  <a:lnTo>
                    <a:pt x="257" y="37"/>
                  </a:lnTo>
                  <a:lnTo>
                    <a:pt x="257" y="39"/>
                  </a:lnTo>
                  <a:close/>
                </a:path>
              </a:pathLst>
            </a:custGeom>
            <a:solidFill>
              <a:srgbClr val="907E6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0" name="Freeform 153"/>
            <p:cNvSpPr>
              <a:spLocks/>
            </p:cNvSpPr>
            <p:nvPr/>
          </p:nvSpPr>
          <p:spPr bwMode="auto">
            <a:xfrm>
              <a:off x="613" y="3350"/>
              <a:ext cx="128" cy="138"/>
            </a:xfrm>
            <a:custGeom>
              <a:avLst/>
              <a:gdLst>
                <a:gd name="T0" fmla="*/ 27 w 255"/>
                <a:gd name="T1" fmla="*/ 2 h 276"/>
                <a:gd name="T2" fmla="*/ 29 w 255"/>
                <a:gd name="T3" fmla="*/ 4 h 276"/>
                <a:gd name="T4" fmla="*/ 30 w 255"/>
                <a:gd name="T5" fmla="*/ 4 h 276"/>
                <a:gd name="T6" fmla="*/ 32 w 255"/>
                <a:gd name="T7" fmla="*/ 5 h 276"/>
                <a:gd name="T8" fmla="*/ 32 w 255"/>
                <a:gd name="T9" fmla="*/ 5 h 276"/>
                <a:gd name="T10" fmla="*/ 32 w 255"/>
                <a:gd name="T11" fmla="*/ 6 h 276"/>
                <a:gd name="T12" fmla="*/ 32 w 255"/>
                <a:gd name="T13" fmla="*/ 6 h 276"/>
                <a:gd name="T14" fmla="*/ 32 w 255"/>
                <a:gd name="T15" fmla="*/ 6 h 276"/>
                <a:gd name="T16" fmla="*/ 31 w 255"/>
                <a:gd name="T17" fmla="*/ 7 h 276"/>
                <a:gd name="T18" fmla="*/ 31 w 255"/>
                <a:gd name="T19" fmla="*/ 7 h 276"/>
                <a:gd name="T20" fmla="*/ 26 w 255"/>
                <a:gd name="T21" fmla="*/ 10 h 276"/>
                <a:gd name="T22" fmla="*/ 25 w 255"/>
                <a:gd name="T23" fmla="*/ 10 h 276"/>
                <a:gd name="T24" fmla="*/ 23 w 255"/>
                <a:gd name="T25" fmla="*/ 10 h 276"/>
                <a:gd name="T26" fmla="*/ 23 w 255"/>
                <a:gd name="T27" fmla="*/ 11 h 276"/>
                <a:gd name="T28" fmla="*/ 22 w 255"/>
                <a:gd name="T29" fmla="*/ 12 h 276"/>
                <a:gd name="T30" fmla="*/ 22 w 255"/>
                <a:gd name="T31" fmla="*/ 13 h 276"/>
                <a:gd name="T32" fmla="*/ 18 w 255"/>
                <a:gd name="T33" fmla="*/ 16 h 276"/>
                <a:gd name="T34" fmla="*/ 17 w 255"/>
                <a:gd name="T35" fmla="*/ 19 h 276"/>
                <a:gd name="T36" fmla="*/ 16 w 255"/>
                <a:gd name="T37" fmla="*/ 23 h 276"/>
                <a:gd name="T38" fmla="*/ 12 w 255"/>
                <a:gd name="T39" fmla="*/ 28 h 276"/>
                <a:gd name="T40" fmla="*/ 8 w 255"/>
                <a:gd name="T41" fmla="*/ 33 h 276"/>
                <a:gd name="T42" fmla="*/ 6 w 255"/>
                <a:gd name="T43" fmla="*/ 35 h 276"/>
                <a:gd name="T44" fmla="*/ 5 w 255"/>
                <a:gd name="T45" fmla="*/ 34 h 276"/>
                <a:gd name="T46" fmla="*/ 5 w 255"/>
                <a:gd name="T47" fmla="*/ 34 h 276"/>
                <a:gd name="T48" fmla="*/ 4 w 255"/>
                <a:gd name="T49" fmla="*/ 34 h 276"/>
                <a:gd name="T50" fmla="*/ 3 w 255"/>
                <a:gd name="T51" fmla="*/ 34 h 276"/>
                <a:gd name="T52" fmla="*/ 1 w 255"/>
                <a:gd name="T53" fmla="*/ 35 h 276"/>
                <a:gd name="T54" fmla="*/ 0 w 255"/>
                <a:gd name="T55" fmla="*/ 31 h 276"/>
                <a:gd name="T56" fmla="*/ 1 w 255"/>
                <a:gd name="T57" fmla="*/ 28 h 276"/>
                <a:gd name="T58" fmla="*/ 2 w 255"/>
                <a:gd name="T59" fmla="*/ 24 h 276"/>
                <a:gd name="T60" fmla="*/ 1 w 255"/>
                <a:gd name="T61" fmla="*/ 21 h 276"/>
                <a:gd name="T62" fmla="*/ 2 w 255"/>
                <a:gd name="T63" fmla="*/ 18 h 276"/>
                <a:gd name="T64" fmla="*/ 1 w 255"/>
                <a:gd name="T65" fmla="*/ 15 h 276"/>
                <a:gd name="T66" fmla="*/ 4 w 255"/>
                <a:gd name="T67" fmla="*/ 11 h 276"/>
                <a:gd name="T68" fmla="*/ 5 w 255"/>
                <a:gd name="T69" fmla="*/ 9 h 276"/>
                <a:gd name="T70" fmla="*/ 9 w 255"/>
                <a:gd name="T71" fmla="*/ 4 h 276"/>
                <a:gd name="T72" fmla="*/ 11 w 255"/>
                <a:gd name="T73" fmla="*/ 4 h 276"/>
                <a:gd name="T74" fmla="*/ 12 w 255"/>
                <a:gd name="T75" fmla="*/ 4 h 276"/>
                <a:gd name="T76" fmla="*/ 13 w 255"/>
                <a:gd name="T77" fmla="*/ 3 h 276"/>
                <a:gd name="T78" fmla="*/ 13 w 255"/>
                <a:gd name="T79" fmla="*/ 2 h 276"/>
                <a:gd name="T80" fmla="*/ 12 w 255"/>
                <a:gd name="T81" fmla="*/ 2 h 276"/>
                <a:gd name="T82" fmla="*/ 13 w 255"/>
                <a:gd name="T83" fmla="*/ 1 h 276"/>
                <a:gd name="T84" fmla="*/ 15 w 255"/>
                <a:gd name="T85" fmla="*/ 1 h 276"/>
                <a:gd name="T86" fmla="*/ 18 w 255"/>
                <a:gd name="T87" fmla="*/ 1 h 276"/>
                <a:gd name="T88" fmla="*/ 20 w 255"/>
                <a:gd name="T89" fmla="*/ 1 h 276"/>
                <a:gd name="T90" fmla="*/ 19 w 255"/>
                <a:gd name="T91" fmla="*/ 1 h 276"/>
                <a:gd name="T92" fmla="*/ 19 w 255"/>
                <a:gd name="T93" fmla="*/ 1 h 276"/>
                <a:gd name="T94" fmla="*/ 25 w 255"/>
                <a:gd name="T95" fmla="*/ 1 h 276"/>
                <a:gd name="T96" fmla="*/ 24 w 255"/>
                <a:gd name="T97" fmla="*/ 1 h 276"/>
                <a:gd name="T98" fmla="*/ 24 w 255"/>
                <a:gd name="T99" fmla="*/ 1 h 276"/>
                <a:gd name="T100" fmla="*/ 26 w 255"/>
                <a:gd name="T101" fmla="*/ 1 h 276"/>
                <a:gd name="T102" fmla="*/ 27 w 255"/>
                <a:gd name="T103" fmla="*/ 1 h 276"/>
                <a:gd name="T104" fmla="*/ 29 w 255"/>
                <a:gd name="T105" fmla="*/ 2 h 276"/>
                <a:gd name="T106" fmla="*/ 28 w 255"/>
                <a:gd name="T107" fmla="*/ 2 h 276"/>
                <a:gd name="T108" fmla="*/ 27 w 255"/>
                <a:gd name="T109" fmla="*/ 3 h 276"/>
                <a:gd name="T110" fmla="*/ 27 w 255"/>
                <a:gd name="T111" fmla="*/ 4 h 27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55"/>
                <a:gd name="T169" fmla="*/ 0 h 276"/>
                <a:gd name="T170" fmla="*/ 255 w 255"/>
                <a:gd name="T171" fmla="*/ 276 h 27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55" h="276">
                  <a:moveTo>
                    <a:pt x="211" y="32"/>
                  </a:moveTo>
                  <a:lnTo>
                    <a:pt x="210" y="25"/>
                  </a:lnTo>
                  <a:lnTo>
                    <a:pt x="213" y="22"/>
                  </a:lnTo>
                  <a:lnTo>
                    <a:pt x="228" y="25"/>
                  </a:lnTo>
                  <a:lnTo>
                    <a:pt x="228" y="29"/>
                  </a:lnTo>
                  <a:lnTo>
                    <a:pt x="230" y="32"/>
                  </a:lnTo>
                  <a:lnTo>
                    <a:pt x="233" y="34"/>
                  </a:lnTo>
                  <a:lnTo>
                    <a:pt x="236" y="36"/>
                  </a:lnTo>
                  <a:lnTo>
                    <a:pt x="240" y="39"/>
                  </a:lnTo>
                  <a:lnTo>
                    <a:pt x="244" y="40"/>
                  </a:lnTo>
                  <a:lnTo>
                    <a:pt x="247" y="41"/>
                  </a:lnTo>
                  <a:lnTo>
                    <a:pt x="250" y="41"/>
                  </a:lnTo>
                  <a:lnTo>
                    <a:pt x="250" y="43"/>
                  </a:lnTo>
                  <a:lnTo>
                    <a:pt x="250" y="44"/>
                  </a:lnTo>
                  <a:lnTo>
                    <a:pt x="251" y="45"/>
                  </a:lnTo>
                  <a:lnTo>
                    <a:pt x="252" y="47"/>
                  </a:lnTo>
                  <a:lnTo>
                    <a:pt x="252" y="48"/>
                  </a:lnTo>
                  <a:lnTo>
                    <a:pt x="254" y="48"/>
                  </a:lnTo>
                  <a:lnTo>
                    <a:pt x="255" y="48"/>
                  </a:lnTo>
                  <a:lnTo>
                    <a:pt x="255" y="52"/>
                  </a:lnTo>
                  <a:lnTo>
                    <a:pt x="254" y="55"/>
                  </a:lnTo>
                  <a:lnTo>
                    <a:pt x="252" y="55"/>
                  </a:lnTo>
                  <a:lnTo>
                    <a:pt x="251" y="55"/>
                  </a:lnTo>
                  <a:lnTo>
                    <a:pt x="250" y="56"/>
                  </a:lnTo>
                  <a:lnTo>
                    <a:pt x="248" y="56"/>
                  </a:lnTo>
                  <a:lnTo>
                    <a:pt x="248" y="58"/>
                  </a:lnTo>
                  <a:lnTo>
                    <a:pt x="247" y="59"/>
                  </a:lnTo>
                  <a:lnTo>
                    <a:pt x="229" y="56"/>
                  </a:lnTo>
                  <a:lnTo>
                    <a:pt x="211" y="85"/>
                  </a:lnTo>
                  <a:lnTo>
                    <a:pt x="207" y="84"/>
                  </a:lnTo>
                  <a:lnTo>
                    <a:pt x="204" y="84"/>
                  </a:lnTo>
                  <a:lnTo>
                    <a:pt x="200" y="84"/>
                  </a:lnTo>
                  <a:lnTo>
                    <a:pt x="196" y="84"/>
                  </a:lnTo>
                  <a:lnTo>
                    <a:pt x="192" y="84"/>
                  </a:lnTo>
                  <a:lnTo>
                    <a:pt x="188" y="82"/>
                  </a:lnTo>
                  <a:lnTo>
                    <a:pt x="184" y="82"/>
                  </a:lnTo>
                  <a:lnTo>
                    <a:pt x="180" y="82"/>
                  </a:lnTo>
                  <a:lnTo>
                    <a:pt x="180" y="85"/>
                  </a:lnTo>
                  <a:lnTo>
                    <a:pt x="178" y="88"/>
                  </a:lnTo>
                  <a:lnTo>
                    <a:pt x="178" y="91"/>
                  </a:lnTo>
                  <a:lnTo>
                    <a:pt x="177" y="93"/>
                  </a:lnTo>
                  <a:lnTo>
                    <a:pt x="176" y="97"/>
                  </a:lnTo>
                  <a:lnTo>
                    <a:pt x="174" y="100"/>
                  </a:lnTo>
                  <a:lnTo>
                    <a:pt x="173" y="103"/>
                  </a:lnTo>
                  <a:lnTo>
                    <a:pt x="173" y="106"/>
                  </a:lnTo>
                  <a:lnTo>
                    <a:pt x="161" y="113"/>
                  </a:lnTo>
                  <a:lnTo>
                    <a:pt x="151" y="119"/>
                  </a:lnTo>
                  <a:lnTo>
                    <a:pt x="144" y="128"/>
                  </a:lnTo>
                  <a:lnTo>
                    <a:pt x="139" y="137"/>
                  </a:lnTo>
                  <a:lnTo>
                    <a:pt x="134" y="147"/>
                  </a:lnTo>
                  <a:lnTo>
                    <a:pt x="132" y="158"/>
                  </a:lnTo>
                  <a:lnTo>
                    <a:pt x="130" y="170"/>
                  </a:lnTo>
                  <a:lnTo>
                    <a:pt x="128" y="182"/>
                  </a:lnTo>
                  <a:lnTo>
                    <a:pt x="125" y="185"/>
                  </a:lnTo>
                  <a:lnTo>
                    <a:pt x="118" y="195"/>
                  </a:lnTo>
                  <a:lnTo>
                    <a:pt x="107" y="209"/>
                  </a:lnTo>
                  <a:lnTo>
                    <a:pt x="96" y="224"/>
                  </a:lnTo>
                  <a:lnTo>
                    <a:pt x="82" y="240"/>
                  </a:lnTo>
                  <a:lnTo>
                    <a:pt x="69" y="256"/>
                  </a:lnTo>
                  <a:lnTo>
                    <a:pt x="62" y="263"/>
                  </a:lnTo>
                  <a:lnTo>
                    <a:pt x="55" y="269"/>
                  </a:lnTo>
                  <a:lnTo>
                    <a:pt x="48" y="273"/>
                  </a:lnTo>
                  <a:lnTo>
                    <a:pt x="43" y="276"/>
                  </a:lnTo>
                  <a:lnTo>
                    <a:pt x="41" y="273"/>
                  </a:lnTo>
                  <a:lnTo>
                    <a:pt x="40" y="272"/>
                  </a:lnTo>
                  <a:lnTo>
                    <a:pt x="38" y="269"/>
                  </a:lnTo>
                  <a:lnTo>
                    <a:pt x="37" y="267"/>
                  </a:lnTo>
                  <a:lnTo>
                    <a:pt x="37" y="266"/>
                  </a:lnTo>
                  <a:lnTo>
                    <a:pt x="36" y="263"/>
                  </a:lnTo>
                  <a:lnTo>
                    <a:pt x="36" y="262"/>
                  </a:lnTo>
                  <a:lnTo>
                    <a:pt x="32" y="265"/>
                  </a:lnTo>
                  <a:lnTo>
                    <a:pt x="27" y="266"/>
                  </a:lnTo>
                  <a:lnTo>
                    <a:pt x="22" y="267"/>
                  </a:lnTo>
                  <a:lnTo>
                    <a:pt x="18" y="269"/>
                  </a:lnTo>
                  <a:lnTo>
                    <a:pt x="12" y="270"/>
                  </a:lnTo>
                  <a:lnTo>
                    <a:pt x="8" y="272"/>
                  </a:lnTo>
                  <a:lnTo>
                    <a:pt x="6" y="273"/>
                  </a:lnTo>
                  <a:lnTo>
                    <a:pt x="1" y="276"/>
                  </a:lnTo>
                  <a:lnTo>
                    <a:pt x="0" y="265"/>
                  </a:lnTo>
                  <a:lnTo>
                    <a:pt x="0" y="255"/>
                  </a:lnTo>
                  <a:lnTo>
                    <a:pt x="1" y="246"/>
                  </a:lnTo>
                  <a:lnTo>
                    <a:pt x="4" y="235"/>
                  </a:lnTo>
                  <a:lnTo>
                    <a:pt x="7" y="225"/>
                  </a:lnTo>
                  <a:lnTo>
                    <a:pt x="10" y="214"/>
                  </a:lnTo>
                  <a:lnTo>
                    <a:pt x="12" y="203"/>
                  </a:lnTo>
                  <a:lnTo>
                    <a:pt x="14" y="193"/>
                  </a:lnTo>
                  <a:lnTo>
                    <a:pt x="4" y="192"/>
                  </a:lnTo>
                  <a:lnTo>
                    <a:pt x="6" y="184"/>
                  </a:lnTo>
                  <a:lnTo>
                    <a:pt x="8" y="174"/>
                  </a:lnTo>
                  <a:lnTo>
                    <a:pt x="10" y="165"/>
                  </a:lnTo>
                  <a:lnTo>
                    <a:pt x="11" y="154"/>
                  </a:lnTo>
                  <a:lnTo>
                    <a:pt x="12" y="144"/>
                  </a:lnTo>
                  <a:lnTo>
                    <a:pt x="12" y="134"/>
                  </a:lnTo>
                  <a:lnTo>
                    <a:pt x="11" y="126"/>
                  </a:lnTo>
                  <a:lnTo>
                    <a:pt x="8" y="121"/>
                  </a:lnTo>
                  <a:lnTo>
                    <a:pt x="17" y="107"/>
                  </a:lnTo>
                  <a:lnTo>
                    <a:pt x="22" y="97"/>
                  </a:lnTo>
                  <a:lnTo>
                    <a:pt x="26" y="91"/>
                  </a:lnTo>
                  <a:lnTo>
                    <a:pt x="29" y="84"/>
                  </a:lnTo>
                  <a:lnTo>
                    <a:pt x="34" y="78"/>
                  </a:lnTo>
                  <a:lnTo>
                    <a:pt x="40" y="73"/>
                  </a:lnTo>
                  <a:lnTo>
                    <a:pt x="51" y="65"/>
                  </a:lnTo>
                  <a:lnTo>
                    <a:pt x="66" y="55"/>
                  </a:lnTo>
                  <a:lnTo>
                    <a:pt x="70" y="34"/>
                  </a:lnTo>
                  <a:lnTo>
                    <a:pt x="77" y="34"/>
                  </a:lnTo>
                  <a:lnTo>
                    <a:pt x="81" y="34"/>
                  </a:lnTo>
                  <a:lnTo>
                    <a:pt x="85" y="34"/>
                  </a:lnTo>
                  <a:lnTo>
                    <a:pt x="88" y="33"/>
                  </a:lnTo>
                  <a:lnTo>
                    <a:pt x="91" y="33"/>
                  </a:lnTo>
                  <a:lnTo>
                    <a:pt x="93" y="32"/>
                  </a:lnTo>
                  <a:lnTo>
                    <a:pt x="96" y="29"/>
                  </a:lnTo>
                  <a:lnTo>
                    <a:pt x="99" y="28"/>
                  </a:lnTo>
                  <a:lnTo>
                    <a:pt x="100" y="26"/>
                  </a:lnTo>
                  <a:lnTo>
                    <a:pt x="99" y="25"/>
                  </a:lnTo>
                  <a:lnTo>
                    <a:pt x="99" y="22"/>
                  </a:lnTo>
                  <a:lnTo>
                    <a:pt x="99" y="21"/>
                  </a:lnTo>
                  <a:lnTo>
                    <a:pt x="97" y="19"/>
                  </a:lnTo>
                  <a:lnTo>
                    <a:pt x="97" y="18"/>
                  </a:lnTo>
                  <a:lnTo>
                    <a:pt x="96" y="18"/>
                  </a:lnTo>
                  <a:lnTo>
                    <a:pt x="95" y="17"/>
                  </a:lnTo>
                  <a:lnTo>
                    <a:pt x="97" y="12"/>
                  </a:lnTo>
                  <a:lnTo>
                    <a:pt x="100" y="10"/>
                  </a:lnTo>
                  <a:lnTo>
                    <a:pt x="103" y="7"/>
                  </a:lnTo>
                  <a:lnTo>
                    <a:pt x="106" y="6"/>
                  </a:lnTo>
                  <a:lnTo>
                    <a:pt x="113" y="4"/>
                  </a:lnTo>
                  <a:lnTo>
                    <a:pt x="119" y="4"/>
                  </a:lnTo>
                  <a:lnTo>
                    <a:pt x="128" y="6"/>
                  </a:lnTo>
                  <a:lnTo>
                    <a:pt x="137" y="8"/>
                  </a:lnTo>
                  <a:lnTo>
                    <a:pt x="147" y="10"/>
                  </a:lnTo>
                  <a:lnTo>
                    <a:pt x="155" y="12"/>
                  </a:lnTo>
                  <a:lnTo>
                    <a:pt x="155" y="11"/>
                  </a:lnTo>
                  <a:lnTo>
                    <a:pt x="154" y="10"/>
                  </a:lnTo>
                  <a:lnTo>
                    <a:pt x="152" y="8"/>
                  </a:lnTo>
                  <a:lnTo>
                    <a:pt x="152" y="7"/>
                  </a:lnTo>
                  <a:lnTo>
                    <a:pt x="151" y="4"/>
                  </a:lnTo>
                  <a:lnTo>
                    <a:pt x="151" y="3"/>
                  </a:lnTo>
                  <a:lnTo>
                    <a:pt x="151" y="1"/>
                  </a:lnTo>
                  <a:lnTo>
                    <a:pt x="193" y="10"/>
                  </a:lnTo>
                  <a:lnTo>
                    <a:pt x="193" y="8"/>
                  </a:lnTo>
                  <a:lnTo>
                    <a:pt x="193" y="7"/>
                  </a:lnTo>
                  <a:lnTo>
                    <a:pt x="193" y="6"/>
                  </a:lnTo>
                  <a:lnTo>
                    <a:pt x="192" y="4"/>
                  </a:lnTo>
                  <a:lnTo>
                    <a:pt x="192" y="3"/>
                  </a:lnTo>
                  <a:lnTo>
                    <a:pt x="192" y="1"/>
                  </a:lnTo>
                  <a:lnTo>
                    <a:pt x="192" y="0"/>
                  </a:lnTo>
                  <a:lnTo>
                    <a:pt x="196" y="1"/>
                  </a:lnTo>
                  <a:lnTo>
                    <a:pt x="202" y="3"/>
                  </a:lnTo>
                  <a:lnTo>
                    <a:pt x="206" y="6"/>
                  </a:lnTo>
                  <a:lnTo>
                    <a:pt x="211" y="8"/>
                  </a:lnTo>
                  <a:lnTo>
                    <a:pt x="215" y="12"/>
                  </a:lnTo>
                  <a:lnTo>
                    <a:pt x="219" y="15"/>
                  </a:lnTo>
                  <a:lnTo>
                    <a:pt x="224" y="19"/>
                  </a:lnTo>
                  <a:lnTo>
                    <a:pt x="229" y="22"/>
                  </a:lnTo>
                  <a:lnTo>
                    <a:pt x="228" y="22"/>
                  </a:lnTo>
                  <a:lnTo>
                    <a:pt x="225" y="22"/>
                  </a:lnTo>
                  <a:lnTo>
                    <a:pt x="222" y="23"/>
                  </a:lnTo>
                  <a:lnTo>
                    <a:pt x="221" y="23"/>
                  </a:lnTo>
                  <a:lnTo>
                    <a:pt x="218" y="25"/>
                  </a:lnTo>
                  <a:lnTo>
                    <a:pt x="215" y="25"/>
                  </a:lnTo>
                  <a:lnTo>
                    <a:pt x="214" y="25"/>
                  </a:lnTo>
                  <a:lnTo>
                    <a:pt x="213" y="25"/>
                  </a:lnTo>
                  <a:lnTo>
                    <a:pt x="211" y="32"/>
                  </a:lnTo>
                  <a:close/>
                </a:path>
              </a:pathLst>
            </a:custGeom>
            <a:solidFill>
              <a:srgbClr val="9482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1" name="Freeform 154"/>
            <p:cNvSpPr>
              <a:spLocks/>
            </p:cNvSpPr>
            <p:nvPr/>
          </p:nvSpPr>
          <p:spPr bwMode="auto">
            <a:xfrm>
              <a:off x="819" y="3608"/>
              <a:ext cx="201" cy="116"/>
            </a:xfrm>
            <a:custGeom>
              <a:avLst/>
              <a:gdLst>
                <a:gd name="T0" fmla="*/ 49 w 404"/>
                <a:gd name="T1" fmla="*/ 1 h 233"/>
                <a:gd name="T2" fmla="*/ 48 w 404"/>
                <a:gd name="T3" fmla="*/ 2 h 233"/>
                <a:gd name="T4" fmla="*/ 47 w 404"/>
                <a:gd name="T5" fmla="*/ 4 h 233"/>
                <a:gd name="T6" fmla="*/ 45 w 404"/>
                <a:gd name="T7" fmla="*/ 6 h 233"/>
                <a:gd name="T8" fmla="*/ 42 w 404"/>
                <a:gd name="T9" fmla="*/ 7 h 233"/>
                <a:gd name="T10" fmla="*/ 38 w 404"/>
                <a:gd name="T11" fmla="*/ 8 h 233"/>
                <a:gd name="T12" fmla="*/ 37 w 404"/>
                <a:gd name="T13" fmla="*/ 9 h 233"/>
                <a:gd name="T14" fmla="*/ 34 w 404"/>
                <a:gd name="T15" fmla="*/ 12 h 233"/>
                <a:gd name="T16" fmla="*/ 28 w 404"/>
                <a:gd name="T17" fmla="*/ 11 h 233"/>
                <a:gd name="T18" fmla="*/ 22 w 404"/>
                <a:gd name="T19" fmla="*/ 10 h 233"/>
                <a:gd name="T20" fmla="*/ 17 w 404"/>
                <a:gd name="T21" fmla="*/ 9 h 233"/>
                <a:gd name="T22" fmla="*/ 15 w 404"/>
                <a:gd name="T23" fmla="*/ 9 h 233"/>
                <a:gd name="T24" fmla="*/ 15 w 404"/>
                <a:gd name="T25" fmla="*/ 10 h 233"/>
                <a:gd name="T26" fmla="*/ 15 w 404"/>
                <a:gd name="T27" fmla="*/ 11 h 233"/>
                <a:gd name="T28" fmla="*/ 14 w 404"/>
                <a:gd name="T29" fmla="*/ 12 h 233"/>
                <a:gd name="T30" fmla="*/ 13 w 404"/>
                <a:gd name="T31" fmla="*/ 12 h 233"/>
                <a:gd name="T32" fmla="*/ 11 w 404"/>
                <a:gd name="T33" fmla="*/ 12 h 233"/>
                <a:gd name="T34" fmla="*/ 8 w 404"/>
                <a:gd name="T35" fmla="*/ 11 h 233"/>
                <a:gd name="T36" fmla="*/ 5 w 404"/>
                <a:gd name="T37" fmla="*/ 9 h 233"/>
                <a:gd name="T38" fmla="*/ 2 w 404"/>
                <a:gd name="T39" fmla="*/ 8 h 233"/>
                <a:gd name="T40" fmla="*/ 0 w 404"/>
                <a:gd name="T41" fmla="*/ 8 h 233"/>
                <a:gd name="T42" fmla="*/ 0 w 404"/>
                <a:gd name="T43" fmla="*/ 8 h 233"/>
                <a:gd name="T44" fmla="*/ 0 w 404"/>
                <a:gd name="T45" fmla="*/ 8 h 233"/>
                <a:gd name="T46" fmla="*/ 0 w 404"/>
                <a:gd name="T47" fmla="*/ 9 h 233"/>
                <a:gd name="T48" fmla="*/ 0 w 404"/>
                <a:gd name="T49" fmla="*/ 10 h 233"/>
                <a:gd name="T50" fmla="*/ 0 w 404"/>
                <a:gd name="T51" fmla="*/ 12 h 233"/>
                <a:gd name="T52" fmla="*/ 0 w 404"/>
                <a:gd name="T53" fmla="*/ 15 h 233"/>
                <a:gd name="T54" fmla="*/ 0 w 404"/>
                <a:gd name="T55" fmla="*/ 18 h 233"/>
                <a:gd name="T56" fmla="*/ 0 w 404"/>
                <a:gd name="T57" fmla="*/ 21 h 233"/>
                <a:gd name="T58" fmla="*/ 9 w 404"/>
                <a:gd name="T59" fmla="*/ 22 h 233"/>
                <a:gd name="T60" fmla="*/ 9 w 404"/>
                <a:gd name="T61" fmla="*/ 23 h 233"/>
                <a:gd name="T62" fmla="*/ 9 w 404"/>
                <a:gd name="T63" fmla="*/ 23 h 233"/>
                <a:gd name="T64" fmla="*/ 9 w 404"/>
                <a:gd name="T65" fmla="*/ 23 h 233"/>
                <a:gd name="T66" fmla="*/ 9 w 404"/>
                <a:gd name="T67" fmla="*/ 24 h 233"/>
                <a:gd name="T68" fmla="*/ 11 w 404"/>
                <a:gd name="T69" fmla="*/ 24 h 233"/>
                <a:gd name="T70" fmla="*/ 14 w 404"/>
                <a:gd name="T71" fmla="*/ 25 h 233"/>
                <a:gd name="T72" fmla="*/ 16 w 404"/>
                <a:gd name="T73" fmla="*/ 26 h 233"/>
                <a:gd name="T74" fmla="*/ 16 w 404"/>
                <a:gd name="T75" fmla="*/ 27 h 233"/>
                <a:gd name="T76" fmla="*/ 17 w 404"/>
                <a:gd name="T77" fmla="*/ 28 h 233"/>
                <a:gd name="T78" fmla="*/ 21 w 404"/>
                <a:gd name="T79" fmla="*/ 27 h 233"/>
                <a:gd name="T80" fmla="*/ 25 w 404"/>
                <a:gd name="T81" fmla="*/ 27 h 233"/>
                <a:gd name="T82" fmla="*/ 29 w 404"/>
                <a:gd name="T83" fmla="*/ 26 h 233"/>
                <a:gd name="T84" fmla="*/ 33 w 404"/>
                <a:gd name="T85" fmla="*/ 25 h 233"/>
                <a:gd name="T86" fmla="*/ 37 w 404"/>
                <a:gd name="T87" fmla="*/ 28 h 233"/>
                <a:gd name="T88" fmla="*/ 40 w 404"/>
                <a:gd name="T89" fmla="*/ 25 h 233"/>
                <a:gd name="T90" fmla="*/ 43 w 404"/>
                <a:gd name="T91" fmla="*/ 22 h 233"/>
                <a:gd name="T92" fmla="*/ 45 w 404"/>
                <a:gd name="T93" fmla="*/ 20 h 233"/>
                <a:gd name="T94" fmla="*/ 46 w 404"/>
                <a:gd name="T95" fmla="*/ 19 h 233"/>
                <a:gd name="T96" fmla="*/ 47 w 404"/>
                <a:gd name="T97" fmla="*/ 17 h 233"/>
                <a:gd name="T98" fmla="*/ 48 w 404"/>
                <a:gd name="T99" fmla="*/ 12 h 233"/>
                <a:gd name="T100" fmla="*/ 49 w 404"/>
                <a:gd name="T101" fmla="*/ 8 h 233"/>
                <a:gd name="T102" fmla="*/ 50 w 404"/>
                <a:gd name="T103" fmla="*/ 4 h 233"/>
                <a:gd name="T104" fmla="*/ 50 w 404"/>
                <a:gd name="T105" fmla="*/ 1 h 23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04"/>
                <a:gd name="T160" fmla="*/ 0 h 233"/>
                <a:gd name="T161" fmla="*/ 404 w 404"/>
                <a:gd name="T162" fmla="*/ 233 h 23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04" h="233">
                  <a:moveTo>
                    <a:pt x="402" y="0"/>
                  </a:moveTo>
                  <a:lnTo>
                    <a:pt x="400" y="8"/>
                  </a:lnTo>
                  <a:lnTo>
                    <a:pt x="397" y="16"/>
                  </a:lnTo>
                  <a:lnTo>
                    <a:pt x="391" y="23"/>
                  </a:lnTo>
                  <a:lnTo>
                    <a:pt x="386" y="30"/>
                  </a:lnTo>
                  <a:lnTo>
                    <a:pt x="380" y="37"/>
                  </a:lnTo>
                  <a:lnTo>
                    <a:pt x="374" y="42"/>
                  </a:lnTo>
                  <a:lnTo>
                    <a:pt x="367" y="48"/>
                  </a:lnTo>
                  <a:lnTo>
                    <a:pt x="358" y="52"/>
                  </a:lnTo>
                  <a:lnTo>
                    <a:pt x="342" y="60"/>
                  </a:lnTo>
                  <a:lnTo>
                    <a:pt x="324" y="67"/>
                  </a:lnTo>
                  <a:lnTo>
                    <a:pt x="305" y="70"/>
                  </a:lnTo>
                  <a:lnTo>
                    <a:pt x="286" y="71"/>
                  </a:lnTo>
                  <a:lnTo>
                    <a:pt x="299" y="78"/>
                  </a:lnTo>
                  <a:lnTo>
                    <a:pt x="299" y="97"/>
                  </a:lnTo>
                  <a:lnTo>
                    <a:pt x="276" y="96"/>
                  </a:lnTo>
                  <a:lnTo>
                    <a:pt x="253" y="94"/>
                  </a:lnTo>
                  <a:lnTo>
                    <a:pt x="230" y="91"/>
                  </a:lnTo>
                  <a:lnTo>
                    <a:pt x="206" y="87"/>
                  </a:lnTo>
                  <a:lnTo>
                    <a:pt x="183" y="83"/>
                  </a:lnTo>
                  <a:lnTo>
                    <a:pt x="160" y="80"/>
                  </a:lnTo>
                  <a:lnTo>
                    <a:pt x="138" y="78"/>
                  </a:lnTo>
                  <a:lnTo>
                    <a:pt x="117" y="78"/>
                  </a:lnTo>
                  <a:lnTo>
                    <a:pt x="121" y="78"/>
                  </a:lnTo>
                  <a:lnTo>
                    <a:pt x="123" y="80"/>
                  </a:lnTo>
                  <a:lnTo>
                    <a:pt x="123" y="85"/>
                  </a:lnTo>
                  <a:lnTo>
                    <a:pt x="123" y="87"/>
                  </a:lnTo>
                  <a:lnTo>
                    <a:pt x="121" y="93"/>
                  </a:lnTo>
                  <a:lnTo>
                    <a:pt x="120" y="97"/>
                  </a:lnTo>
                  <a:lnTo>
                    <a:pt x="118" y="101"/>
                  </a:lnTo>
                  <a:lnTo>
                    <a:pt x="117" y="104"/>
                  </a:lnTo>
                  <a:lnTo>
                    <a:pt x="109" y="102"/>
                  </a:lnTo>
                  <a:lnTo>
                    <a:pt x="101" y="102"/>
                  </a:lnTo>
                  <a:lnTo>
                    <a:pt x="94" y="100"/>
                  </a:lnTo>
                  <a:lnTo>
                    <a:pt x="86" y="97"/>
                  </a:lnTo>
                  <a:lnTo>
                    <a:pt x="70" y="91"/>
                  </a:lnTo>
                  <a:lnTo>
                    <a:pt x="57" y="85"/>
                  </a:lnTo>
                  <a:lnTo>
                    <a:pt x="43" y="76"/>
                  </a:lnTo>
                  <a:lnTo>
                    <a:pt x="29" y="71"/>
                  </a:lnTo>
                  <a:lnTo>
                    <a:pt x="22" y="68"/>
                  </a:lnTo>
                  <a:lnTo>
                    <a:pt x="16" y="67"/>
                  </a:lnTo>
                  <a:lnTo>
                    <a:pt x="7" y="65"/>
                  </a:lnTo>
                  <a:lnTo>
                    <a:pt x="0" y="64"/>
                  </a:lnTo>
                  <a:lnTo>
                    <a:pt x="5" y="65"/>
                  </a:lnTo>
                  <a:lnTo>
                    <a:pt x="6" y="68"/>
                  </a:lnTo>
                  <a:lnTo>
                    <a:pt x="6" y="71"/>
                  </a:lnTo>
                  <a:lnTo>
                    <a:pt x="6" y="74"/>
                  </a:lnTo>
                  <a:lnTo>
                    <a:pt x="5" y="78"/>
                  </a:lnTo>
                  <a:lnTo>
                    <a:pt x="3" y="80"/>
                  </a:lnTo>
                  <a:lnTo>
                    <a:pt x="2" y="83"/>
                  </a:lnTo>
                  <a:lnTo>
                    <a:pt x="0" y="85"/>
                  </a:lnTo>
                  <a:lnTo>
                    <a:pt x="0" y="96"/>
                  </a:lnTo>
                  <a:lnTo>
                    <a:pt x="2" y="108"/>
                  </a:lnTo>
                  <a:lnTo>
                    <a:pt x="3" y="120"/>
                  </a:lnTo>
                  <a:lnTo>
                    <a:pt x="5" y="133"/>
                  </a:lnTo>
                  <a:lnTo>
                    <a:pt x="5" y="145"/>
                  </a:lnTo>
                  <a:lnTo>
                    <a:pt x="6" y="157"/>
                  </a:lnTo>
                  <a:lnTo>
                    <a:pt x="7" y="170"/>
                  </a:lnTo>
                  <a:lnTo>
                    <a:pt x="7" y="181"/>
                  </a:lnTo>
                  <a:lnTo>
                    <a:pt x="79" y="181"/>
                  </a:lnTo>
                  <a:lnTo>
                    <a:pt x="79" y="185"/>
                  </a:lnTo>
                  <a:lnTo>
                    <a:pt x="77" y="187"/>
                  </a:lnTo>
                  <a:lnTo>
                    <a:pt x="76" y="187"/>
                  </a:lnTo>
                  <a:lnTo>
                    <a:pt x="75" y="187"/>
                  </a:lnTo>
                  <a:lnTo>
                    <a:pt x="73" y="189"/>
                  </a:lnTo>
                  <a:lnTo>
                    <a:pt x="72" y="190"/>
                  </a:lnTo>
                  <a:lnTo>
                    <a:pt x="72" y="194"/>
                  </a:lnTo>
                  <a:lnTo>
                    <a:pt x="80" y="194"/>
                  </a:lnTo>
                  <a:lnTo>
                    <a:pt x="91" y="196"/>
                  </a:lnTo>
                  <a:lnTo>
                    <a:pt x="101" y="197"/>
                  </a:lnTo>
                  <a:lnTo>
                    <a:pt x="112" y="201"/>
                  </a:lnTo>
                  <a:lnTo>
                    <a:pt x="121" y="205"/>
                  </a:lnTo>
                  <a:lnTo>
                    <a:pt x="129" y="211"/>
                  </a:lnTo>
                  <a:lnTo>
                    <a:pt x="132" y="213"/>
                  </a:lnTo>
                  <a:lnTo>
                    <a:pt x="135" y="218"/>
                  </a:lnTo>
                  <a:lnTo>
                    <a:pt x="136" y="222"/>
                  </a:lnTo>
                  <a:lnTo>
                    <a:pt x="138" y="227"/>
                  </a:lnTo>
                  <a:lnTo>
                    <a:pt x="153" y="226"/>
                  </a:lnTo>
                  <a:lnTo>
                    <a:pt x="169" y="223"/>
                  </a:lnTo>
                  <a:lnTo>
                    <a:pt x="187" y="220"/>
                  </a:lnTo>
                  <a:lnTo>
                    <a:pt x="205" y="216"/>
                  </a:lnTo>
                  <a:lnTo>
                    <a:pt x="221" y="213"/>
                  </a:lnTo>
                  <a:lnTo>
                    <a:pt x="238" y="211"/>
                  </a:lnTo>
                  <a:lnTo>
                    <a:pt x="253" y="208"/>
                  </a:lnTo>
                  <a:lnTo>
                    <a:pt x="267" y="207"/>
                  </a:lnTo>
                  <a:lnTo>
                    <a:pt x="293" y="233"/>
                  </a:lnTo>
                  <a:lnTo>
                    <a:pt x="301" y="227"/>
                  </a:lnTo>
                  <a:lnTo>
                    <a:pt x="312" y="218"/>
                  </a:lnTo>
                  <a:lnTo>
                    <a:pt x="323" y="205"/>
                  </a:lnTo>
                  <a:lnTo>
                    <a:pt x="335" y="192"/>
                  </a:lnTo>
                  <a:lnTo>
                    <a:pt x="346" y="178"/>
                  </a:lnTo>
                  <a:lnTo>
                    <a:pt x="358" y="167"/>
                  </a:lnTo>
                  <a:lnTo>
                    <a:pt x="364" y="161"/>
                  </a:lnTo>
                  <a:lnTo>
                    <a:pt x="368" y="159"/>
                  </a:lnTo>
                  <a:lnTo>
                    <a:pt x="374" y="156"/>
                  </a:lnTo>
                  <a:lnTo>
                    <a:pt x="376" y="156"/>
                  </a:lnTo>
                  <a:lnTo>
                    <a:pt x="378" y="137"/>
                  </a:lnTo>
                  <a:lnTo>
                    <a:pt x="382" y="119"/>
                  </a:lnTo>
                  <a:lnTo>
                    <a:pt x="387" y="100"/>
                  </a:lnTo>
                  <a:lnTo>
                    <a:pt x="393" y="82"/>
                  </a:lnTo>
                  <a:lnTo>
                    <a:pt x="397" y="64"/>
                  </a:lnTo>
                  <a:lnTo>
                    <a:pt x="401" y="43"/>
                  </a:lnTo>
                  <a:lnTo>
                    <a:pt x="402" y="34"/>
                  </a:lnTo>
                  <a:lnTo>
                    <a:pt x="404" y="23"/>
                  </a:lnTo>
                  <a:lnTo>
                    <a:pt x="404" y="1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7F6D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2" name="Freeform 155"/>
            <p:cNvSpPr>
              <a:spLocks/>
            </p:cNvSpPr>
            <p:nvPr/>
          </p:nvSpPr>
          <p:spPr bwMode="auto">
            <a:xfrm>
              <a:off x="829" y="3618"/>
              <a:ext cx="180" cy="104"/>
            </a:xfrm>
            <a:custGeom>
              <a:avLst/>
              <a:gdLst>
                <a:gd name="T0" fmla="*/ 44 w 361"/>
                <a:gd name="T1" fmla="*/ 1 h 209"/>
                <a:gd name="T2" fmla="*/ 43 w 361"/>
                <a:gd name="T3" fmla="*/ 2 h 209"/>
                <a:gd name="T4" fmla="*/ 41 w 361"/>
                <a:gd name="T5" fmla="*/ 4 h 209"/>
                <a:gd name="T6" fmla="*/ 38 w 361"/>
                <a:gd name="T7" fmla="*/ 6 h 209"/>
                <a:gd name="T8" fmla="*/ 34 w 361"/>
                <a:gd name="T9" fmla="*/ 7 h 209"/>
                <a:gd name="T10" fmla="*/ 32 w 361"/>
                <a:gd name="T11" fmla="*/ 8 h 209"/>
                <a:gd name="T12" fmla="*/ 32 w 361"/>
                <a:gd name="T13" fmla="*/ 8 h 209"/>
                <a:gd name="T14" fmla="*/ 32 w 361"/>
                <a:gd name="T15" fmla="*/ 8 h 209"/>
                <a:gd name="T16" fmla="*/ 33 w 361"/>
                <a:gd name="T17" fmla="*/ 8 h 209"/>
                <a:gd name="T18" fmla="*/ 33 w 361"/>
                <a:gd name="T19" fmla="*/ 9 h 209"/>
                <a:gd name="T20" fmla="*/ 33 w 361"/>
                <a:gd name="T21" fmla="*/ 9 h 209"/>
                <a:gd name="T22" fmla="*/ 33 w 361"/>
                <a:gd name="T23" fmla="*/ 10 h 209"/>
                <a:gd name="T24" fmla="*/ 33 w 361"/>
                <a:gd name="T25" fmla="*/ 10 h 209"/>
                <a:gd name="T26" fmla="*/ 30 w 361"/>
                <a:gd name="T27" fmla="*/ 10 h 209"/>
                <a:gd name="T28" fmla="*/ 25 w 361"/>
                <a:gd name="T29" fmla="*/ 10 h 209"/>
                <a:gd name="T30" fmla="*/ 20 w 361"/>
                <a:gd name="T31" fmla="*/ 9 h 209"/>
                <a:gd name="T32" fmla="*/ 15 w 361"/>
                <a:gd name="T33" fmla="*/ 8 h 209"/>
                <a:gd name="T34" fmla="*/ 13 w 361"/>
                <a:gd name="T35" fmla="*/ 8 h 209"/>
                <a:gd name="T36" fmla="*/ 13 w 361"/>
                <a:gd name="T37" fmla="*/ 9 h 209"/>
                <a:gd name="T38" fmla="*/ 13 w 361"/>
                <a:gd name="T39" fmla="*/ 10 h 209"/>
                <a:gd name="T40" fmla="*/ 13 w 361"/>
                <a:gd name="T41" fmla="*/ 11 h 209"/>
                <a:gd name="T42" fmla="*/ 11 w 361"/>
                <a:gd name="T43" fmla="*/ 11 h 209"/>
                <a:gd name="T44" fmla="*/ 7 w 361"/>
                <a:gd name="T45" fmla="*/ 10 h 209"/>
                <a:gd name="T46" fmla="*/ 4 w 361"/>
                <a:gd name="T47" fmla="*/ 8 h 209"/>
                <a:gd name="T48" fmla="*/ 1 w 361"/>
                <a:gd name="T49" fmla="*/ 7 h 209"/>
                <a:gd name="T50" fmla="*/ 0 w 361"/>
                <a:gd name="T51" fmla="*/ 7 h 209"/>
                <a:gd name="T52" fmla="*/ 0 w 361"/>
                <a:gd name="T53" fmla="*/ 8 h 209"/>
                <a:gd name="T54" fmla="*/ 0 w 361"/>
                <a:gd name="T55" fmla="*/ 8 h 209"/>
                <a:gd name="T56" fmla="*/ 0 w 361"/>
                <a:gd name="T57" fmla="*/ 9 h 209"/>
                <a:gd name="T58" fmla="*/ 0 w 361"/>
                <a:gd name="T59" fmla="*/ 10 h 209"/>
                <a:gd name="T60" fmla="*/ 0 w 361"/>
                <a:gd name="T61" fmla="*/ 13 h 209"/>
                <a:gd name="T62" fmla="*/ 0 w 361"/>
                <a:gd name="T63" fmla="*/ 16 h 209"/>
                <a:gd name="T64" fmla="*/ 0 w 361"/>
                <a:gd name="T65" fmla="*/ 19 h 209"/>
                <a:gd name="T66" fmla="*/ 1 w 361"/>
                <a:gd name="T67" fmla="*/ 20 h 209"/>
                <a:gd name="T68" fmla="*/ 3 w 361"/>
                <a:gd name="T69" fmla="*/ 20 h 209"/>
                <a:gd name="T70" fmla="*/ 5 w 361"/>
                <a:gd name="T71" fmla="*/ 20 h 209"/>
                <a:gd name="T72" fmla="*/ 7 w 361"/>
                <a:gd name="T73" fmla="*/ 20 h 209"/>
                <a:gd name="T74" fmla="*/ 8 w 361"/>
                <a:gd name="T75" fmla="*/ 20 h 209"/>
                <a:gd name="T76" fmla="*/ 8 w 361"/>
                <a:gd name="T77" fmla="*/ 21 h 209"/>
                <a:gd name="T78" fmla="*/ 8 w 361"/>
                <a:gd name="T79" fmla="*/ 21 h 209"/>
                <a:gd name="T80" fmla="*/ 8 w 361"/>
                <a:gd name="T81" fmla="*/ 21 h 209"/>
                <a:gd name="T82" fmla="*/ 8 w 361"/>
                <a:gd name="T83" fmla="*/ 21 h 209"/>
                <a:gd name="T84" fmla="*/ 11 w 361"/>
                <a:gd name="T85" fmla="*/ 22 h 209"/>
                <a:gd name="T86" fmla="*/ 13 w 361"/>
                <a:gd name="T87" fmla="*/ 23 h 209"/>
                <a:gd name="T88" fmla="*/ 14 w 361"/>
                <a:gd name="T89" fmla="*/ 24 h 209"/>
                <a:gd name="T90" fmla="*/ 15 w 361"/>
                <a:gd name="T91" fmla="*/ 24 h 209"/>
                <a:gd name="T92" fmla="*/ 17 w 361"/>
                <a:gd name="T93" fmla="*/ 25 h 209"/>
                <a:gd name="T94" fmla="*/ 20 w 361"/>
                <a:gd name="T95" fmla="*/ 24 h 209"/>
                <a:gd name="T96" fmla="*/ 24 w 361"/>
                <a:gd name="T97" fmla="*/ 24 h 209"/>
                <a:gd name="T98" fmla="*/ 28 w 361"/>
                <a:gd name="T99" fmla="*/ 23 h 209"/>
                <a:gd name="T100" fmla="*/ 30 w 361"/>
                <a:gd name="T101" fmla="*/ 23 h 209"/>
                <a:gd name="T102" fmla="*/ 30 w 361"/>
                <a:gd name="T103" fmla="*/ 24 h 209"/>
                <a:gd name="T104" fmla="*/ 31 w 361"/>
                <a:gd name="T105" fmla="*/ 25 h 209"/>
                <a:gd name="T106" fmla="*/ 32 w 361"/>
                <a:gd name="T107" fmla="*/ 25 h 209"/>
                <a:gd name="T108" fmla="*/ 33 w 361"/>
                <a:gd name="T109" fmla="*/ 25 h 209"/>
                <a:gd name="T110" fmla="*/ 36 w 361"/>
                <a:gd name="T111" fmla="*/ 23 h 209"/>
                <a:gd name="T112" fmla="*/ 38 w 361"/>
                <a:gd name="T113" fmla="*/ 20 h 209"/>
                <a:gd name="T114" fmla="*/ 40 w 361"/>
                <a:gd name="T115" fmla="*/ 18 h 209"/>
                <a:gd name="T116" fmla="*/ 41 w 361"/>
                <a:gd name="T117" fmla="*/ 17 h 209"/>
                <a:gd name="T118" fmla="*/ 42 w 361"/>
                <a:gd name="T119" fmla="*/ 15 h 209"/>
                <a:gd name="T120" fmla="*/ 43 w 361"/>
                <a:gd name="T121" fmla="*/ 11 h 209"/>
                <a:gd name="T122" fmla="*/ 44 w 361"/>
                <a:gd name="T123" fmla="*/ 7 h 209"/>
                <a:gd name="T124" fmla="*/ 45 w 361"/>
                <a:gd name="T125" fmla="*/ 2 h 20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61"/>
                <a:gd name="T190" fmla="*/ 0 h 209"/>
                <a:gd name="T191" fmla="*/ 361 w 361"/>
                <a:gd name="T192" fmla="*/ 209 h 20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61" h="209">
                  <a:moveTo>
                    <a:pt x="361" y="0"/>
                  </a:moveTo>
                  <a:lnTo>
                    <a:pt x="358" y="8"/>
                  </a:lnTo>
                  <a:lnTo>
                    <a:pt x="354" y="15"/>
                  </a:lnTo>
                  <a:lnTo>
                    <a:pt x="350" y="21"/>
                  </a:lnTo>
                  <a:lnTo>
                    <a:pt x="346" y="28"/>
                  </a:lnTo>
                  <a:lnTo>
                    <a:pt x="335" y="39"/>
                  </a:lnTo>
                  <a:lnTo>
                    <a:pt x="321" y="48"/>
                  </a:lnTo>
                  <a:lnTo>
                    <a:pt x="306" y="55"/>
                  </a:lnTo>
                  <a:lnTo>
                    <a:pt x="289" y="60"/>
                  </a:lnTo>
                  <a:lnTo>
                    <a:pt x="273" y="63"/>
                  </a:lnTo>
                  <a:lnTo>
                    <a:pt x="255" y="65"/>
                  </a:lnTo>
                  <a:lnTo>
                    <a:pt x="257" y="65"/>
                  </a:lnTo>
                  <a:lnTo>
                    <a:pt x="259" y="66"/>
                  </a:lnTo>
                  <a:lnTo>
                    <a:pt x="261" y="66"/>
                  </a:lnTo>
                  <a:lnTo>
                    <a:pt x="262" y="67"/>
                  </a:lnTo>
                  <a:lnTo>
                    <a:pt x="263" y="67"/>
                  </a:lnTo>
                  <a:lnTo>
                    <a:pt x="265" y="69"/>
                  </a:lnTo>
                  <a:lnTo>
                    <a:pt x="266" y="69"/>
                  </a:lnTo>
                  <a:lnTo>
                    <a:pt x="267" y="70"/>
                  </a:lnTo>
                  <a:lnTo>
                    <a:pt x="267" y="73"/>
                  </a:lnTo>
                  <a:lnTo>
                    <a:pt x="267" y="74"/>
                  </a:lnTo>
                  <a:lnTo>
                    <a:pt x="267" y="77"/>
                  </a:lnTo>
                  <a:lnTo>
                    <a:pt x="267" y="78"/>
                  </a:lnTo>
                  <a:lnTo>
                    <a:pt x="267" y="81"/>
                  </a:lnTo>
                  <a:lnTo>
                    <a:pt x="267" y="82"/>
                  </a:lnTo>
                  <a:lnTo>
                    <a:pt x="267" y="85"/>
                  </a:lnTo>
                  <a:lnTo>
                    <a:pt x="267" y="88"/>
                  </a:lnTo>
                  <a:lnTo>
                    <a:pt x="247" y="87"/>
                  </a:lnTo>
                  <a:lnTo>
                    <a:pt x="226" y="85"/>
                  </a:lnTo>
                  <a:lnTo>
                    <a:pt x="206" y="82"/>
                  </a:lnTo>
                  <a:lnTo>
                    <a:pt x="184" y="78"/>
                  </a:lnTo>
                  <a:lnTo>
                    <a:pt x="163" y="76"/>
                  </a:lnTo>
                  <a:lnTo>
                    <a:pt x="143" y="73"/>
                  </a:lnTo>
                  <a:lnTo>
                    <a:pt x="123" y="70"/>
                  </a:lnTo>
                  <a:lnTo>
                    <a:pt x="104" y="70"/>
                  </a:lnTo>
                  <a:lnTo>
                    <a:pt x="108" y="71"/>
                  </a:lnTo>
                  <a:lnTo>
                    <a:pt x="110" y="73"/>
                  </a:lnTo>
                  <a:lnTo>
                    <a:pt x="110" y="76"/>
                  </a:lnTo>
                  <a:lnTo>
                    <a:pt x="110" y="80"/>
                  </a:lnTo>
                  <a:lnTo>
                    <a:pt x="108" y="84"/>
                  </a:lnTo>
                  <a:lnTo>
                    <a:pt x="107" y="87"/>
                  </a:lnTo>
                  <a:lnTo>
                    <a:pt x="106" y="91"/>
                  </a:lnTo>
                  <a:lnTo>
                    <a:pt x="104" y="93"/>
                  </a:lnTo>
                  <a:lnTo>
                    <a:pt x="91" y="92"/>
                  </a:lnTo>
                  <a:lnTo>
                    <a:pt x="77" y="88"/>
                  </a:lnTo>
                  <a:lnTo>
                    <a:pt x="63" y="82"/>
                  </a:lnTo>
                  <a:lnTo>
                    <a:pt x="51" y="76"/>
                  </a:lnTo>
                  <a:lnTo>
                    <a:pt x="38" y="70"/>
                  </a:lnTo>
                  <a:lnTo>
                    <a:pt x="26" y="63"/>
                  </a:lnTo>
                  <a:lnTo>
                    <a:pt x="14" y="60"/>
                  </a:lnTo>
                  <a:lnTo>
                    <a:pt x="0" y="58"/>
                  </a:lnTo>
                  <a:lnTo>
                    <a:pt x="4" y="59"/>
                  </a:lnTo>
                  <a:lnTo>
                    <a:pt x="6" y="60"/>
                  </a:lnTo>
                  <a:lnTo>
                    <a:pt x="6" y="65"/>
                  </a:lnTo>
                  <a:lnTo>
                    <a:pt x="6" y="67"/>
                  </a:lnTo>
                  <a:lnTo>
                    <a:pt x="4" y="70"/>
                  </a:lnTo>
                  <a:lnTo>
                    <a:pt x="3" y="73"/>
                  </a:lnTo>
                  <a:lnTo>
                    <a:pt x="1" y="76"/>
                  </a:lnTo>
                  <a:lnTo>
                    <a:pt x="0" y="76"/>
                  </a:lnTo>
                  <a:lnTo>
                    <a:pt x="1" y="87"/>
                  </a:lnTo>
                  <a:lnTo>
                    <a:pt x="1" y="97"/>
                  </a:lnTo>
                  <a:lnTo>
                    <a:pt x="3" y="108"/>
                  </a:lnTo>
                  <a:lnTo>
                    <a:pt x="3" y="119"/>
                  </a:lnTo>
                  <a:lnTo>
                    <a:pt x="4" y="130"/>
                  </a:lnTo>
                  <a:lnTo>
                    <a:pt x="6" y="141"/>
                  </a:lnTo>
                  <a:lnTo>
                    <a:pt x="6" y="152"/>
                  </a:lnTo>
                  <a:lnTo>
                    <a:pt x="7" y="163"/>
                  </a:lnTo>
                  <a:lnTo>
                    <a:pt x="14" y="163"/>
                  </a:lnTo>
                  <a:lnTo>
                    <a:pt x="22" y="163"/>
                  </a:lnTo>
                  <a:lnTo>
                    <a:pt x="30" y="163"/>
                  </a:lnTo>
                  <a:lnTo>
                    <a:pt x="38" y="163"/>
                  </a:lnTo>
                  <a:lnTo>
                    <a:pt x="47" y="163"/>
                  </a:lnTo>
                  <a:lnTo>
                    <a:pt x="54" y="163"/>
                  </a:lnTo>
                  <a:lnTo>
                    <a:pt x="62" y="163"/>
                  </a:lnTo>
                  <a:lnTo>
                    <a:pt x="70" y="163"/>
                  </a:lnTo>
                  <a:lnTo>
                    <a:pt x="70" y="166"/>
                  </a:lnTo>
                  <a:lnTo>
                    <a:pt x="69" y="167"/>
                  </a:lnTo>
                  <a:lnTo>
                    <a:pt x="69" y="169"/>
                  </a:lnTo>
                  <a:lnTo>
                    <a:pt x="67" y="169"/>
                  </a:lnTo>
                  <a:lnTo>
                    <a:pt x="66" y="169"/>
                  </a:lnTo>
                  <a:lnTo>
                    <a:pt x="65" y="172"/>
                  </a:lnTo>
                  <a:lnTo>
                    <a:pt x="65" y="174"/>
                  </a:lnTo>
                  <a:lnTo>
                    <a:pt x="71" y="174"/>
                  </a:lnTo>
                  <a:lnTo>
                    <a:pt x="81" y="176"/>
                  </a:lnTo>
                  <a:lnTo>
                    <a:pt x="91" y="177"/>
                  </a:lnTo>
                  <a:lnTo>
                    <a:pt x="100" y="180"/>
                  </a:lnTo>
                  <a:lnTo>
                    <a:pt x="108" y="184"/>
                  </a:lnTo>
                  <a:lnTo>
                    <a:pt x="115" y="189"/>
                  </a:lnTo>
                  <a:lnTo>
                    <a:pt x="118" y="192"/>
                  </a:lnTo>
                  <a:lnTo>
                    <a:pt x="121" y="195"/>
                  </a:lnTo>
                  <a:lnTo>
                    <a:pt x="122" y="199"/>
                  </a:lnTo>
                  <a:lnTo>
                    <a:pt x="122" y="203"/>
                  </a:lnTo>
                  <a:lnTo>
                    <a:pt x="136" y="203"/>
                  </a:lnTo>
                  <a:lnTo>
                    <a:pt x="151" y="200"/>
                  </a:lnTo>
                  <a:lnTo>
                    <a:pt x="166" y="198"/>
                  </a:lnTo>
                  <a:lnTo>
                    <a:pt x="182" y="195"/>
                  </a:lnTo>
                  <a:lnTo>
                    <a:pt x="198" y="192"/>
                  </a:lnTo>
                  <a:lnTo>
                    <a:pt x="213" y="189"/>
                  </a:lnTo>
                  <a:lnTo>
                    <a:pt x="226" y="187"/>
                  </a:lnTo>
                  <a:lnTo>
                    <a:pt x="239" y="187"/>
                  </a:lnTo>
                  <a:lnTo>
                    <a:pt x="241" y="189"/>
                  </a:lnTo>
                  <a:lnTo>
                    <a:pt x="244" y="192"/>
                  </a:lnTo>
                  <a:lnTo>
                    <a:pt x="247" y="195"/>
                  </a:lnTo>
                  <a:lnTo>
                    <a:pt x="250" y="198"/>
                  </a:lnTo>
                  <a:lnTo>
                    <a:pt x="252" y="200"/>
                  </a:lnTo>
                  <a:lnTo>
                    <a:pt x="255" y="203"/>
                  </a:lnTo>
                  <a:lnTo>
                    <a:pt x="259" y="206"/>
                  </a:lnTo>
                  <a:lnTo>
                    <a:pt x="262" y="209"/>
                  </a:lnTo>
                  <a:lnTo>
                    <a:pt x="269" y="204"/>
                  </a:lnTo>
                  <a:lnTo>
                    <a:pt x="278" y="196"/>
                  </a:lnTo>
                  <a:lnTo>
                    <a:pt x="288" y="185"/>
                  </a:lnTo>
                  <a:lnTo>
                    <a:pt x="299" y="172"/>
                  </a:lnTo>
                  <a:lnTo>
                    <a:pt x="310" y="161"/>
                  </a:lnTo>
                  <a:lnTo>
                    <a:pt x="320" y="150"/>
                  </a:lnTo>
                  <a:lnTo>
                    <a:pt x="325" y="145"/>
                  </a:lnTo>
                  <a:lnTo>
                    <a:pt x="329" y="143"/>
                  </a:lnTo>
                  <a:lnTo>
                    <a:pt x="333" y="140"/>
                  </a:lnTo>
                  <a:lnTo>
                    <a:pt x="337" y="140"/>
                  </a:lnTo>
                  <a:lnTo>
                    <a:pt x="339" y="122"/>
                  </a:lnTo>
                  <a:lnTo>
                    <a:pt x="342" y="107"/>
                  </a:lnTo>
                  <a:lnTo>
                    <a:pt x="346" y="91"/>
                  </a:lnTo>
                  <a:lnTo>
                    <a:pt x="351" y="74"/>
                  </a:lnTo>
                  <a:lnTo>
                    <a:pt x="355" y="58"/>
                  </a:lnTo>
                  <a:lnTo>
                    <a:pt x="359" y="40"/>
                  </a:lnTo>
                  <a:lnTo>
                    <a:pt x="361" y="21"/>
                  </a:lnTo>
                  <a:lnTo>
                    <a:pt x="361" y="0"/>
                  </a:lnTo>
                  <a:close/>
                </a:path>
              </a:pathLst>
            </a:custGeom>
            <a:solidFill>
              <a:srgbClr val="8472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3" name="Freeform 156"/>
            <p:cNvSpPr>
              <a:spLocks/>
            </p:cNvSpPr>
            <p:nvPr/>
          </p:nvSpPr>
          <p:spPr bwMode="auto">
            <a:xfrm>
              <a:off x="839" y="3628"/>
              <a:ext cx="159" cy="93"/>
            </a:xfrm>
            <a:custGeom>
              <a:avLst/>
              <a:gdLst>
                <a:gd name="T0" fmla="*/ 40 w 318"/>
                <a:gd name="T1" fmla="*/ 1 h 185"/>
                <a:gd name="T2" fmla="*/ 39 w 318"/>
                <a:gd name="T3" fmla="*/ 3 h 185"/>
                <a:gd name="T4" fmla="*/ 37 w 318"/>
                <a:gd name="T5" fmla="*/ 5 h 185"/>
                <a:gd name="T6" fmla="*/ 34 w 318"/>
                <a:gd name="T7" fmla="*/ 6 h 185"/>
                <a:gd name="T8" fmla="*/ 30 w 318"/>
                <a:gd name="T9" fmla="*/ 7 h 185"/>
                <a:gd name="T10" fmla="*/ 28 w 318"/>
                <a:gd name="T11" fmla="*/ 8 h 185"/>
                <a:gd name="T12" fmla="*/ 28 w 318"/>
                <a:gd name="T13" fmla="*/ 8 h 185"/>
                <a:gd name="T14" fmla="*/ 28 w 318"/>
                <a:gd name="T15" fmla="*/ 8 h 185"/>
                <a:gd name="T16" fmla="*/ 29 w 318"/>
                <a:gd name="T17" fmla="*/ 8 h 185"/>
                <a:gd name="T18" fmla="*/ 29 w 318"/>
                <a:gd name="T19" fmla="*/ 8 h 185"/>
                <a:gd name="T20" fmla="*/ 29 w 318"/>
                <a:gd name="T21" fmla="*/ 9 h 185"/>
                <a:gd name="T22" fmla="*/ 29 w 318"/>
                <a:gd name="T23" fmla="*/ 9 h 185"/>
                <a:gd name="T24" fmla="*/ 29 w 318"/>
                <a:gd name="T25" fmla="*/ 10 h 185"/>
                <a:gd name="T26" fmla="*/ 27 w 318"/>
                <a:gd name="T27" fmla="*/ 10 h 185"/>
                <a:gd name="T28" fmla="*/ 22 w 318"/>
                <a:gd name="T29" fmla="*/ 9 h 185"/>
                <a:gd name="T30" fmla="*/ 18 w 318"/>
                <a:gd name="T31" fmla="*/ 9 h 185"/>
                <a:gd name="T32" fmla="*/ 13 w 318"/>
                <a:gd name="T33" fmla="*/ 8 h 185"/>
                <a:gd name="T34" fmla="*/ 12 w 318"/>
                <a:gd name="T35" fmla="*/ 8 h 185"/>
                <a:gd name="T36" fmla="*/ 12 w 318"/>
                <a:gd name="T37" fmla="*/ 9 h 185"/>
                <a:gd name="T38" fmla="*/ 12 w 318"/>
                <a:gd name="T39" fmla="*/ 10 h 185"/>
                <a:gd name="T40" fmla="*/ 11 w 318"/>
                <a:gd name="T41" fmla="*/ 10 h 185"/>
                <a:gd name="T42" fmla="*/ 10 w 318"/>
                <a:gd name="T43" fmla="*/ 11 h 185"/>
                <a:gd name="T44" fmla="*/ 7 w 318"/>
                <a:gd name="T45" fmla="*/ 9 h 185"/>
                <a:gd name="T46" fmla="*/ 5 w 318"/>
                <a:gd name="T47" fmla="*/ 8 h 185"/>
                <a:gd name="T48" fmla="*/ 1 w 318"/>
                <a:gd name="T49" fmla="*/ 7 h 185"/>
                <a:gd name="T50" fmla="*/ 1 w 318"/>
                <a:gd name="T51" fmla="*/ 7 h 185"/>
                <a:gd name="T52" fmla="*/ 1 w 318"/>
                <a:gd name="T53" fmla="*/ 7 h 185"/>
                <a:gd name="T54" fmla="*/ 1 w 318"/>
                <a:gd name="T55" fmla="*/ 8 h 185"/>
                <a:gd name="T56" fmla="*/ 1 w 318"/>
                <a:gd name="T57" fmla="*/ 9 h 185"/>
                <a:gd name="T58" fmla="*/ 1 w 318"/>
                <a:gd name="T59" fmla="*/ 10 h 185"/>
                <a:gd name="T60" fmla="*/ 1 w 318"/>
                <a:gd name="T61" fmla="*/ 12 h 185"/>
                <a:gd name="T62" fmla="*/ 1 w 318"/>
                <a:gd name="T63" fmla="*/ 15 h 185"/>
                <a:gd name="T64" fmla="*/ 1 w 318"/>
                <a:gd name="T65" fmla="*/ 17 h 185"/>
                <a:gd name="T66" fmla="*/ 1 w 318"/>
                <a:gd name="T67" fmla="*/ 18 h 185"/>
                <a:gd name="T68" fmla="*/ 3 w 318"/>
                <a:gd name="T69" fmla="*/ 18 h 185"/>
                <a:gd name="T70" fmla="*/ 5 w 318"/>
                <a:gd name="T71" fmla="*/ 18 h 185"/>
                <a:gd name="T72" fmla="*/ 6 w 318"/>
                <a:gd name="T73" fmla="*/ 18 h 185"/>
                <a:gd name="T74" fmla="*/ 7 w 318"/>
                <a:gd name="T75" fmla="*/ 19 h 185"/>
                <a:gd name="T76" fmla="*/ 7 w 318"/>
                <a:gd name="T77" fmla="*/ 19 h 185"/>
                <a:gd name="T78" fmla="*/ 7 w 318"/>
                <a:gd name="T79" fmla="*/ 19 h 185"/>
                <a:gd name="T80" fmla="*/ 7 w 318"/>
                <a:gd name="T81" fmla="*/ 19 h 185"/>
                <a:gd name="T82" fmla="*/ 7 w 318"/>
                <a:gd name="T83" fmla="*/ 20 h 185"/>
                <a:gd name="T84" fmla="*/ 10 w 318"/>
                <a:gd name="T85" fmla="*/ 20 h 185"/>
                <a:gd name="T86" fmla="*/ 12 w 318"/>
                <a:gd name="T87" fmla="*/ 21 h 185"/>
                <a:gd name="T88" fmla="*/ 13 w 318"/>
                <a:gd name="T89" fmla="*/ 22 h 185"/>
                <a:gd name="T90" fmla="*/ 13 w 318"/>
                <a:gd name="T91" fmla="*/ 22 h 185"/>
                <a:gd name="T92" fmla="*/ 15 w 318"/>
                <a:gd name="T93" fmla="*/ 23 h 185"/>
                <a:gd name="T94" fmla="*/ 19 w 318"/>
                <a:gd name="T95" fmla="*/ 22 h 185"/>
                <a:gd name="T96" fmla="*/ 21 w 318"/>
                <a:gd name="T97" fmla="*/ 21 h 185"/>
                <a:gd name="T98" fmla="*/ 25 w 318"/>
                <a:gd name="T99" fmla="*/ 21 h 185"/>
                <a:gd name="T100" fmla="*/ 26 w 318"/>
                <a:gd name="T101" fmla="*/ 21 h 185"/>
                <a:gd name="T102" fmla="*/ 27 w 318"/>
                <a:gd name="T103" fmla="*/ 22 h 185"/>
                <a:gd name="T104" fmla="*/ 27 w 318"/>
                <a:gd name="T105" fmla="*/ 23 h 185"/>
                <a:gd name="T106" fmla="*/ 28 w 318"/>
                <a:gd name="T107" fmla="*/ 23 h 185"/>
                <a:gd name="T108" fmla="*/ 29 w 318"/>
                <a:gd name="T109" fmla="*/ 23 h 185"/>
                <a:gd name="T110" fmla="*/ 31 w 318"/>
                <a:gd name="T111" fmla="*/ 21 h 185"/>
                <a:gd name="T112" fmla="*/ 35 w 318"/>
                <a:gd name="T113" fmla="*/ 18 h 185"/>
                <a:gd name="T114" fmla="*/ 37 w 318"/>
                <a:gd name="T115" fmla="*/ 16 h 185"/>
                <a:gd name="T116" fmla="*/ 38 w 318"/>
                <a:gd name="T117" fmla="*/ 14 h 185"/>
                <a:gd name="T118" fmla="*/ 39 w 318"/>
                <a:gd name="T119" fmla="*/ 10 h 185"/>
                <a:gd name="T120" fmla="*/ 40 w 318"/>
                <a:gd name="T121" fmla="*/ 7 h 185"/>
                <a:gd name="T122" fmla="*/ 40 w 318"/>
                <a:gd name="T123" fmla="*/ 3 h 1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18"/>
                <a:gd name="T187" fmla="*/ 0 h 185"/>
                <a:gd name="T188" fmla="*/ 318 w 318"/>
                <a:gd name="T189" fmla="*/ 185 h 1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18" h="185">
                  <a:moveTo>
                    <a:pt x="318" y="0"/>
                  </a:moveTo>
                  <a:lnTo>
                    <a:pt x="315" y="7"/>
                  </a:lnTo>
                  <a:lnTo>
                    <a:pt x="312" y="13"/>
                  </a:lnTo>
                  <a:lnTo>
                    <a:pt x="308" y="19"/>
                  </a:lnTo>
                  <a:lnTo>
                    <a:pt x="304" y="24"/>
                  </a:lnTo>
                  <a:lnTo>
                    <a:pt x="294" y="34"/>
                  </a:lnTo>
                  <a:lnTo>
                    <a:pt x="284" y="42"/>
                  </a:lnTo>
                  <a:lnTo>
                    <a:pt x="270" y="48"/>
                  </a:lnTo>
                  <a:lnTo>
                    <a:pt x="256" y="53"/>
                  </a:lnTo>
                  <a:lnTo>
                    <a:pt x="241" y="56"/>
                  </a:lnTo>
                  <a:lnTo>
                    <a:pt x="226" y="56"/>
                  </a:lnTo>
                  <a:lnTo>
                    <a:pt x="227" y="57"/>
                  </a:lnTo>
                  <a:lnTo>
                    <a:pt x="229" y="59"/>
                  </a:lnTo>
                  <a:lnTo>
                    <a:pt x="230" y="59"/>
                  </a:lnTo>
                  <a:lnTo>
                    <a:pt x="231" y="60"/>
                  </a:lnTo>
                  <a:lnTo>
                    <a:pt x="233" y="60"/>
                  </a:lnTo>
                  <a:lnTo>
                    <a:pt x="234" y="61"/>
                  </a:lnTo>
                  <a:lnTo>
                    <a:pt x="236" y="61"/>
                  </a:lnTo>
                  <a:lnTo>
                    <a:pt x="236" y="63"/>
                  </a:lnTo>
                  <a:lnTo>
                    <a:pt x="236" y="66"/>
                  </a:lnTo>
                  <a:lnTo>
                    <a:pt x="236" y="67"/>
                  </a:lnTo>
                  <a:lnTo>
                    <a:pt x="236" y="70"/>
                  </a:lnTo>
                  <a:lnTo>
                    <a:pt x="236" y="71"/>
                  </a:lnTo>
                  <a:lnTo>
                    <a:pt x="236" y="72"/>
                  </a:lnTo>
                  <a:lnTo>
                    <a:pt x="236" y="75"/>
                  </a:lnTo>
                  <a:lnTo>
                    <a:pt x="236" y="76"/>
                  </a:lnTo>
                  <a:lnTo>
                    <a:pt x="218" y="76"/>
                  </a:lnTo>
                  <a:lnTo>
                    <a:pt x="200" y="75"/>
                  </a:lnTo>
                  <a:lnTo>
                    <a:pt x="181" y="72"/>
                  </a:lnTo>
                  <a:lnTo>
                    <a:pt x="161" y="70"/>
                  </a:lnTo>
                  <a:lnTo>
                    <a:pt x="144" y="67"/>
                  </a:lnTo>
                  <a:lnTo>
                    <a:pt x="126" y="64"/>
                  </a:lnTo>
                  <a:lnTo>
                    <a:pt x="108" y="63"/>
                  </a:lnTo>
                  <a:lnTo>
                    <a:pt x="93" y="61"/>
                  </a:lnTo>
                  <a:lnTo>
                    <a:pt x="96" y="63"/>
                  </a:lnTo>
                  <a:lnTo>
                    <a:pt x="97" y="64"/>
                  </a:lnTo>
                  <a:lnTo>
                    <a:pt x="97" y="67"/>
                  </a:lnTo>
                  <a:lnTo>
                    <a:pt x="96" y="70"/>
                  </a:lnTo>
                  <a:lnTo>
                    <a:pt x="96" y="74"/>
                  </a:lnTo>
                  <a:lnTo>
                    <a:pt x="94" y="76"/>
                  </a:lnTo>
                  <a:lnTo>
                    <a:pt x="93" y="79"/>
                  </a:lnTo>
                  <a:lnTo>
                    <a:pt x="93" y="82"/>
                  </a:lnTo>
                  <a:lnTo>
                    <a:pt x="79" y="81"/>
                  </a:lnTo>
                  <a:lnTo>
                    <a:pt x="67" y="78"/>
                  </a:lnTo>
                  <a:lnTo>
                    <a:pt x="56" y="72"/>
                  </a:lnTo>
                  <a:lnTo>
                    <a:pt x="45" y="67"/>
                  </a:lnTo>
                  <a:lnTo>
                    <a:pt x="34" y="61"/>
                  </a:lnTo>
                  <a:lnTo>
                    <a:pt x="23" y="56"/>
                  </a:lnTo>
                  <a:lnTo>
                    <a:pt x="12" y="53"/>
                  </a:lnTo>
                  <a:lnTo>
                    <a:pt x="0" y="52"/>
                  </a:lnTo>
                  <a:lnTo>
                    <a:pt x="4" y="52"/>
                  </a:lnTo>
                  <a:lnTo>
                    <a:pt x="5" y="53"/>
                  </a:lnTo>
                  <a:lnTo>
                    <a:pt x="5" y="56"/>
                  </a:lnTo>
                  <a:lnTo>
                    <a:pt x="4" y="59"/>
                  </a:lnTo>
                  <a:lnTo>
                    <a:pt x="2" y="61"/>
                  </a:lnTo>
                  <a:lnTo>
                    <a:pt x="2" y="64"/>
                  </a:lnTo>
                  <a:lnTo>
                    <a:pt x="1" y="66"/>
                  </a:lnTo>
                  <a:lnTo>
                    <a:pt x="0" y="67"/>
                  </a:lnTo>
                  <a:lnTo>
                    <a:pt x="1" y="76"/>
                  </a:lnTo>
                  <a:lnTo>
                    <a:pt x="1" y="86"/>
                  </a:lnTo>
                  <a:lnTo>
                    <a:pt x="2" y="96"/>
                  </a:lnTo>
                  <a:lnTo>
                    <a:pt x="2" y="105"/>
                  </a:lnTo>
                  <a:lnTo>
                    <a:pt x="4" y="115"/>
                  </a:lnTo>
                  <a:lnTo>
                    <a:pt x="5" y="124"/>
                  </a:lnTo>
                  <a:lnTo>
                    <a:pt x="5" y="134"/>
                  </a:lnTo>
                  <a:lnTo>
                    <a:pt x="5" y="144"/>
                  </a:lnTo>
                  <a:lnTo>
                    <a:pt x="12" y="144"/>
                  </a:lnTo>
                  <a:lnTo>
                    <a:pt x="19" y="144"/>
                  </a:lnTo>
                  <a:lnTo>
                    <a:pt x="27" y="144"/>
                  </a:lnTo>
                  <a:lnTo>
                    <a:pt x="34" y="144"/>
                  </a:lnTo>
                  <a:lnTo>
                    <a:pt x="41" y="144"/>
                  </a:lnTo>
                  <a:lnTo>
                    <a:pt x="48" y="144"/>
                  </a:lnTo>
                  <a:lnTo>
                    <a:pt x="54" y="144"/>
                  </a:lnTo>
                  <a:lnTo>
                    <a:pt x="61" y="144"/>
                  </a:lnTo>
                  <a:lnTo>
                    <a:pt x="61" y="146"/>
                  </a:lnTo>
                  <a:lnTo>
                    <a:pt x="61" y="148"/>
                  </a:lnTo>
                  <a:lnTo>
                    <a:pt x="60" y="148"/>
                  </a:lnTo>
                  <a:lnTo>
                    <a:pt x="59" y="148"/>
                  </a:lnTo>
                  <a:lnTo>
                    <a:pt x="59" y="149"/>
                  </a:lnTo>
                  <a:lnTo>
                    <a:pt x="57" y="149"/>
                  </a:lnTo>
                  <a:lnTo>
                    <a:pt x="57" y="151"/>
                  </a:lnTo>
                  <a:lnTo>
                    <a:pt x="57" y="153"/>
                  </a:lnTo>
                  <a:lnTo>
                    <a:pt x="63" y="153"/>
                  </a:lnTo>
                  <a:lnTo>
                    <a:pt x="71" y="155"/>
                  </a:lnTo>
                  <a:lnTo>
                    <a:pt x="79" y="156"/>
                  </a:lnTo>
                  <a:lnTo>
                    <a:pt x="87" y="159"/>
                  </a:lnTo>
                  <a:lnTo>
                    <a:pt x="96" y="161"/>
                  </a:lnTo>
                  <a:lnTo>
                    <a:pt x="102" y="167"/>
                  </a:lnTo>
                  <a:lnTo>
                    <a:pt x="104" y="170"/>
                  </a:lnTo>
                  <a:lnTo>
                    <a:pt x="107" y="172"/>
                  </a:lnTo>
                  <a:lnTo>
                    <a:pt x="108" y="175"/>
                  </a:lnTo>
                  <a:lnTo>
                    <a:pt x="108" y="179"/>
                  </a:lnTo>
                  <a:lnTo>
                    <a:pt x="120" y="178"/>
                  </a:lnTo>
                  <a:lnTo>
                    <a:pt x="133" y="177"/>
                  </a:lnTo>
                  <a:lnTo>
                    <a:pt x="146" y="174"/>
                  </a:lnTo>
                  <a:lnTo>
                    <a:pt x="160" y="171"/>
                  </a:lnTo>
                  <a:lnTo>
                    <a:pt x="174" y="168"/>
                  </a:lnTo>
                  <a:lnTo>
                    <a:pt x="188" y="166"/>
                  </a:lnTo>
                  <a:lnTo>
                    <a:pt x="200" y="164"/>
                  </a:lnTo>
                  <a:lnTo>
                    <a:pt x="209" y="164"/>
                  </a:lnTo>
                  <a:lnTo>
                    <a:pt x="212" y="167"/>
                  </a:lnTo>
                  <a:lnTo>
                    <a:pt x="215" y="168"/>
                  </a:lnTo>
                  <a:lnTo>
                    <a:pt x="218" y="171"/>
                  </a:lnTo>
                  <a:lnTo>
                    <a:pt x="220" y="174"/>
                  </a:lnTo>
                  <a:lnTo>
                    <a:pt x="223" y="177"/>
                  </a:lnTo>
                  <a:lnTo>
                    <a:pt x="226" y="179"/>
                  </a:lnTo>
                  <a:lnTo>
                    <a:pt x="227" y="182"/>
                  </a:lnTo>
                  <a:lnTo>
                    <a:pt x="230" y="185"/>
                  </a:lnTo>
                  <a:lnTo>
                    <a:pt x="237" y="181"/>
                  </a:lnTo>
                  <a:lnTo>
                    <a:pt x="245" y="172"/>
                  </a:lnTo>
                  <a:lnTo>
                    <a:pt x="255" y="163"/>
                  </a:lnTo>
                  <a:lnTo>
                    <a:pt x="264" y="152"/>
                  </a:lnTo>
                  <a:lnTo>
                    <a:pt x="273" y="141"/>
                  </a:lnTo>
                  <a:lnTo>
                    <a:pt x="282" y="131"/>
                  </a:lnTo>
                  <a:lnTo>
                    <a:pt x="290" y="126"/>
                  </a:lnTo>
                  <a:lnTo>
                    <a:pt x="297" y="123"/>
                  </a:lnTo>
                  <a:lnTo>
                    <a:pt x="299" y="108"/>
                  </a:lnTo>
                  <a:lnTo>
                    <a:pt x="301" y="94"/>
                  </a:lnTo>
                  <a:lnTo>
                    <a:pt x="305" y="79"/>
                  </a:lnTo>
                  <a:lnTo>
                    <a:pt x="310" y="66"/>
                  </a:lnTo>
                  <a:lnTo>
                    <a:pt x="314" y="50"/>
                  </a:lnTo>
                  <a:lnTo>
                    <a:pt x="316" y="35"/>
                  </a:lnTo>
                  <a:lnTo>
                    <a:pt x="318" y="19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8876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4" name="Freeform 157"/>
            <p:cNvSpPr>
              <a:spLocks/>
            </p:cNvSpPr>
            <p:nvPr/>
          </p:nvSpPr>
          <p:spPr bwMode="auto">
            <a:xfrm>
              <a:off x="850" y="3639"/>
              <a:ext cx="137" cy="80"/>
            </a:xfrm>
            <a:custGeom>
              <a:avLst/>
              <a:gdLst>
                <a:gd name="T0" fmla="*/ 34 w 274"/>
                <a:gd name="T1" fmla="*/ 1 h 161"/>
                <a:gd name="T2" fmla="*/ 31 w 274"/>
                <a:gd name="T3" fmla="*/ 3 h 161"/>
                <a:gd name="T4" fmla="*/ 29 w 274"/>
                <a:gd name="T5" fmla="*/ 5 h 161"/>
                <a:gd name="T6" fmla="*/ 25 w 274"/>
                <a:gd name="T7" fmla="*/ 6 h 161"/>
                <a:gd name="T8" fmla="*/ 24 w 274"/>
                <a:gd name="T9" fmla="*/ 6 h 161"/>
                <a:gd name="T10" fmla="*/ 24 w 274"/>
                <a:gd name="T11" fmla="*/ 6 h 161"/>
                <a:gd name="T12" fmla="*/ 25 w 274"/>
                <a:gd name="T13" fmla="*/ 6 h 161"/>
                <a:gd name="T14" fmla="*/ 25 w 274"/>
                <a:gd name="T15" fmla="*/ 6 h 161"/>
                <a:gd name="T16" fmla="*/ 25 w 274"/>
                <a:gd name="T17" fmla="*/ 6 h 161"/>
                <a:gd name="T18" fmla="*/ 25 w 274"/>
                <a:gd name="T19" fmla="*/ 7 h 161"/>
                <a:gd name="T20" fmla="*/ 25 w 274"/>
                <a:gd name="T21" fmla="*/ 7 h 161"/>
                <a:gd name="T22" fmla="*/ 25 w 274"/>
                <a:gd name="T23" fmla="*/ 8 h 161"/>
                <a:gd name="T24" fmla="*/ 23 w 274"/>
                <a:gd name="T25" fmla="*/ 8 h 161"/>
                <a:gd name="T26" fmla="*/ 19 w 274"/>
                <a:gd name="T27" fmla="*/ 7 h 161"/>
                <a:gd name="T28" fmla="*/ 15 w 274"/>
                <a:gd name="T29" fmla="*/ 7 h 161"/>
                <a:gd name="T30" fmla="*/ 11 w 274"/>
                <a:gd name="T31" fmla="*/ 6 h 161"/>
                <a:gd name="T32" fmla="*/ 10 w 274"/>
                <a:gd name="T33" fmla="*/ 6 h 161"/>
                <a:gd name="T34" fmla="*/ 10 w 274"/>
                <a:gd name="T35" fmla="*/ 7 h 161"/>
                <a:gd name="T36" fmla="*/ 10 w 274"/>
                <a:gd name="T37" fmla="*/ 8 h 161"/>
                <a:gd name="T38" fmla="*/ 9 w 274"/>
                <a:gd name="T39" fmla="*/ 8 h 161"/>
                <a:gd name="T40" fmla="*/ 9 w 274"/>
                <a:gd name="T41" fmla="*/ 8 h 161"/>
                <a:gd name="T42" fmla="*/ 6 w 274"/>
                <a:gd name="T43" fmla="*/ 7 h 161"/>
                <a:gd name="T44" fmla="*/ 3 w 274"/>
                <a:gd name="T45" fmla="*/ 6 h 161"/>
                <a:gd name="T46" fmla="*/ 1 w 274"/>
                <a:gd name="T47" fmla="*/ 5 h 161"/>
                <a:gd name="T48" fmla="*/ 1 w 274"/>
                <a:gd name="T49" fmla="*/ 5 h 161"/>
                <a:gd name="T50" fmla="*/ 1 w 274"/>
                <a:gd name="T51" fmla="*/ 6 h 161"/>
                <a:gd name="T52" fmla="*/ 1 w 274"/>
                <a:gd name="T53" fmla="*/ 6 h 161"/>
                <a:gd name="T54" fmla="*/ 0 w 274"/>
                <a:gd name="T55" fmla="*/ 7 h 161"/>
                <a:gd name="T56" fmla="*/ 0 w 274"/>
                <a:gd name="T57" fmla="*/ 8 h 161"/>
                <a:gd name="T58" fmla="*/ 1 w 274"/>
                <a:gd name="T59" fmla="*/ 10 h 161"/>
                <a:gd name="T60" fmla="*/ 1 w 274"/>
                <a:gd name="T61" fmla="*/ 12 h 161"/>
                <a:gd name="T62" fmla="*/ 1 w 274"/>
                <a:gd name="T63" fmla="*/ 14 h 161"/>
                <a:gd name="T64" fmla="*/ 1 w 274"/>
                <a:gd name="T65" fmla="*/ 15 h 161"/>
                <a:gd name="T66" fmla="*/ 2 w 274"/>
                <a:gd name="T67" fmla="*/ 15 h 161"/>
                <a:gd name="T68" fmla="*/ 4 w 274"/>
                <a:gd name="T69" fmla="*/ 15 h 161"/>
                <a:gd name="T70" fmla="*/ 5 w 274"/>
                <a:gd name="T71" fmla="*/ 15 h 161"/>
                <a:gd name="T72" fmla="*/ 6 w 274"/>
                <a:gd name="T73" fmla="*/ 16 h 161"/>
                <a:gd name="T74" fmla="*/ 6 w 274"/>
                <a:gd name="T75" fmla="*/ 16 h 161"/>
                <a:gd name="T76" fmla="*/ 6 w 274"/>
                <a:gd name="T77" fmla="*/ 16 h 161"/>
                <a:gd name="T78" fmla="*/ 6 w 274"/>
                <a:gd name="T79" fmla="*/ 16 h 161"/>
                <a:gd name="T80" fmla="*/ 6 w 274"/>
                <a:gd name="T81" fmla="*/ 16 h 161"/>
                <a:gd name="T82" fmla="*/ 9 w 274"/>
                <a:gd name="T83" fmla="*/ 17 h 161"/>
                <a:gd name="T84" fmla="*/ 10 w 274"/>
                <a:gd name="T85" fmla="*/ 17 h 161"/>
                <a:gd name="T86" fmla="*/ 11 w 274"/>
                <a:gd name="T87" fmla="*/ 18 h 161"/>
                <a:gd name="T88" fmla="*/ 12 w 274"/>
                <a:gd name="T89" fmla="*/ 19 h 161"/>
                <a:gd name="T90" fmla="*/ 15 w 274"/>
                <a:gd name="T91" fmla="*/ 18 h 161"/>
                <a:gd name="T92" fmla="*/ 18 w 274"/>
                <a:gd name="T93" fmla="*/ 18 h 161"/>
                <a:gd name="T94" fmla="*/ 21 w 274"/>
                <a:gd name="T95" fmla="*/ 17 h 161"/>
                <a:gd name="T96" fmla="*/ 22 w 274"/>
                <a:gd name="T97" fmla="*/ 18 h 161"/>
                <a:gd name="T98" fmla="*/ 23 w 274"/>
                <a:gd name="T99" fmla="*/ 18 h 161"/>
                <a:gd name="T100" fmla="*/ 24 w 274"/>
                <a:gd name="T101" fmla="*/ 19 h 161"/>
                <a:gd name="T102" fmla="*/ 24 w 274"/>
                <a:gd name="T103" fmla="*/ 19 h 161"/>
                <a:gd name="T104" fmla="*/ 25 w 274"/>
                <a:gd name="T105" fmla="*/ 19 h 161"/>
                <a:gd name="T106" fmla="*/ 27 w 274"/>
                <a:gd name="T107" fmla="*/ 17 h 161"/>
                <a:gd name="T108" fmla="*/ 29 w 274"/>
                <a:gd name="T109" fmla="*/ 15 h 161"/>
                <a:gd name="T110" fmla="*/ 31 w 274"/>
                <a:gd name="T111" fmla="*/ 13 h 161"/>
                <a:gd name="T112" fmla="*/ 33 w 274"/>
                <a:gd name="T113" fmla="*/ 11 h 161"/>
                <a:gd name="T114" fmla="*/ 33 w 274"/>
                <a:gd name="T115" fmla="*/ 8 h 161"/>
                <a:gd name="T116" fmla="*/ 34 w 274"/>
                <a:gd name="T117" fmla="*/ 5 h 161"/>
                <a:gd name="T118" fmla="*/ 34 w 274"/>
                <a:gd name="T119" fmla="*/ 2 h 16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4"/>
                <a:gd name="T181" fmla="*/ 0 h 161"/>
                <a:gd name="T182" fmla="*/ 274 w 274"/>
                <a:gd name="T183" fmla="*/ 161 h 16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4" h="161">
                  <a:moveTo>
                    <a:pt x="274" y="0"/>
                  </a:moveTo>
                  <a:lnTo>
                    <a:pt x="270" y="11"/>
                  </a:lnTo>
                  <a:lnTo>
                    <a:pt x="263" y="22"/>
                  </a:lnTo>
                  <a:lnTo>
                    <a:pt x="253" y="30"/>
                  </a:lnTo>
                  <a:lnTo>
                    <a:pt x="244" y="37"/>
                  </a:lnTo>
                  <a:lnTo>
                    <a:pt x="233" y="43"/>
                  </a:lnTo>
                  <a:lnTo>
                    <a:pt x="220" y="47"/>
                  </a:lnTo>
                  <a:lnTo>
                    <a:pt x="207" y="48"/>
                  </a:lnTo>
                  <a:lnTo>
                    <a:pt x="194" y="50"/>
                  </a:lnTo>
                  <a:lnTo>
                    <a:pt x="196" y="50"/>
                  </a:lnTo>
                  <a:lnTo>
                    <a:pt x="196" y="51"/>
                  </a:lnTo>
                  <a:lnTo>
                    <a:pt x="197" y="51"/>
                  </a:lnTo>
                  <a:lnTo>
                    <a:pt x="198" y="52"/>
                  </a:lnTo>
                  <a:lnTo>
                    <a:pt x="200" y="52"/>
                  </a:lnTo>
                  <a:lnTo>
                    <a:pt x="201" y="52"/>
                  </a:lnTo>
                  <a:lnTo>
                    <a:pt x="201" y="54"/>
                  </a:lnTo>
                  <a:lnTo>
                    <a:pt x="203" y="54"/>
                  </a:lnTo>
                  <a:lnTo>
                    <a:pt x="203" y="55"/>
                  </a:lnTo>
                  <a:lnTo>
                    <a:pt x="203" y="58"/>
                  </a:lnTo>
                  <a:lnTo>
                    <a:pt x="203" y="59"/>
                  </a:lnTo>
                  <a:lnTo>
                    <a:pt x="203" y="61"/>
                  </a:lnTo>
                  <a:lnTo>
                    <a:pt x="203" y="62"/>
                  </a:lnTo>
                  <a:lnTo>
                    <a:pt x="203" y="65"/>
                  </a:lnTo>
                  <a:lnTo>
                    <a:pt x="203" y="66"/>
                  </a:lnTo>
                  <a:lnTo>
                    <a:pt x="203" y="67"/>
                  </a:lnTo>
                  <a:lnTo>
                    <a:pt x="187" y="67"/>
                  </a:lnTo>
                  <a:lnTo>
                    <a:pt x="171" y="65"/>
                  </a:lnTo>
                  <a:lnTo>
                    <a:pt x="156" y="63"/>
                  </a:lnTo>
                  <a:lnTo>
                    <a:pt x="139" y="61"/>
                  </a:lnTo>
                  <a:lnTo>
                    <a:pt x="123" y="58"/>
                  </a:lnTo>
                  <a:lnTo>
                    <a:pt x="108" y="56"/>
                  </a:lnTo>
                  <a:lnTo>
                    <a:pt x="93" y="55"/>
                  </a:lnTo>
                  <a:lnTo>
                    <a:pt x="79" y="54"/>
                  </a:lnTo>
                  <a:lnTo>
                    <a:pt x="82" y="55"/>
                  </a:lnTo>
                  <a:lnTo>
                    <a:pt x="82" y="56"/>
                  </a:lnTo>
                  <a:lnTo>
                    <a:pt x="83" y="58"/>
                  </a:lnTo>
                  <a:lnTo>
                    <a:pt x="82" y="61"/>
                  </a:lnTo>
                  <a:lnTo>
                    <a:pt x="80" y="65"/>
                  </a:lnTo>
                  <a:lnTo>
                    <a:pt x="80" y="67"/>
                  </a:lnTo>
                  <a:lnTo>
                    <a:pt x="79" y="70"/>
                  </a:lnTo>
                  <a:lnTo>
                    <a:pt x="79" y="72"/>
                  </a:lnTo>
                  <a:lnTo>
                    <a:pt x="68" y="70"/>
                  </a:lnTo>
                  <a:lnTo>
                    <a:pt x="57" y="67"/>
                  </a:lnTo>
                  <a:lnTo>
                    <a:pt x="48" y="63"/>
                  </a:lnTo>
                  <a:lnTo>
                    <a:pt x="37" y="58"/>
                  </a:lnTo>
                  <a:lnTo>
                    <a:pt x="28" y="54"/>
                  </a:lnTo>
                  <a:lnTo>
                    <a:pt x="19" y="50"/>
                  </a:lnTo>
                  <a:lnTo>
                    <a:pt x="9" y="47"/>
                  </a:lnTo>
                  <a:lnTo>
                    <a:pt x="0" y="46"/>
                  </a:lnTo>
                  <a:lnTo>
                    <a:pt x="1" y="46"/>
                  </a:lnTo>
                  <a:lnTo>
                    <a:pt x="2" y="47"/>
                  </a:lnTo>
                  <a:lnTo>
                    <a:pt x="2" y="50"/>
                  </a:lnTo>
                  <a:lnTo>
                    <a:pt x="2" y="52"/>
                  </a:lnTo>
                  <a:lnTo>
                    <a:pt x="1" y="54"/>
                  </a:lnTo>
                  <a:lnTo>
                    <a:pt x="1" y="56"/>
                  </a:lnTo>
                  <a:lnTo>
                    <a:pt x="0" y="58"/>
                  </a:lnTo>
                  <a:lnTo>
                    <a:pt x="0" y="67"/>
                  </a:lnTo>
                  <a:lnTo>
                    <a:pt x="0" y="76"/>
                  </a:lnTo>
                  <a:lnTo>
                    <a:pt x="1" y="84"/>
                  </a:lnTo>
                  <a:lnTo>
                    <a:pt x="1" y="92"/>
                  </a:lnTo>
                  <a:lnTo>
                    <a:pt x="2" y="100"/>
                  </a:lnTo>
                  <a:lnTo>
                    <a:pt x="2" y="109"/>
                  </a:lnTo>
                  <a:lnTo>
                    <a:pt x="4" y="117"/>
                  </a:lnTo>
                  <a:lnTo>
                    <a:pt x="4" y="125"/>
                  </a:lnTo>
                  <a:lnTo>
                    <a:pt x="9" y="125"/>
                  </a:lnTo>
                  <a:lnTo>
                    <a:pt x="16" y="125"/>
                  </a:lnTo>
                  <a:lnTo>
                    <a:pt x="22" y="125"/>
                  </a:lnTo>
                  <a:lnTo>
                    <a:pt x="28" y="125"/>
                  </a:lnTo>
                  <a:lnTo>
                    <a:pt x="34" y="125"/>
                  </a:lnTo>
                  <a:lnTo>
                    <a:pt x="39" y="125"/>
                  </a:lnTo>
                  <a:lnTo>
                    <a:pt x="46" y="125"/>
                  </a:lnTo>
                  <a:lnTo>
                    <a:pt x="52" y="125"/>
                  </a:lnTo>
                  <a:lnTo>
                    <a:pt x="52" y="128"/>
                  </a:lnTo>
                  <a:lnTo>
                    <a:pt x="52" y="129"/>
                  </a:lnTo>
                  <a:lnTo>
                    <a:pt x="50" y="129"/>
                  </a:lnTo>
                  <a:lnTo>
                    <a:pt x="49" y="129"/>
                  </a:lnTo>
                  <a:lnTo>
                    <a:pt x="49" y="131"/>
                  </a:lnTo>
                  <a:lnTo>
                    <a:pt x="48" y="132"/>
                  </a:lnTo>
                  <a:lnTo>
                    <a:pt x="48" y="133"/>
                  </a:lnTo>
                  <a:lnTo>
                    <a:pt x="53" y="135"/>
                  </a:lnTo>
                  <a:lnTo>
                    <a:pt x="60" y="135"/>
                  </a:lnTo>
                  <a:lnTo>
                    <a:pt x="68" y="136"/>
                  </a:lnTo>
                  <a:lnTo>
                    <a:pt x="75" y="139"/>
                  </a:lnTo>
                  <a:lnTo>
                    <a:pt x="82" y="141"/>
                  </a:lnTo>
                  <a:lnTo>
                    <a:pt x="87" y="146"/>
                  </a:lnTo>
                  <a:lnTo>
                    <a:pt x="90" y="150"/>
                  </a:lnTo>
                  <a:lnTo>
                    <a:pt x="91" y="157"/>
                  </a:lnTo>
                  <a:lnTo>
                    <a:pt x="102" y="155"/>
                  </a:lnTo>
                  <a:lnTo>
                    <a:pt x="113" y="154"/>
                  </a:lnTo>
                  <a:lnTo>
                    <a:pt x="126" y="151"/>
                  </a:lnTo>
                  <a:lnTo>
                    <a:pt x="138" y="150"/>
                  </a:lnTo>
                  <a:lnTo>
                    <a:pt x="150" y="147"/>
                  </a:lnTo>
                  <a:lnTo>
                    <a:pt x="161" y="144"/>
                  </a:lnTo>
                  <a:lnTo>
                    <a:pt x="171" y="143"/>
                  </a:lnTo>
                  <a:lnTo>
                    <a:pt x="181" y="143"/>
                  </a:lnTo>
                  <a:lnTo>
                    <a:pt x="183" y="144"/>
                  </a:lnTo>
                  <a:lnTo>
                    <a:pt x="185" y="147"/>
                  </a:lnTo>
                  <a:lnTo>
                    <a:pt x="187" y="150"/>
                  </a:lnTo>
                  <a:lnTo>
                    <a:pt x="190" y="151"/>
                  </a:lnTo>
                  <a:lnTo>
                    <a:pt x="192" y="154"/>
                  </a:lnTo>
                  <a:lnTo>
                    <a:pt x="194" y="157"/>
                  </a:lnTo>
                  <a:lnTo>
                    <a:pt x="196" y="158"/>
                  </a:lnTo>
                  <a:lnTo>
                    <a:pt x="198" y="161"/>
                  </a:lnTo>
                  <a:lnTo>
                    <a:pt x="204" y="157"/>
                  </a:lnTo>
                  <a:lnTo>
                    <a:pt x="211" y="150"/>
                  </a:lnTo>
                  <a:lnTo>
                    <a:pt x="219" y="141"/>
                  </a:lnTo>
                  <a:lnTo>
                    <a:pt x="227" y="132"/>
                  </a:lnTo>
                  <a:lnTo>
                    <a:pt x="235" y="122"/>
                  </a:lnTo>
                  <a:lnTo>
                    <a:pt x="244" y="115"/>
                  </a:lnTo>
                  <a:lnTo>
                    <a:pt x="251" y="110"/>
                  </a:lnTo>
                  <a:lnTo>
                    <a:pt x="256" y="107"/>
                  </a:lnTo>
                  <a:lnTo>
                    <a:pt x="257" y="95"/>
                  </a:lnTo>
                  <a:lnTo>
                    <a:pt x="259" y="83"/>
                  </a:lnTo>
                  <a:lnTo>
                    <a:pt x="263" y="70"/>
                  </a:lnTo>
                  <a:lnTo>
                    <a:pt x="267" y="58"/>
                  </a:lnTo>
                  <a:lnTo>
                    <a:pt x="270" y="44"/>
                  </a:lnTo>
                  <a:lnTo>
                    <a:pt x="272" y="32"/>
                  </a:lnTo>
                  <a:lnTo>
                    <a:pt x="274" y="17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8C7A6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5" name="Freeform 158"/>
            <p:cNvSpPr>
              <a:spLocks/>
            </p:cNvSpPr>
            <p:nvPr/>
          </p:nvSpPr>
          <p:spPr bwMode="auto">
            <a:xfrm>
              <a:off x="861" y="3650"/>
              <a:ext cx="115" cy="67"/>
            </a:xfrm>
            <a:custGeom>
              <a:avLst/>
              <a:gdLst>
                <a:gd name="T0" fmla="*/ 28 w 232"/>
                <a:gd name="T1" fmla="*/ 1 h 135"/>
                <a:gd name="T2" fmla="*/ 26 w 232"/>
                <a:gd name="T3" fmla="*/ 3 h 135"/>
                <a:gd name="T4" fmla="*/ 24 w 232"/>
                <a:gd name="T5" fmla="*/ 4 h 135"/>
                <a:gd name="T6" fmla="*/ 21 w 232"/>
                <a:gd name="T7" fmla="*/ 5 h 135"/>
                <a:gd name="T8" fmla="*/ 20 w 232"/>
                <a:gd name="T9" fmla="*/ 5 h 135"/>
                <a:gd name="T10" fmla="*/ 20 w 232"/>
                <a:gd name="T11" fmla="*/ 5 h 135"/>
                <a:gd name="T12" fmla="*/ 21 w 232"/>
                <a:gd name="T13" fmla="*/ 5 h 135"/>
                <a:gd name="T14" fmla="*/ 21 w 232"/>
                <a:gd name="T15" fmla="*/ 5 h 135"/>
                <a:gd name="T16" fmla="*/ 21 w 232"/>
                <a:gd name="T17" fmla="*/ 5 h 135"/>
                <a:gd name="T18" fmla="*/ 21 w 232"/>
                <a:gd name="T19" fmla="*/ 6 h 135"/>
                <a:gd name="T20" fmla="*/ 21 w 232"/>
                <a:gd name="T21" fmla="*/ 6 h 135"/>
                <a:gd name="T22" fmla="*/ 21 w 232"/>
                <a:gd name="T23" fmla="*/ 6 h 135"/>
                <a:gd name="T24" fmla="*/ 19 w 232"/>
                <a:gd name="T25" fmla="*/ 6 h 135"/>
                <a:gd name="T26" fmla="*/ 16 w 232"/>
                <a:gd name="T27" fmla="*/ 6 h 135"/>
                <a:gd name="T28" fmla="*/ 13 w 232"/>
                <a:gd name="T29" fmla="*/ 6 h 135"/>
                <a:gd name="T30" fmla="*/ 9 w 232"/>
                <a:gd name="T31" fmla="*/ 5 h 135"/>
                <a:gd name="T32" fmla="*/ 8 w 232"/>
                <a:gd name="T33" fmla="*/ 5 h 135"/>
                <a:gd name="T34" fmla="*/ 8 w 232"/>
                <a:gd name="T35" fmla="*/ 6 h 135"/>
                <a:gd name="T36" fmla="*/ 8 w 232"/>
                <a:gd name="T37" fmla="*/ 6 h 135"/>
                <a:gd name="T38" fmla="*/ 8 w 232"/>
                <a:gd name="T39" fmla="*/ 7 h 135"/>
                <a:gd name="T40" fmla="*/ 7 w 232"/>
                <a:gd name="T41" fmla="*/ 7 h 135"/>
                <a:gd name="T42" fmla="*/ 5 w 232"/>
                <a:gd name="T43" fmla="*/ 6 h 135"/>
                <a:gd name="T44" fmla="*/ 2 w 232"/>
                <a:gd name="T45" fmla="*/ 5 h 135"/>
                <a:gd name="T46" fmla="*/ 1 w 232"/>
                <a:gd name="T47" fmla="*/ 4 h 135"/>
                <a:gd name="T48" fmla="*/ 0 w 232"/>
                <a:gd name="T49" fmla="*/ 4 h 135"/>
                <a:gd name="T50" fmla="*/ 0 w 232"/>
                <a:gd name="T51" fmla="*/ 5 h 135"/>
                <a:gd name="T52" fmla="*/ 0 w 232"/>
                <a:gd name="T53" fmla="*/ 5 h 135"/>
                <a:gd name="T54" fmla="*/ 0 w 232"/>
                <a:gd name="T55" fmla="*/ 6 h 135"/>
                <a:gd name="T56" fmla="*/ 0 w 232"/>
                <a:gd name="T57" fmla="*/ 6 h 135"/>
                <a:gd name="T58" fmla="*/ 0 w 232"/>
                <a:gd name="T59" fmla="*/ 8 h 135"/>
                <a:gd name="T60" fmla="*/ 0 w 232"/>
                <a:gd name="T61" fmla="*/ 10 h 135"/>
                <a:gd name="T62" fmla="*/ 0 w 232"/>
                <a:gd name="T63" fmla="*/ 12 h 135"/>
                <a:gd name="T64" fmla="*/ 1 w 232"/>
                <a:gd name="T65" fmla="*/ 13 h 135"/>
                <a:gd name="T66" fmla="*/ 2 w 232"/>
                <a:gd name="T67" fmla="*/ 13 h 135"/>
                <a:gd name="T68" fmla="*/ 3 w 232"/>
                <a:gd name="T69" fmla="*/ 13 h 135"/>
                <a:gd name="T70" fmla="*/ 5 w 232"/>
                <a:gd name="T71" fmla="*/ 13 h 135"/>
                <a:gd name="T72" fmla="*/ 5 w 232"/>
                <a:gd name="T73" fmla="*/ 13 h 135"/>
                <a:gd name="T74" fmla="*/ 5 w 232"/>
                <a:gd name="T75" fmla="*/ 13 h 135"/>
                <a:gd name="T76" fmla="*/ 5 w 232"/>
                <a:gd name="T77" fmla="*/ 13 h 135"/>
                <a:gd name="T78" fmla="*/ 5 w 232"/>
                <a:gd name="T79" fmla="*/ 13 h 135"/>
                <a:gd name="T80" fmla="*/ 5 w 232"/>
                <a:gd name="T81" fmla="*/ 14 h 135"/>
                <a:gd name="T82" fmla="*/ 7 w 232"/>
                <a:gd name="T83" fmla="*/ 14 h 135"/>
                <a:gd name="T84" fmla="*/ 8 w 232"/>
                <a:gd name="T85" fmla="*/ 14 h 135"/>
                <a:gd name="T86" fmla="*/ 9 w 232"/>
                <a:gd name="T87" fmla="*/ 15 h 135"/>
                <a:gd name="T88" fmla="*/ 11 w 232"/>
                <a:gd name="T89" fmla="*/ 16 h 135"/>
                <a:gd name="T90" fmla="*/ 13 w 232"/>
                <a:gd name="T91" fmla="*/ 16 h 135"/>
                <a:gd name="T92" fmla="*/ 15 w 232"/>
                <a:gd name="T93" fmla="*/ 15 h 135"/>
                <a:gd name="T94" fmla="*/ 18 w 232"/>
                <a:gd name="T95" fmla="*/ 14 h 135"/>
                <a:gd name="T96" fmla="*/ 19 w 232"/>
                <a:gd name="T97" fmla="*/ 15 h 135"/>
                <a:gd name="T98" fmla="*/ 19 w 232"/>
                <a:gd name="T99" fmla="*/ 15 h 135"/>
                <a:gd name="T100" fmla="*/ 20 w 232"/>
                <a:gd name="T101" fmla="*/ 16 h 135"/>
                <a:gd name="T102" fmla="*/ 20 w 232"/>
                <a:gd name="T103" fmla="*/ 16 h 135"/>
                <a:gd name="T104" fmla="*/ 21 w 232"/>
                <a:gd name="T105" fmla="*/ 16 h 135"/>
                <a:gd name="T106" fmla="*/ 23 w 232"/>
                <a:gd name="T107" fmla="*/ 14 h 135"/>
                <a:gd name="T108" fmla="*/ 24 w 232"/>
                <a:gd name="T109" fmla="*/ 12 h 135"/>
                <a:gd name="T110" fmla="*/ 26 w 232"/>
                <a:gd name="T111" fmla="*/ 11 h 135"/>
                <a:gd name="T112" fmla="*/ 27 w 232"/>
                <a:gd name="T113" fmla="*/ 9 h 135"/>
                <a:gd name="T114" fmla="*/ 27 w 232"/>
                <a:gd name="T115" fmla="*/ 7 h 135"/>
                <a:gd name="T116" fmla="*/ 28 w 232"/>
                <a:gd name="T117" fmla="*/ 4 h 135"/>
                <a:gd name="T118" fmla="*/ 28 w 232"/>
                <a:gd name="T119" fmla="*/ 1 h 13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2"/>
                <a:gd name="T181" fmla="*/ 0 h 135"/>
                <a:gd name="T182" fmla="*/ 232 w 232"/>
                <a:gd name="T183" fmla="*/ 135 h 13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2" h="135">
                  <a:moveTo>
                    <a:pt x="232" y="0"/>
                  </a:moveTo>
                  <a:lnTo>
                    <a:pt x="228" y="8"/>
                  </a:lnTo>
                  <a:lnTo>
                    <a:pt x="222" y="17"/>
                  </a:lnTo>
                  <a:lnTo>
                    <a:pt x="215" y="25"/>
                  </a:lnTo>
                  <a:lnTo>
                    <a:pt x="207" y="30"/>
                  </a:lnTo>
                  <a:lnTo>
                    <a:pt x="198" y="34"/>
                  </a:lnTo>
                  <a:lnTo>
                    <a:pt x="187" y="39"/>
                  </a:lnTo>
                  <a:lnTo>
                    <a:pt x="176" y="40"/>
                  </a:lnTo>
                  <a:lnTo>
                    <a:pt x="165" y="41"/>
                  </a:lnTo>
                  <a:lnTo>
                    <a:pt x="166" y="41"/>
                  </a:lnTo>
                  <a:lnTo>
                    <a:pt x="167" y="43"/>
                  </a:lnTo>
                  <a:lnTo>
                    <a:pt x="169" y="43"/>
                  </a:lnTo>
                  <a:lnTo>
                    <a:pt x="170" y="44"/>
                  </a:lnTo>
                  <a:lnTo>
                    <a:pt x="172" y="44"/>
                  </a:lnTo>
                  <a:lnTo>
                    <a:pt x="172" y="45"/>
                  </a:lnTo>
                  <a:lnTo>
                    <a:pt x="172" y="47"/>
                  </a:lnTo>
                  <a:lnTo>
                    <a:pt x="172" y="48"/>
                  </a:lnTo>
                  <a:lnTo>
                    <a:pt x="172" y="50"/>
                  </a:lnTo>
                  <a:lnTo>
                    <a:pt x="172" y="51"/>
                  </a:lnTo>
                  <a:lnTo>
                    <a:pt x="172" y="54"/>
                  </a:lnTo>
                  <a:lnTo>
                    <a:pt x="172" y="55"/>
                  </a:lnTo>
                  <a:lnTo>
                    <a:pt x="172" y="56"/>
                  </a:lnTo>
                  <a:lnTo>
                    <a:pt x="159" y="55"/>
                  </a:lnTo>
                  <a:lnTo>
                    <a:pt x="146" y="54"/>
                  </a:lnTo>
                  <a:lnTo>
                    <a:pt x="132" y="52"/>
                  </a:lnTo>
                  <a:lnTo>
                    <a:pt x="118" y="50"/>
                  </a:lnTo>
                  <a:lnTo>
                    <a:pt x="104" y="48"/>
                  </a:lnTo>
                  <a:lnTo>
                    <a:pt x="92" y="47"/>
                  </a:lnTo>
                  <a:lnTo>
                    <a:pt x="78" y="45"/>
                  </a:lnTo>
                  <a:lnTo>
                    <a:pt x="67" y="44"/>
                  </a:lnTo>
                  <a:lnTo>
                    <a:pt x="69" y="45"/>
                  </a:lnTo>
                  <a:lnTo>
                    <a:pt x="70" y="47"/>
                  </a:lnTo>
                  <a:lnTo>
                    <a:pt x="70" y="48"/>
                  </a:lnTo>
                  <a:lnTo>
                    <a:pt x="70" y="51"/>
                  </a:lnTo>
                  <a:lnTo>
                    <a:pt x="69" y="54"/>
                  </a:lnTo>
                  <a:lnTo>
                    <a:pt x="69" y="55"/>
                  </a:lnTo>
                  <a:lnTo>
                    <a:pt x="67" y="58"/>
                  </a:lnTo>
                  <a:lnTo>
                    <a:pt x="67" y="59"/>
                  </a:lnTo>
                  <a:lnTo>
                    <a:pt x="58" y="59"/>
                  </a:lnTo>
                  <a:lnTo>
                    <a:pt x="48" y="56"/>
                  </a:lnTo>
                  <a:lnTo>
                    <a:pt x="40" y="52"/>
                  </a:lnTo>
                  <a:lnTo>
                    <a:pt x="32" y="48"/>
                  </a:lnTo>
                  <a:lnTo>
                    <a:pt x="23" y="44"/>
                  </a:lnTo>
                  <a:lnTo>
                    <a:pt x="17" y="40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3" y="39"/>
                  </a:lnTo>
                  <a:lnTo>
                    <a:pt x="3" y="41"/>
                  </a:lnTo>
                  <a:lnTo>
                    <a:pt x="3" y="43"/>
                  </a:lnTo>
                  <a:lnTo>
                    <a:pt x="2" y="45"/>
                  </a:lnTo>
                  <a:lnTo>
                    <a:pt x="0" y="47"/>
                  </a:lnTo>
                  <a:lnTo>
                    <a:pt x="0" y="48"/>
                  </a:lnTo>
                  <a:lnTo>
                    <a:pt x="0" y="55"/>
                  </a:lnTo>
                  <a:lnTo>
                    <a:pt x="0" y="62"/>
                  </a:lnTo>
                  <a:lnTo>
                    <a:pt x="2" y="69"/>
                  </a:lnTo>
                  <a:lnTo>
                    <a:pt x="2" y="77"/>
                  </a:lnTo>
                  <a:lnTo>
                    <a:pt x="3" y="84"/>
                  </a:lnTo>
                  <a:lnTo>
                    <a:pt x="3" y="91"/>
                  </a:lnTo>
                  <a:lnTo>
                    <a:pt x="3" y="98"/>
                  </a:lnTo>
                  <a:lnTo>
                    <a:pt x="3" y="104"/>
                  </a:lnTo>
                  <a:lnTo>
                    <a:pt x="8" y="104"/>
                  </a:lnTo>
                  <a:lnTo>
                    <a:pt x="14" y="104"/>
                  </a:lnTo>
                  <a:lnTo>
                    <a:pt x="19" y="104"/>
                  </a:lnTo>
                  <a:lnTo>
                    <a:pt x="23" y="104"/>
                  </a:lnTo>
                  <a:lnTo>
                    <a:pt x="29" y="104"/>
                  </a:lnTo>
                  <a:lnTo>
                    <a:pt x="34" y="104"/>
                  </a:lnTo>
                  <a:lnTo>
                    <a:pt x="40" y="104"/>
                  </a:lnTo>
                  <a:lnTo>
                    <a:pt x="45" y="104"/>
                  </a:lnTo>
                  <a:lnTo>
                    <a:pt x="44" y="107"/>
                  </a:lnTo>
                  <a:lnTo>
                    <a:pt x="44" y="109"/>
                  </a:lnTo>
                  <a:lnTo>
                    <a:pt x="43" y="109"/>
                  </a:lnTo>
                  <a:lnTo>
                    <a:pt x="41" y="109"/>
                  </a:lnTo>
                  <a:lnTo>
                    <a:pt x="41" y="110"/>
                  </a:lnTo>
                  <a:lnTo>
                    <a:pt x="41" y="113"/>
                  </a:lnTo>
                  <a:lnTo>
                    <a:pt x="45" y="113"/>
                  </a:lnTo>
                  <a:lnTo>
                    <a:pt x="52" y="113"/>
                  </a:lnTo>
                  <a:lnTo>
                    <a:pt x="58" y="114"/>
                  </a:lnTo>
                  <a:lnTo>
                    <a:pt x="65" y="115"/>
                  </a:lnTo>
                  <a:lnTo>
                    <a:pt x="70" y="118"/>
                  </a:lnTo>
                  <a:lnTo>
                    <a:pt x="74" y="121"/>
                  </a:lnTo>
                  <a:lnTo>
                    <a:pt x="77" y="125"/>
                  </a:lnTo>
                  <a:lnTo>
                    <a:pt x="78" y="130"/>
                  </a:lnTo>
                  <a:lnTo>
                    <a:pt x="88" y="130"/>
                  </a:lnTo>
                  <a:lnTo>
                    <a:pt x="98" y="129"/>
                  </a:lnTo>
                  <a:lnTo>
                    <a:pt x="107" y="128"/>
                  </a:lnTo>
                  <a:lnTo>
                    <a:pt x="117" y="125"/>
                  </a:lnTo>
                  <a:lnTo>
                    <a:pt x="128" y="124"/>
                  </a:lnTo>
                  <a:lnTo>
                    <a:pt x="137" y="121"/>
                  </a:lnTo>
                  <a:lnTo>
                    <a:pt x="146" y="119"/>
                  </a:lnTo>
                  <a:lnTo>
                    <a:pt x="154" y="119"/>
                  </a:lnTo>
                  <a:lnTo>
                    <a:pt x="155" y="121"/>
                  </a:lnTo>
                  <a:lnTo>
                    <a:pt x="156" y="124"/>
                  </a:lnTo>
                  <a:lnTo>
                    <a:pt x="159" y="125"/>
                  </a:lnTo>
                  <a:lnTo>
                    <a:pt x="161" y="126"/>
                  </a:lnTo>
                  <a:lnTo>
                    <a:pt x="163" y="129"/>
                  </a:lnTo>
                  <a:lnTo>
                    <a:pt x="165" y="130"/>
                  </a:lnTo>
                  <a:lnTo>
                    <a:pt x="166" y="133"/>
                  </a:lnTo>
                  <a:lnTo>
                    <a:pt x="169" y="135"/>
                  </a:lnTo>
                  <a:lnTo>
                    <a:pt x="173" y="132"/>
                  </a:lnTo>
                  <a:lnTo>
                    <a:pt x="180" y="126"/>
                  </a:lnTo>
                  <a:lnTo>
                    <a:pt x="185" y="118"/>
                  </a:lnTo>
                  <a:lnTo>
                    <a:pt x="192" y="111"/>
                  </a:lnTo>
                  <a:lnTo>
                    <a:pt x="199" y="103"/>
                  </a:lnTo>
                  <a:lnTo>
                    <a:pt x="206" y="96"/>
                  </a:lnTo>
                  <a:lnTo>
                    <a:pt x="213" y="91"/>
                  </a:lnTo>
                  <a:lnTo>
                    <a:pt x="217" y="89"/>
                  </a:lnTo>
                  <a:lnTo>
                    <a:pt x="218" y="78"/>
                  </a:lnTo>
                  <a:lnTo>
                    <a:pt x="220" y="69"/>
                  </a:lnTo>
                  <a:lnTo>
                    <a:pt x="222" y="58"/>
                  </a:lnTo>
                  <a:lnTo>
                    <a:pt x="226" y="47"/>
                  </a:lnTo>
                  <a:lnTo>
                    <a:pt x="229" y="37"/>
                  </a:lnTo>
                  <a:lnTo>
                    <a:pt x="232" y="25"/>
                  </a:lnTo>
                  <a:lnTo>
                    <a:pt x="232" y="13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907E6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6" name="Freeform 159"/>
            <p:cNvSpPr>
              <a:spLocks/>
            </p:cNvSpPr>
            <p:nvPr/>
          </p:nvSpPr>
          <p:spPr bwMode="auto">
            <a:xfrm>
              <a:off x="871" y="3660"/>
              <a:ext cx="95" cy="55"/>
            </a:xfrm>
            <a:custGeom>
              <a:avLst/>
              <a:gdLst>
                <a:gd name="T0" fmla="*/ 24 w 190"/>
                <a:gd name="T1" fmla="*/ 1 h 109"/>
                <a:gd name="T2" fmla="*/ 22 w 190"/>
                <a:gd name="T3" fmla="*/ 3 h 109"/>
                <a:gd name="T4" fmla="*/ 20 w 190"/>
                <a:gd name="T5" fmla="*/ 4 h 109"/>
                <a:gd name="T6" fmla="*/ 18 w 190"/>
                <a:gd name="T7" fmla="*/ 5 h 109"/>
                <a:gd name="T8" fmla="*/ 18 w 190"/>
                <a:gd name="T9" fmla="*/ 5 h 109"/>
                <a:gd name="T10" fmla="*/ 17 w 190"/>
                <a:gd name="T11" fmla="*/ 6 h 109"/>
                <a:gd name="T12" fmla="*/ 13 w 190"/>
                <a:gd name="T13" fmla="*/ 6 h 109"/>
                <a:gd name="T14" fmla="*/ 11 w 190"/>
                <a:gd name="T15" fmla="*/ 5 h 109"/>
                <a:gd name="T16" fmla="*/ 8 w 190"/>
                <a:gd name="T17" fmla="*/ 5 h 109"/>
                <a:gd name="T18" fmla="*/ 7 w 190"/>
                <a:gd name="T19" fmla="*/ 5 h 109"/>
                <a:gd name="T20" fmla="*/ 7 w 190"/>
                <a:gd name="T21" fmla="*/ 5 h 109"/>
                <a:gd name="T22" fmla="*/ 7 w 190"/>
                <a:gd name="T23" fmla="*/ 6 h 109"/>
                <a:gd name="T24" fmla="*/ 6 w 190"/>
                <a:gd name="T25" fmla="*/ 6 h 109"/>
                <a:gd name="T26" fmla="*/ 6 w 190"/>
                <a:gd name="T27" fmla="*/ 6 h 109"/>
                <a:gd name="T28" fmla="*/ 5 w 190"/>
                <a:gd name="T29" fmla="*/ 6 h 109"/>
                <a:gd name="T30" fmla="*/ 3 w 190"/>
                <a:gd name="T31" fmla="*/ 5 h 109"/>
                <a:gd name="T32" fmla="*/ 1 w 190"/>
                <a:gd name="T33" fmla="*/ 4 h 109"/>
                <a:gd name="T34" fmla="*/ 1 w 190"/>
                <a:gd name="T35" fmla="*/ 4 h 109"/>
                <a:gd name="T36" fmla="*/ 1 w 190"/>
                <a:gd name="T37" fmla="*/ 5 h 109"/>
                <a:gd name="T38" fmla="*/ 1 w 190"/>
                <a:gd name="T39" fmla="*/ 5 h 109"/>
                <a:gd name="T40" fmla="*/ 0 w 190"/>
                <a:gd name="T41" fmla="*/ 5 h 109"/>
                <a:gd name="T42" fmla="*/ 0 w 190"/>
                <a:gd name="T43" fmla="*/ 6 h 109"/>
                <a:gd name="T44" fmla="*/ 1 w 190"/>
                <a:gd name="T45" fmla="*/ 7 h 109"/>
                <a:gd name="T46" fmla="*/ 1 w 190"/>
                <a:gd name="T47" fmla="*/ 9 h 109"/>
                <a:gd name="T48" fmla="*/ 1 w 190"/>
                <a:gd name="T49" fmla="*/ 10 h 109"/>
                <a:gd name="T50" fmla="*/ 5 w 190"/>
                <a:gd name="T51" fmla="*/ 11 h 109"/>
                <a:gd name="T52" fmla="*/ 5 w 190"/>
                <a:gd name="T53" fmla="*/ 11 h 109"/>
                <a:gd name="T54" fmla="*/ 5 w 190"/>
                <a:gd name="T55" fmla="*/ 11 h 109"/>
                <a:gd name="T56" fmla="*/ 5 w 190"/>
                <a:gd name="T57" fmla="*/ 12 h 109"/>
                <a:gd name="T58" fmla="*/ 5 w 190"/>
                <a:gd name="T59" fmla="*/ 12 h 109"/>
                <a:gd name="T60" fmla="*/ 6 w 190"/>
                <a:gd name="T61" fmla="*/ 12 h 109"/>
                <a:gd name="T62" fmla="*/ 6 w 190"/>
                <a:gd name="T63" fmla="*/ 12 h 109"/>
                <a:gd name="T64" fmla="*/ 7 w 190"/>
                <a:gd name="T65" fmla="*/ 13 h 109"/>
                <a:gd name="T66" fmla="*/ 8 w 190"/>
                <a:gd name="T67" fmla="*/ 14 h 109"/>
                <a:gd name="T68" fmla="*/ 10 w 190"/>
                <a:gd name="T69" fmla="*/ 14 h 109"/>
                <a:gd name="T70" fmla="*/ 12 w 190"/>
                <a:gd name="T71" fmla="*/ 13 h 109"/>
                <a:gd name="T72" fmla="*/ 14 w 190"/>
                <a:gd name="T73" fmla="*/ 13 h 109"/>
                <a:gd name="T74" fmla="*/ 15 w 190"/>
                <a:gd name="T75" fmla="*/ 13 h 109"/>
                <a:gd name="T76" fmla="*/ 18 w 190"/>
                <a:gd name="T77" fmla="*/ 14 h 109"/>
                <a:gd name="T78" fmla="*/ 19 w 190"/>
                <a:gd name="T79" fmla="*/ 13 h 109"/>
                <a:gd name="T80" fmla="*/ 21 w 190"/>
                <a:gd name="T81" fmla="*/ 11 h 109"/>
                <a:gd name="T82" fmla="*/ 22 w 190"/>
                <a:gd name="T83" fmla="*/ 10 h 109"/>
                <a:gd name="T84" fmla="*/ 23 w 190"/>
                <a:gd name="T85" fmla="*/ 8 h 109"/>
                <a:gd name="T86" fmla="*/ 23 w 190"/>
                <a:gd name="T87" fmla="*/ 6 h 109"/>
                <a:gd name="T88" fmla="*/ 24 w 190"/>
                <a:gd name="T89" fmla="*/ 4 h 109"/>
                <a:gd name="T90" fmla="*/ 24 w 190"/>
                <a:gd name="T91" fmla="*/ 2 h 10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90"/>
                <a:gd name="T139" fmla="*/ 0 h 109"/>
                <a:gd name="T140" fmla="*/ 190 w 190"/>
                <a:gd name="T141" fmla="*/ 109 h 10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90" h="109">
                  <a:moveTo>
                    <a:pt x="189" y="0"/>
                  </a:moveTo>
                  <a:lnTo>
                    <a:pt x="186" y="7"/>
                  </a:lnTo>
                  <a:lnTo>
                    <a:pt x="182" y="13"/>
                  </a:lnTo>
                  <a:lnTo>
                    <a:pt x="175" y="19"/>
                  </a:lnTo>
                  <a:lnTo>
                    <a:pt x="168" y="24"/>
                  </a:lnTo>
                  <a:lnTo>
                    <a:pt x="160" y="29"/>
                  </a:lnTo>
                  <a:lnTo>
                    <a:pt x="152" y="31"/>
                  </a:lnTo>
                  <a:lnTo>
                    <a:pt x="144" y="33"/>
                  </a:lnTo>
                  <a:lnTo>
                    <a:pt x="134" y="33"/>
                  </a:lnTo>
                  <a:lnTo>
                    <a:pt x="141" y="37"/>
                  </a:lnTo>
                  <a:lnTo>
                    <a:pt x="141" y="45"/>
                  </a:lnTo>
                  <a:lnTo>
                    <a:pt x="130" y="45"/>
                  </a:lnTo>
                  <a:lnTo>
                    <a:pt x="119" y="44"/>
                  </a:lnTo>
                  <a:lnTo>
                    <a:pt x="108" y="42"/>
                  </a:lnTo>
                  <a:lnTo>
                    <a:pt x="96" y="41"/>
                  </a:lnTo>
                  <a:lnTo>
                    <a:pt x="85" y="40"/>
                  </a:lnTo>
                  <a:lnTo>
                    <a:pt x="75" y="38"/>
                  </a:lnTo>
                  <a:lnTo>
                    <a:pt x="64" y="37"/>
                  </a:lnTo>
                  <a:lnTo>
                    <a:pt x="55" y="37"/>
                  </a:lnTo>
                  <a:lnTo>
                    <a:pt x="56" y="37"/>
                  </a:lnTo>
                  <a:lnTo>
                    <a:pt x="57" y="38"/>
                  </a:lnTo>
                  <a:lnTo>
                    <a:pt x="57" y="40"/>
                  </a:lnTo>
                  <a:lnTo>
                    <a:pt x="57" y="41"/>
                  </a:lnTo>
                  <a:lnTo>
                    <a:pt x="56" y="44"/>
                  </a:lnTo>
                  <a:lnTo>
                    <a:pt x="56" y="45"/>
                  </a:lnTo>
                  <a:lnTo>
                    <a:pt x="55" y="46"/>
                  </a:lnTo>
                  <a:lnTo>
                    <a:pt x="55" y="48"/>
                  </a:lnTo>
                  <a:lnTo>
                    <a:pt x="46" y="48"/>
                  </a:lnTo>
                  <a:lnTo>
                    <a:pt x="39" y="45"/>
                  </a:lnTo>
                  <a:lnTo>
                    <a:pt x="33" y="42"/>
                  </a:lnTo>
                  <a:lnTo>
                    <a:pt x="26" y="40"/>
                  </a:lnTo>
                  <a:lnTo>
                    <a:pt x="19" y="35"/>
                  </a:lnTo>
                  <a:lnTo>
                    <a:pt x="13" y="33"/>
                  </a:lnTo>
                  <a:lnTo>
                    <a:pt x="7" y="31"/>
                  </a:lnTo>
                  <a:lnTo>
                    <a:pt x="0" y="30"/>
                  </a:lnTo>
                  <a:lnTo>
                    <a:pt x="1" y="30"/>
                  </a:lnTo>
                  <a:lnTo>
                    <a:pt x="2" y="31"/>
                  </a:lnTo>
                  <a:lnTo>
                    <a:pt x="2" y="33"/>
                  </a:lnTo>
                  <a:lnTo>
                    <a:pt x="2" y="34"/>
                  </a:lnTo>
                  <a:lnTo>
                    <a:pt x="1" y="37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0" y="45"/>
                  </a:lnTo>
                  <a:lnTo>
                    <a:pt x="0" y="50"/>
                  </a:lnTo>
                  <a:lnTo>
                    <a:pt x="1" y="56"/>
                  </a:lnTo>
                  <a:lnTo>
                    <a:pt x="1" y="61"/>
                  </a:lnTo>
                  <a:lnTo>
                    <a:pt x="1" y="68"/>
                  </a:lnTo>
                  <a:lnTo>
                    <a:pt x="2" y="74"/>
                  </a:lnTo>
                  <a:lnTo>
                    <a:pt x="2" y="79"/>
                  </a:lnTo>
                  <a:lnTo>
                    <a:pt x="2" y="85"/>
                  </a:lnTo>
                  <a:lnTo>
                    <a:pt x="37" y="85"/>
                  </a:lnTo>
                  <a:lnTo>
                    <a:pt x="37" y="88"/>
                  </a:lnTo>
                  <a:lnTo>
                    <a:pt x="35" y="88"/>
                  </a:lnTo>
                  <a:lnTo>
                    <a:pt x="34" y="88"/>
                  </a:lnTo>
                  <a:lnTo>
                    <a:pt x="34" y="89"/>
                  </a:lnTo>
                  <a:lnTo>
                    <a:pt x="33" y="92"/>
                  </a:lnTo>
                  <a:lnTo>
                    <a:pt x="37" y="92"/>
                  </a:lnTo>
                  <a:lnTo>
                    <a:pt x="42" y="92"/>
                  </a:lnTo>
                  <a:lnTo>
                    <a:pt x="46" y="93"/>
                  </a:lnTo>
                  <a:lnTo>
                    <a:pt x="52" y="94"/>
                  </a:lnTo>
                  <a:lnTo>
                    <a:pt x="56" y="96"/>
                  </a:lnTo>
                  <a:lnTo>
                    <a:pt x="60" y="98"/>
                  </a:lnTo>
                  <a:lnTo>
                    <a:pt x="63" y="103"/>
                  </a:lnTo>
                  <a:lnTo>
                    <a:pt x="64" y="107"/>
                  </a:lnTo>
                  <a:lnTo>
                    <a:pt x="71" y="107"/>
                  </a:lnTo>
                  <a:lnTo>
                    <a:pt x="79" y="105"/>
                  </a:lnTo>
                  <a:lnTo>
                    <a:pt x="87" y="104"/>
                  </a:lnTo>
                  <a:lnTo>
                    <a:pt x="96" y="103"/>
                  </a:lnTo>
                  <a:lnTo>
                    <a:pt x="104" y="100"/>
                  </a:lnTo>
                  <a:lnTo>
                    <a:pt x="112" y="98"/>
                  </a:lnTo>
                  <a:lnTo>
                    <a:pt x="119" y="97"/>
                  </a:lnTo>
                  <a:lnTo>
                    <a:pt x="125" y="97"/>
                  </a:lnTo>
                  <a:lnTo>
                    <a:pt x="137" y="109"/>
                  </a:lnTo>
                  <a:lnTo>
                    <a:pt x="141" y="107"/>
                  </a:lnTo>
                  <a:lnTo>
                    <a:pt x="146" y="103"/>
                  </a:lnTo>
                  <a:lnTo>
                    <a:pt x="152" y="97"/>
                  </a:lnTo>
                  <a:lnTo>
                    <a:pt x="157" y="90"/>
                  </a:lnTo>
                  <a:lnTo>
                    <a:pt x="163" y="83"/>
                  </a:lnTo>
                  <a:lnTo>
                    <a:pt x="168" y="78"/>
                  </a:lnTo>
                  <a:lnTo>
                    <a:pt x="173" y="74"/>
                  </a:lnTo>
                  <a:lnTo>
                    <a:pt x="177" y="72"/>
                  </a:lnTo>
                  <a:lnTo>
                    <a:pt x="178" y="64"/>
                  </a:lnTo>
                  <a:lnTo>
                    <a:pt x="179" y="56"/>
                  </a:lnTo>
                  <a:lnTo>
                    <a:pt x="182" y="46"/>
                  </a:lnTo>
                  <a:lnTo>
                    <a:pt x="185" y="38"/>
                  </a:lnTo>
                  <a:lnTo>
                    <a:pt x="186" y="30"/>
                  </a:lnTo>
                  <a:lnTo>
                    <a:pt x="189" y="20"/>
                  </a:lnTo>
                  <a:lnTo>
                    <a:pt x="190" y="1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9482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7" name="Freeform 160"/>
            <p:cNvSpPr>
              <a:spLocks/>
            </p:cNvSpPr>
            <p:nvPr/>
          </p:nvSpPr>
          <p:spPr bwMode="auto">
            <a:xfrm>
              <a:off x="1223" y="3412"/>
              <a:ext cx="60" cy="116"/>
            </a:xfrm>
            <a:custGeom>
              <a:avLst/>
              <a:gdLst>
                <a:gd name="T0" fmla="*/ 5 w 121"/>
                <a:gd name="T1" fmla="*/ 3 h 233"/>
                <a:gd name="T2" fmla="*/ 5 w 121"/>
                <a:gd name="T3" fmla="*/ 7 h 233"/>
                <a:gd name="T4" fmla="*/ 3 w 121"/>
                <a:gd name="T5" fmla="*/ 9 h 233"/>
                <a:gd name="T6" fmla="*/ 1 w 121"/>
                <a:gd name="T7" fmla="*/ 9 h 233"/>
                <a:gd name="T8" fmla="*/ 2 w 121"/>
                <a:gd name="T9" fmla="*/ 10 h 233"/>
                <a:gd name="T10" fmla="*/ 4 w 121"/>
                <a:gd name="T11" fmla="*/ 12 h 233"/>
                <a:gd name="T12" fmla="*/ 4 w 121"/>
                <a:gd name="T13" fmla="*/ 13 h 233"/>
                <a:gd name="T14" fmla="*/ 3 w 121"/>
                <a:gd name="T15" fmla="*/ 13 h 233"/>
                <a:gd name="T16" fmla="*/ 4 w 121"/>
                <a:gd name="T17" fmla="*/ 15 h 233"/>
                <a:gd name="T18" fmla="*/ 7 w 121"/>
                <a:gd name="T19" fmla="*/ 17 h 233"/>
                <a:gd name="T20" fmla="*/ 7 w 121"/>
                <a:gd name="T21" fmla="*/ 19 h 233"/>
                <a:gd name="T22" fmla="*/ 6 w 121"/>
                <a:gd name="T23" fmla="*/ 20 h 233"/>
                <a:gd name="T24" fmla="*/ 7 w 121"/>
                <a:gd name="T25" fmla="*/ 20 h 233"/>
                <a:gd name="T26" fmla="*/ 10 w 121"/>
                <a:gd name="T27" fmla="*/ 22 h 233"/>
                <a:gd name="T28" fmla="*/ 10 w 121"/>
                <a:gd name="T29" fmla="*/ 23 h 233"/>
                <a:gd name="T30" fmla="*/ 10 w 121"/>
                <a:gd name="T31" fmla="*/ 25 h 233"/>
                <a:gd name="T32" fmla="*/ 10 w 121"/>
                <a:gd name="T33" fmla="*/ 25 h 233"/>
                <a:gd name="T34" fmla="*/ 12 w 121"/>
                <a:gd name="T35" fmla="*/ 26 h 233"/>
                <a:gd name="T36" fmla="*/ 12 w 121"/>
                <a:gd name="T37" fmla="*/ 26 h 233"/>
                <a:gd name="T38" fmla="*/ 11 w 121"/>
                <a:gd name="T39" fmla="*/ 27 h 233"/>
                <a:gd name="T40" fmla="*/ 14 w 121"/>
                <a:gd name="T41" fmla="*/ 28 h 233"/>
                <a:gd name="T42" fmla="*/ 15 w 121"/>
                <a:gd name="T43" fmla="*/ 28 h 233"/>
                <a:gd name="T44" fmla="*/ 12 w 121"/>
                <a:gd name="T45" fmla="*/ 29 h 233"/>
                <a:gd name="T46" fmla="*/ 9 w 121"/>
                <a:gd name="T47" fmla="*/ 28 h 233"/>
                <a:gd name="T48" fmla="*/ 5 w 121"/>
                <a:gd name="T49" fmla="*/ 27 h 233"/>
                <a:gd name="T50" fmla="*/ 6 w 121"/>
                <a:gd name="T51" fmla="*/ 26 h 233"/>
                <a:gd name="T52" fmla="*/ 6 w 121"/>
                <a:gd name="T53" fmla="*/ 25 h 233"/>
                <a:gd name="T54" fmla="*/ 8 w 121"/>
                <a:gd name="T55" fmla="*/ 24 h 233"/>
                <a:gd name="T56" fmla="*/ 7 w 121"/>
                <a:gd name="T57" fmla="*/ 23 h 233"/>
                <a:gd name="T58" fmla="*/ 6 w 121"/>
                <a:gd name="T59" fmla="*/ 23 h 233"/>
                <a:gd name="T60" fmla="*/ 6 w 121"/>
                <a:gd name="T61" fmla="*/ 22 h 233"/>
                <a:gd name="T62" fmla="*/ 7 w 121"/>
                <a:gd name="T63" fmla="*/ 22 h 233"/>
                <a:gd name="T64" fmla="*/ 7 w 121"/>
                <a:gd name="T65" fmla="*/ 21 h 233"/>
                <a:gd name="T66" fmla="*/ 6 w 121"/>
                <a:gd name="T67" fmla="*/ 20 h 233"/>
                <a:gd name="T68" fmla="*/ 4 w 121"/>
                <a:gd name="T69" fmla="*/ 19 h 233"/>
                <a:gd name="T70" fmla="*/ 2 w 121"/>
                <a:gd name="T71" fmla="*/ 19 h 233"/>
                <a:gd name="T72" fmla="*/ 3 w 121"/>
                <a:gd name="T73" fmla="*/ 18 h 233"/>
                <a:gd name="T74" fmla="*/ 3 w 121"/>
                <a:gd name="T75" fmla="*/ 17 h 233"/>
                <a:gd name="T76" fmla="*/ 1 w 121"/>
                <a:gd name="T77" fmla="*/ 16 h 233"/>
                <a:gd name="T78" fmla="*/ 0 w 121"/>
                <a:gd name="T79" fmla="*/ 15 h 233"/>
                <a:gd name="T80" fmla="*/ 1 w 121"/>
                <a:gd name="T81" fmla="*/ 14 h 233"/>
                <a:gd name="T82" fmla="*/ 1 w 121"/>
                <a:gd name="T83" fmla="*/ 13 h 233"/>
                <a:gd name="T84" fmla="*/ 0 w 121"/>
                <a:gd name="T85" fmla="*/ 10 h 233"/>
                <a:gd name="T86" fmla="*/ 0 w 121"/>
                <a:gd name="T87" fmla="*/ 8 h 233"/>
                <a:gd name="T88" fmla="*/ 2 w 121"/>
                <a:gd name="T89" fmla="*/ 7 h 233"/>
                <a:gd name="T90" fmla="*/ 4 w 121"/>
                <a:gd name="T91" fmla="*/ 5 h 233"/>
                <a:gd name="T92" fmla="*/ 5 w 121"/>
                <a:gd name="T93" fmla="*/ 3 h 233"/>
                <a:gd name="T94" fmla="*/ 5 w 121"/>
                <a:gd name="T95" fmla="*/ 1 h 233"/>
                <a:gd name="T96" fmla="*/ 6 w 121"/>
                <a:gd name="T97" fmla="*/ 0 h 2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1"/>
                <a:gd name="T148" fmla="*/ 0 h 233"/>
                <a:gd name="T149" fmla="*/ 121 w 121"/>
                <a:gd name="T150" fmla="*/ 233 h 2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1" h="233">
                  <a:moveTo>
                    <a:pt x="46" y="0"/>
                  </a:moveTo>
                  <a:lnTo>
                    <a:pt x="41" y="10"/>
                  </a:lnTo>
                  <a:lnTo>
                    <a:pt x="40" y="19"/>
                  </a:lnTo>
                  <a:lnTo>
                    <a:pt x="40" y="27"/>
                  </a:lnTo>
                  <a:lnTo>
                    <a:pt x="40" y="35"/>
                  </a:lnTo>
                  <a:lnTo>
                    <a:pt x="41" y="43"/>
                  </a:lnTo>
                  <a:lnTo>
                    <a:pt x="43" y="52"/>
                  </a:lnTo>
                  <a:lnTo>
                    <a:pt x="43" y="61"/>
                  </a:lnTo>
                  <a:lnTo>
                    <a:pt x="41" y="71"/>
                  </a:lnTo>
                  <a:lnTo>
                    <a:pt x="39" y="71"/>
                  </a:lnTo>
                  <a:lnTo>
                    <a:pt x="35" y="72"/>
                  </a:lnTo>
                  <a:lnTo>
                    <a:pt x="30" y="74"/>
                  </a:lnTo>
                  <a:lnTo>
                    <a:pt x="26" y="75"/>
                  </a:lnTo>
                  <a:lnTo>
                    <a:pt x="22" y="75"/>
                  </a:lnTo>
                  <a:lnTo>
                    <a:pt x="18" y="76"/>
                  </a:lnTo>
                  <a:lnTo>
                    <a:pt x="14" y="78"/>
                  </a:lnTo>
                  <a:lnTo>
                    <a:pt x="10" y="78"/>
                  </a:lnTo>
                  <a:lnTo>
                    <a:pt x="13" y="80"/>
                  </a:lnTo>
                  <a:lnTo>
                    <a:pt x="15" y="83"/>
                  </a:lnTo>
                  <a:lnTo>
                    <a:pt x="19" y="87"/>
                  </a:lnTo>
                  <a:lnTo>
                    <a:pt x="24" y="90"/>
                  </a:lnTo>
                  <a:lnTo>
                    <a:pt x="28" y="94"/>
                  </a:lnTo>
                  <a:lnTo>
                    <a:pt x="30" y="98"/>
                  </a:lnTo>
                  <a:lnTo>
                    <a:pt x="35" y="101"/>
                  </a:lnTo>
                  <a:lnTo>
                    <a:pt x="39" y="104"/>
                  </a:lnTo>
                  <a:lnTo>
                    <a:pt x="37" y="104"/>
                  </a:lnTo>
                  <a:lnTo>
                    <a:pt x="36" y="105"/>
                  </a:lnTo>
                  <a:lnTo>
                    <a:pt x="35" y="105"/>
                  </a:lnTo>
                  <a:lnTo>
                    <a:pt x="32" y="106"/>
                  </a:lnTo>
                  <a:lnTo>
                    <a:pt x="30" y="108"/>
                  </a:lnTo>
                  <a:lnTo>
                    <a:pt x="29" y="109"/>
                  </a:lnTo>
                  <a:lnTo>
                    <a:pt x="28" y="109"/>
                  </a:lnTo>
                  <a:lnTo>
                    <a:pt x="26" y="111"/>
                  </a:lnTo>
                  <a:lnTo>
                    <a:pt x="28" y="116"/>
                  </a:lnTo>
                  <a:lnTo>
                    <a:pt x="30" y="122"/>
                  </a:lnTo>
                  <a:lnTo>
                    <a:pt x="36" y="126"/>
                  </a:lnTo>
                  <a:lnTo>
                    <a:pt x="41" y="130"/>
                  </a:lnTo>
                  <a:lnTo>
                    <a:pt x="48" y="134"/>
                  </a:lnTo>
                  <a:lnTo>
                    <a:pt x="55" y="138"/>
                  </a:lnTo>
                  <a:lnTo>
                    <a:pt x="61" y="142"/>
                  </a:lnTo>
                  <a:lnTo>
                    <a:pt x="65" y="146"/>
                  </a:lnTo>
                  <a:lnTo>
                    <a:pt x="63" y="148"/>
                  </a:lnTo>
                  <a:lnTo>
                    <a:pt x="61" y="150"/>
                  </a:lnTo>
                  <a:lnTo>
                    <a:pt x="58" y="153"/>
                  </a:lnTo>
                  <a:lnTo>
                    <a:pt x="55" y="154"/>
                  </a:lnTo>
                  <a:lnTo>
                    <a:pt x="52" y="157"/>
                  </a:lnTo>
                  <a:lnTo>
                    <a:pt x="51" y="159"/>
                  </a:lnTo>
                  <a:lnTo>
                    <a:pt x="50" y="160"/>
                  </a:lnTo>
                  <a:lnTo>
                    <a:pt x="48" y="161"/>
                  </a:lnTo>
                  <a:lnTo>
                    <a:pt x="52" y="163"/>
                  </a:lnTo>
                  <a:lnTo>
                    <a:pt x="56" y="164"/>
                  </a:lnTo>
                  <a:lnTo>
                    <a:pt x="62" y="165"/>
                  </a:lnTo>
                  <a:lnTo>
                    <a:pt x="67" y="168"/>
                  </a:lnTo>
                  <a:lnTo>
                    <a:pt x="73" y="171"/>
                  </a:lnTo>
                  <a:lnTo>
                    <a:pt x="77" y="174"/>
                  </a:lnTo>
                  <a:lnTo>
                    <a:pt x="80" y="176"/>
                  </a:lnTo>
                  <a:lnTo>
                    <a:pt x="81" y="178"/>
                  </a:lnTo>
                  <a:lnTo>
                    <a:pt x="77" y="185"/>
                  </a:lnTo>
                  <a:lnTo>
                    <a:pt x="78" y="187"/>
                  </a:lnTo>
                  <a:lnTo>
                    <a:pt x="80" y="189"/>
                  </a:lnTo>
                  <a:lnTo>
                    <a:pt x="81" y="191"/>
                  </a:lnTo>
                  <a:lnTo>
                    <a:pt x="81" y="194"/>
                  </a:lnTo>
                  <a:lnTo>
                    <a:pt x="83" y="197"/>
                  </a:lnTo>
                  <a:lnTo>
                    <a:pt x="83" y="200"/>
                  </a:lnTo>
                  <a:lnTo>
                    <a:pt x="83" y="201"/>
                  </a:lnTo>
                  <a:lnTo>
                    <a:pt x="81" y="204"/>
                  </a:lnTo>
                  <a:lnTo>
                    <a:pt x="84" y="204"/>
                  </a:lnTo>
                  <a:lnTo>
                    <a:pt x="87" y="204"/>
                  </a:lnTo>
                  <a:lnTo>
                    <a:pt x="89" y="205"/>
                  </a:lnTo>
                  <a:lnTo>
                    <a:pt x="92" y="207"/>
                  </a:lnTo>
                  <a:lnTo>
                    <a:pt x="95" y="207"/>
                  </a:lnTo>
                  <a:lnTo>
                    <a:pt x="98" y="208"/>
                  </a:lnTo>
                  <a:lnTo>
                    <a:pt x="102" y="209"/>
                  </a:lnTo>
                  <a:lnTo>
                    <a:pt x="103" y="211"/>
                  </a:lnTo>
                  <a:lnTo>
                    <a:pt x="103" y="212"/>
                  </a:lnTo>
                  <a:lnTo>
                    <a:pt x="102" y="213"/>
                  </a:lnTo>
                  <a:lnTo>
                    <a:pt x="100" y="216"/>
                  </a:lnTo>
                  <a:lnTo>
                    <a:pt x="99" y="217"/>
                  </a:lnTo>
                  <a:lnTo>
                    <a:pt x="98" y="220"/>
                  </a:lnTo>
                  <a:lnTo>
                    <a:pt x="95" y="222"/>
                  </a:lnTo>
                  <a:lnTo>
                    <a:pt x="95" y="223"/>
                  </a:lnTo>
                  <a:lnTo>
                    <a:pt x="94" y="223"/>
                  </a:lnTo>
                  <a:lnTo>
                    <a:pt x="110" y="224"/>
                  </a:lnTo>
                  <a:lnTo>
                    <a:pt x="118" y="224"/>
                  </a:lnTo>
                  <a:lnTo>
                    <a:pt x="121" y="226"/>
                  </a:lnTo>
                  <a:lnTo>
                    <a:pt x="121" y="227"/>
                  </a:lnTo>
                  <a:lnTo>
                    <a:pt x="120" y="228"/>
                  </a:lnTo>
                  <a:lnTo>
                    <a:pt x="115" y="230"/>
                  </a:lnTo>
                  <a:lnTo>
                    <a:pt x="110" y="231"/>
                  </a:lnTo>
                  <a:lnTo>
                    <a:pt x="106" y="233"/>
                  </a:lnTo>
                  <a:lnTo>
                    <a:pt x="103" y="233"/>
                  </a:lnTo>
                  <a:lnTo>
                    <a:pt x="102" y="231"/>
                  </a:lnTo>
                  <a:lnTo>
                    <a:pt x="96" y="228"/>
                  </a:lnTo>
                  <a:lnTo>
                    <a:pt x="88" y="227"/>
                  </a:lnTo>
                  <a:lnTo>
                    <a:pt x="77" y="224"/>
                  </a:lnTo>
                  <a:lnTo>
                    <a:pt x="67" y="223"/>
                  </a:lnTo>
                  <a:lnTo>
                    <a:pt x="56" y="222"/>
                  </a:lnTo>
                  <a:lnTo>
                    <a:pt x="48" y="219"/>
                  </a:lnTo>
                  <a:lnTo>
                    <a:pt x="41" y="217"/>
                  </a:lnTo>
                  <a:lnTo>
                    <a:pt x="43" y="216"/>
                  </a:lnTo>
                  <a:lnTo>
                    <a:pt x="46" y="216"/>
                  </a:lnTo>
                  <a:lnTo>
                    <a:pt x="47" y="215"/>
                  </a:lnTo>
                  <a:lnTo>
                    <a:pt x="48" y="213"/>
                  </a:lnTo>
                  <a:lnTo>
                    <a:pt x="51" y="212"/>
                  </a:lnTo>
                  <a:lnTo>
                    <a:pt x="52" y="211"/>
                  </a:lnTo>
                  <a:lnTo>
                    <a:pt x="54" y="208"/>
                  </a:lnTo>
                  <a:lnTo>
                    <a:pt x="55" y="207"/>
                  </a:lnTo>
                  <a:lnTo>
                    <a:pt x="62" y="207"/>
                  </a:lnTo>
                  <a:lnTo>
                    <a:pt x="62" y="204"/>
                  </a:lnTo>
                  <a:lnTo>
                    <a:pt x="72" y="201"/>
                  </a:lnTo>
                  <a:lnTo>
                    <a:pt x="69" y="198"/>
                  </a:lnTo>
                  <a:lnTo>
                    <a:pt x="66" y="196"/>
                  </a:lnTo>
                  <a:lnTo>
                    <a:pt x="63" y="194"/>
                  </a:lnTo>
                  <a:lnTo>
                    <a:pt x="59" y="191"/>
                  </a:lnTo>
                  <a:lnTo>
                    <a:pt x="56" y="190"/>
                  </a:lnTo>
                  <a:lnTo>
                    <a:pt x="54" y="189"/>
                  </a:lnTo>
                  <a:lnTo>
                    <a:pt x="51" y="187"/>
                  </a:lnTo>
                  <a:lnTo>
                    <a:pt x="48" y="187"/>
                  </a:lnTo>
                  <a:lnTo>
                    <a:pt x="50" y="186"/>
                  </a:lnTo>
                  <a:lnTo>
                    <a:pt x="51" y="186"/>
                  </a:lnTo>
                  <a:lnTo>
                    <a:pt x="52" y="185"/>
                  </a:lnTo>
                  <a:lnTo>
                    <a:pt x="54" y="183"/>
                  </a:lnTo>
                  <a:lnTo>
                    <a:pt x="55" y="182"/>
                  </a:lnTo>
                  <a:lnTo>
                    <a:pt x="56" y="182"/>
                  </a:lnTo>
                  <a:lnTo>
                    <a:pt x="58" y="182"/>
                  </a:lnTo>
                  <a:lnTo>
                    <a:pt x="58" y="180"/>
                  </a:lnTo>
                  <a:lnTo>
                    <a:pt x="58" y="178"/>
                  </a:lnTo>
                  <a:lnTo>
                    <a:pt x="58" y="176"/>
                  </a:lnTo>
                  <a:lnTo>
                    <a:pt x="56" y="175"/>
                  </a:lnTo>
                  <a:lnTo>
                    <a:pt x="56" y="174"/>
                  </a:lnTo>
                  <a:lnTo>
                    <a:pt x="55" y="171"/>
                  </a:lnTo>
                  <a:lnTo>
                    <a:pt x="55" y="169"/>
                  </a:lnTo>
                  <a:lnTo>
                    <a:pt x="55" y="168"/>
                  </a:lnTo>
                  <a:lnTo>
                    <a:pt x="50" y="167"/>
                  </a:lnTo>
                  <a:lnTo>
                    <a:pt x="46" y="165"/>
                  </a:lnTo>
                  <a:lnTo>
                    <a:pt x="40" y="164"/>
                  </a:lnTo>
                  <a:lnTo>
                    <a:pt x="36" y="161"/>
                  </a:lnTo>
                  <a:lnTo>
                    <a:pt x="32" y="159"/>
                  </a:lnTo>
                  <a:lnTo>
                    <a:pt x="28" y="157"/>
                  </a:lnTo>
                  <a:lnTo>
                    <a:pt x="24" y="154"/>
                  </a:lnTo>
                  <a:lnTo>
                    <a:pt x="19" y="152"/>
                  </a:lnTo>
                  <a:lnTo>
                    <a:pt x="21" y="150"/>
                  </a:lnTo>
                  <a:lnTo>
                    <a:pt x="22" y="149"/>
                  </a:lnTo>
                  <a:lnTo>
                    <a:pt x="24" y="146"/>
                  </a:lnTo>
                  <a:lnTo>
                    <a:pt x="26" y="145"/>
                  </a:lnTo>
                  <a:lnTo>
                    <a:pt x="28" y="142"/>
                  </a:lnTo>
                  <a:lnTo>
                    <a:pt x="29" y="141"/>
                  </a:lnTo>
                  <a:lnTo>
                    <a:pt x="29" y="139"/>
                  </a:lnTo>
                  <a:lnTo>
                    <a:pt x="26" y="138"/>
                  </a:lnTo>
                  <a:lnTo>
                    <a:pt x="24" y="135"/>
                  </a:lnTo>
                  <a:lnTo>
                    <a:pt x="19" y="134"/>
                  </a:lnTo>
                  <a:lnTo>
                    <a:pt x="17" y="131"/>
                  </a:lnTo>
                  <a:lnTo>
                    <a:pt x="13" y="128"/>
                  </a:lnTo>
                  <a:lnTo>
                    <a:pt x="8" y="127"/>
                  </a:lnTo>
                  <a:lnTo>
                    <a:pt x="6" y="124"/>
                  </a:lnTo>
                  <a:lnTo>
                    <a:pt x="3" y="123"/>
                  </a:lnTo>
                  <a:lnTo>
                    <a:pt x="4" y="123"/>
                  </a:lnTo>
                  <a:lnTo>
                    <a:pt x="6" y="122"/>
                  </a:lnTo>
                  <a:lnTo>
                    <a:pt x="7" y="122"/>
                  </a:lnTo>
                  <a:lnTo>
                    <a:pt x="8" y="120"/>
                  </a:lnTo>
                  <a:lnTo>
                    <a:pt x="10" y="119"/>
                  </a:lnTo>
                  <a:lnTo>
                    <a:pt x="10" y="117"/>
                  </a:lnTo>
                  <a:lnTo>
                    <a:pt x="11" y="116"/>
                  </a:lnTo>
                  <a:lnTo>
                    <a:pt x="13" y="116"/>
                  </a:lnTo>
                  <a:lnTo>
                    <a:pt x="13" y="111"/>
                  </a:lnTo>
                  <a:lnTo>
                    <a:pt x="11" y="104"/>
                  </a:lnTo>
                  <a:lnTo>
                    <a:pt x="8" y="98"/>
                  </a:lnTo>
                  <a:lnTo>
                    <a:pt x="6" y="93"/>
                  </a:lnTo>
                  <a:lnTo>
                    <a:pt x="4" y="87"/>
                  </a:lnTo>
                  <a:lnTo>
                    <a:pt x="2" y="82"/>
                  </a:lnTo>
                  <a:lnTo>
                    <a:pt x="0" y="76"/>
                  </a:lnTo>
                  <a:lnTo>
                    <a:pt x="0" y="71"/>
                  </a:lnTo>
                  <a:lnTo>
                    <a:pt x="4" y="69"/>
                  </a:lnTo>
                  <a:lnTo>
                    <a:pt x="8" y="67"/>
                  </a:lnTo>
                  <a:lnTo>
                    <a:pt x="13" y="64"/>
                  </a:lnTo>
                  <a:lnTo>
                    <a:pt x="17" y="61"/>
                  </a:lnTo>
                  <a:lnTo>
                    <a:pt x="22" y="57"/>
                  </a:lnTo>
                  <a:lnTo>
                    <a:pt x="28" y="54"/>
                  </a:lnTo>
                  <a:lnTo>
                    <a:pt x="33" y="52"/>
                  </a:lnTo>
                  <a:lnTo>
                    <a:pt x="39" y="49"/>
                  </a:lnTo>
                  <a:lnTo>
                    <a:pt x="39" y="43"/>
                  </a:lnTo>
                  <a:lnTo>
                    <a:pt x="39" y="39"/>
                  </a:lnTo>
                  <a:lnTo>
                    <a:pt x="40" y="34"/>
                  </a:lnTo>
                  <a:lnTo>
                    <a:pt x="40" y="28"/>
                  </a:lnTo>
                  <a:lnTo>
                    <a:pt x="41" y="24"/>
                  </a:lnTo>
                  <a:lnTo>
                    <a:pt x="41" y="19"/>
                  </a:lnTo>
                  <a:lnTo>
                    <a:pt x="41" y="15"/>
                  </a:lnTo>
                  <a:lnTo>
                    <a:pt x="41" y="9"/>
                  </a:lnTo>
                  <a:lnTo>
                    <a:pt x="43" y="9"/>
                  </a:lnTo>
                  <a:lnTo>
                    <a:pt x="46" y="9"/>
                  </a:lnTo>
                  <a:lnTo>
                    <a:pt x="47" y="8"/>
                  </a:lnTo>
                  <a:lnTo>
                    <a:pt x="48" y="6"/>
                  </a:lnTo>
                  <a:lnTo>
                    <a:pt x="48" y="4"/>
                  </a:lnTo>
                  <a:lnTo>
                    <a:pt x="47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8" name="Freeform 161"/>
            <p:cNvSpPr>
              <a:spLocks/>
            </p:cNvSpPr>
            <p:nvPr/>
          </p:nvSpPr>
          <p:spPr bwMode="auto">
            <a:xfrm>
              <a:off x="1438" y="3462"/>
              <a:ext cx="52" cy="64"/>
            </a:xfrm>
            <a:custGeom>
              <a:avLst/>
              <a:gdLst>
                <a:gd name="T0" fmla="*/ 10 w 104"/>
                <a:gd name="T1" fmla="*/ 1 h 127"/>
                <a:gd name="T2" fmla="*/ 11 w 104"/>
                <a:gd name="T3" fmla="*/ 1 h 127"/>
                <a:gd name="T4" fmla="*/ 13 w 104"/>
                <a:gd name="T5" fmla="*/ 1 h 127"/>
                <a:gd name="T6" fmla="*/ 12 w 104"/>
                <a:gd name="T7" fmla="*/ 2 h 127"/>
                <a:gd name="T8" fmla="*/ 11 w 104"/>
                <a:gd name="T9" fmla="*/ 3 h 127"/>
                <a:gd name="T10" fmla="*/ 11 w 104"/>
                <a:gd name="T11" fmla="*/ 3 h 127"/>
                <a:gd name="T12" fmla="*/ 12 w 104"/>
                <a:gd name="T13" fmla="*/ 4 h 127"/>
                <a:gd name="T14" fmla="*/ 13 w 104"/>
                <a:gd name="T15" fmla="*/ 4 h 127"/>
                <a:gd name="T16" fmla="*/ 12 w 104"/>
                <a:gd name="T17" fmla="*/ 5 h 127"/>
                <a:gd name="T18" fmla="*/ 11 w 104"/>
                <a:gd name="T19" fmla="*/ 6 h 127"/>
                <a:gd name="T20" fmla="*/ 9 w 104"/>
                <a:gd name="T21" fmla="*/ 7 h 127"/>
                <a:gd name="T22" fmla="*/ 10 w 104"/>
                <a:gd name="T23" fmla="*/ 7 h 127"/>
                <a:gd name="T24" fmla="*/ 11 w 104"/>
                <a:gd name="T25" fmla="*/ 8 h 127"/>
                <a:gd name="T26" fmla="*/ 11 w 104"/>
                <a:gd name="T27" fmla="*/ 8 h 127"/>
                <a:gd name="T28" fmla="*/ 11 w 104"/>
                <a:gd name="T29" fmla="*/ 9 h 127"/>
                <a:gd name="T30" fmla="*/ 10 w 104"/>
                <a:gd name="T31" fmla="*/ 10 h 127"/>
                <a:gd name="T32" fmla="*/ 10 w 104"/>
                <a:gd name="T33" fmla="*/ 11 h 127"/>
                <a:gd name="T34" fmla="*/ 10 w 104"/>
                <a:gd name="T35" fmla="*/ 12 h 127"/>
                <a:gd name="T36" fmla="*/ 11 w 104"/>
                <a:gd name="T37" fmla="*/ 12 h 127"/>
                <a:gd name="T38" fmla="*/ 9 w 104"/>
                <a:gd name="T39" fmla="*/ 12 h 127"/>
                <a:gd name="T40" fmla="*/ 7 w 104"/>
                <a:gd name="T41" fmla="*/ 13 h 127"/>
                <a:gd name="T42" fmla="*/ 6 w 104"/>
                <a:gd name="T43" fmla="*/ 13 h 127"/>
                <a:gd name="T44" fmla="*/ 7 w 104"/>
                <a:gd name="T45" fmla="*/ 14 h 127"/>
                <a:gd name="T46" fmla="*/ 7 w 104"/>
                <a:gd name="T47" fmla="*/ 14 h 127"/>
                <a:gd name="T48" fmla="*/ 7 w 104"/>
                <a:gd name="T49" fmla="*/ 15 h 127"/>
                <a:gd name="T50" fmla="*/ 6 w 104"/>
                <a:gd name="T51" fmla="*/ 15 h 127"/>
                <a:gd name="T52" fmla="*/ 5 w 104"/>
                <a:gd name="T53" fmla="*/ 16 h 127"/>
                <a:gd name="T54" fmla="*/ 3 w 104"/>
                <a:gd name="T55" fmla="*/ 16 h 127"/>
                <a:gd name="T56" fmla="*/ 1 w 104"/>
                <a:gd name="T57" fmla="*/ 16 h 127"/>
                <a:gd name="T58" fmla="*/ 1 w 104"/>
                <a:gd name="T59" fmla="*/ 16 h 127"/>
                <a:gd name="T60" fmla="*/ 3 w 104"/>
                <a:gd name="T61" fmla="*/ 15 h 127"/>
                <a:gd name="T62" fmla="*/ 6 w 104"/>
                <a:gd name="T63" fmla="*/ 14 h 127"/>
                <a:gd name="T64" fmla="*/ 6 w 104"/>
                <a:gd name="T65" fmla="*/ 14 h 127"/>
                <a:gd name="T66" fmla="*/ 6 w 104"/>
                <a:gd name="T67" fmla="*/ 14 h 127"/>
                <a:gd name="T68" fmla="*/ 5 w 104"/>
                <a:gd name="T69" fmla="*/ 13 h 127"/>
                <a:gd name="T70" fmla="*/ 6 w 104"/>
                <a:gd name="T71" fmla="*/ 12 h 127"/>
                <a:gd name="T72" fmla="*/ 6 w 104"/>
                <a:gd name="T73" fmla="*/ 12 h 127"/>
                <a:gd name="T74" fmla="*/ 7 w 104"/>
                <a:gd name="T75" fmla="*/ 11 h 127"/>
                <a:gd name="T76" fmla="*/ 7 w 104"/>
                <a:gd name="T77" fmla="*/ 11 h 127"/>
                <a:gd name="T78" fmla="*/ 7 w 104"/>
                <a:gd name="T79" fmla="*/ 10 h 127"/>
                <a:gd name="T80" fmla="*/ 6 w 104"/>
                <a:gd name="T81" fmla="*/ 10 h 127"/>
                <a:gd name="T82" fmla="*/ 8 w 104"/>
                <a:gd name="T83" fmla="*/ 8 h 127"/>
                <a:gd name="T84" fmla="*/ 11 w 104"/>
                <a:gd name="T85" fmla="*/ 7 h 127"/>
                <a:gd name="T86" fmla="*/ 13 w 104"/>
                <a:gd name="T87" fmla="*/ 6 h 127"/>
                <a:gd name="T88" fmla="*/ 11 w 104"/>
                <a:gd name="T89" fmla="*/ 6 h 127"/>
                <a:gd name="T90" fmla="*/ 7 w 104"/>
                <a:gd name="T91" fmla="*/ 6 h 127"/>
                <a:gd name="T92" fmla="*/ 7 w 104"/>
                <a:gd name="T93" fmla="*/ 5 h 127"/>
                <a:gd name="T94" fmla="*/ 9 w 104"/>
                <a:gd name="T95" fmla="*/ 4 h 127"/>
                <a:gd name="T96" fmla="*/ 9 w 104"/>
                <a:gd name="T97" fmla="*/ 4 h 127"/>
                <a:gd name="T98" fmla="*/ 9 w 104"/>
                <a:gd name="T99" fmla="*/ 3 h 127"/>
                <a:gd name="T100" fmla="*/ 9 w 104"/>
                <a:gd name="T101" fmla="*/ 3 h 127"/>
                <a:gd name="T102" fmla="*/ 9 w 104"/>
                <a:gd name="T103" fmla="*/ 3 h 127"/>
                <a:gd name="T104" fmla="*/ 10 w 104"/>
                <a:gd name="T105" fmla="*/ 1 h 127"/>
                <a:gd name="T106" fmla="*/ 9 w 104"/>
                <a:gd name="T107" fmla="*/ 1 h 127"/>
                <a:gd name="T108" fmla="*/ 9 w 104"/>
                <a:gd name="T109" fmla="*/ 1 h 12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4"/>
                <a:gd name="T166" fmla="*/ 0 h 127"/>
                <a:gd name="T167" fmla="*/ 104 w 104"/>
                <a:gd name="T168" fmla="*/ 127 h 12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4" h="127">
                  <a:moveTo>
                    <a:pt x="68" y="0"/>
                  </a:moveTo>
                  <a:lnTo>
                    <a:pt x="71" y="1"/>
                  </a:lnTo>
                  <a:lnTo>
                    <a:pt x="75" y="1"/>
                  </a:lnTo>
                  <a:lnTo>
                    <a:pt x="79" y="1"/>
                  </a:lnTo>
                  <a:lnTo>
                    <a:pt x="82" y="2"/>
                  </a:lnTo>
                  <a:lnTo>
                    <a:pt x="86" y="2"/>
                  </a:lnTo>
                  <a:lnTo>
                    <a:pt x="90" y="2"/>
                  </a:lnTo>
                  <a:lnTo>
                    <a:pt x="93" y="4"/>
                  </a:lnTo>
                  <a:lnTo>
                    <a:pt x="97" y="4"/>
                  </a:lnTo>
                  <a:lnTo>
                    <a:pt x="96" y="5"/>
                  </a:lnTo>
                  <a:lnTo>
                    <a:pt x="93" y="6"/>
                  </a:lnTo>
                  <a:lnTo>
                    <a:pt x="92" y="9"/>
                  </a:lnTo>
                  <a:lnTo>
                    <a:pt x="89" y="12"/>
                  </a:lnTo>
                  <a:lnTo>
                    <a:pt x="86" y="15"/>
                  </a:lnTo>
                  <a:lnTo>
                    <a:pt x="85" y="17"/>
                  </a:lnTo>
                  <a:lnTo>
                    <a:pt x="82" y="20"/>
                  </a:lnTo>
                  <a:lnTo>
                    <a:pt x="81" y="23"/>
                  </a:lnTo>
                  <a:lnTo>
                    <a:pt x="84" y="23"/>
                  </a:lnTo>
                  <a:lnTo>
                    <a:pt x="86" y="24"/>
                  </a:lnTo>
                  <a:lnTo>
                    <a:pt x="89" y="26"/>
                  </a:lnTo>
                  <a:lnTo>
                    <a:pt x="92" y="28"/>
                  </a:lnTo>
                  <a:lnTo>
                    <a:pt x="95" y="30"/>
                  </a:lnTo>
                  <a:lnTo>
                    <a:pt x="97" y="31"/>
                  </a:lnTo>
                  <a:lnTo>
                    <a:pt x="99" y="32"/>
                  </a:lnTo>
                  <a:lnTo>
                    <a:pt x="100" y="32"/>
                  </a:lnTo>
                  <a:lnTo>
                    <a:pt x="97" y="35"/>
                  </a:lnTo>
                  <a:lnTo>
                    <a:pt x="93" y="38"/>
                  </a:lnTo>
                  <a:lnTo>
                    <a:pt x="89" y="41"/>
                  </a:lnTo>
                  <a:lnTo>
                    <a:pt x="85" y="42"/>
                  </a:lnTo>
                  <a:lnTo>
                    <a:pt x="81" y="46"/>
                  </a:lnTo>
                  <a:lnTo>
                    <a:pt x="77" y="49"/>
                  </a:lnTo>
                  <a:lnTo>
                    <a:pt x="74" y="52"/>
                  </a:lnTo>
                  <a:lnTo>
                    <a:pt x="71" y="56"/>
                  </a:lnTo>
                  <a:lnTo>
                    <a:pt x="74" y="56"/>
                  </a:lnTo>
                  <a:lnTo>
                    <a:pt x="77" y="56"/>
                  </a:lnTo>
                  <a:lnTo>
                    <a:pt x="78" y="56"/>
                  </a:lnTo>
                  <a:lnTo>
                    <a:pt x="81" y="57"/>
                  </a:lnTo>
                  <a:lnTo>
                    <a:pt x="82" y="57"/>
                  </a:lnTo>
                  <a:lnTo>
                    <a:pt x="85" y="59"/>
                  </a:lnTo>
                  <a:lnTo>
                    <a:pt x="86" y="59"/>
                  </a:lnTo>
                  <a:lnTo>
                    <a:pt x="88" y="59"/>
                  </a:lnTo>
                  <a:lnTo>
                    <a:pt x="86" y="63"/>
                  </a:lnTo>
                  <a:lnTo>
                    <a:pt x="85" y="65"/>
                  </a:lnTo>
                  <a:lnTo>
                    <a:pt x="84" y="68"/>
                  </a:lnTo>
                  <a:lnTo>
                    <a:pt x="81" y="71"/>
                  </a:lnTo>
                  <a:lnTo>
                    <a:pt x="78" y="75"/>
                  </a:lnTo>
                  <a:lnTo>
                    <a:pt x="75" y="78"/>
                  </a:lnTo>
                  <a:lnTo>
                    <a:pt x="73" y="80"/>
                  </a:lnTo>
                  <a:lnTo>
                    <a:pt x="71" y="85"/>
                  </a:lnTo>
                  <a:lnTo>
                    <a:pt x="73" y="85"/>
                  </a:lnTo>
                  <a:lnTo>
                    <a:pt x="74" y="86"/>
                  </a:lnTo>
                  <a:lnTo>
                    <a:pt x="75" y="86"/>
                  </a:lnTo>
                  <a:lnTo>
                    <a:pt x="78" y="87"/>
                  </a:lnTo>
                  <a:lnTo>
                    <a:pt x="79" y="89"/>
                  </a:lnTo>
                  <a:lnTo>
                    <a:pt x="81" y="90"/>
                  </a:lnTo>
                  <a:lnTo>
                    <a:pt x="84" y="90"/>
                  </a:lnTo>
                  <a:lnTo>
                    <a:pt x="85" y="91"/>
                  </a:lnTo>
                  <a:lnTo>
                    <a:pt x="79" y="91"/>
                  </a:lnTo>
                  <a:lnTo>
                    <a:pt x="74" y="93"/>
                  </a:lnTo>
                  <a:lnTo>
                    <a:pt x="67" y="94"/>
                  </a:lnTo>
                  <a:lnTo>
                    <a:pt x="62" y="96"/>
                  </a:lnTo>
                  <a:lnTo>
                    <a:pt x="55" y="98"/>
                  </a:lnTo>
                  <a:lnTo>
                    <a:pt x="51" y="101"/>
                  </a:lnTo>
                  <a:lnTo>
                    <a:pt x="47" y="102"/>
                  </a:lnTo>
                  <a:lnTo>
                    <a:pt x="45" y="104"/>
                  </a:lnTo>
                  <a:lnTo>
                    <a:pt x="47" y="104"/>
                  </a:lnTo>
                  <a:lnTo>
                    <a:pt x="48" y="104"/>
                  </a:lnTo>
                  <a:lnTo>
                    <a:pt x="49" y="105"/>
                  </a:lnTo>
                  <a:lnTo>
                    <a:pt x="51" y="105"/>
                  </a:lnTo>
                  <a:lnTo>
                    <a:pt x="52" y="107"/>
                  </a:lnTo>
                  <a:lnTo>
                    <a:pt x="53" y="107"/>
                  </a:lnTo>
                  <a:lnTo>
                    <a:pt x="55" y="107"/>
                  </a:lnTo>
                  <a:lnTo>
                    <a:pt x="53" y="111"/>
                  </a:lnTo>
                  <a:lnTo>
                    <a:pt x="51" y="113"/>
                  </a:lnTo>
                  <a:lnTo>
                    <a:pt x="48" y="115"/>
                  </a:lnTo>
                  <a:lnTo>
                    <a:pt x="45" y="116"/>
                  </a:lnTo>
                  <a:lnTo>
                    <a:pt x="42" y="117"/>
                  </a:lnTo>
                  <a:lnTo>
                    <a:pt x="40" y="119"/>
                  </a:lnTo>
                  <a:lnTo>
                    <a:pt x="37" y="122"/>
                  </a:lnTo>
                  <a:lnTo>
                    <a:pt x="36" y="123"/>
                  </a:lnTo>
                  <a:lnTo>
                    <a:pt x="31" y="123"/>
                  </a:lnTo>
                  <a:lnTo>
                    <a:pt x="27" y="124"/>
                  </a:lnTo>
                  <a:lnTo>
                    <a:pt x="23" y="124"/>
                  </a:lnTo>
                  <a:lnTo>
                    <a:pt x="18" y="124"/>
                  </a:lnTo>
                  <a:lnTo>
                    <a:pt x="14" y="126"/>
                  </a:lnTo>
                  <a:lnTo>
                    <a:pt x="8" y="126"/>
                  </a:lnTo>
                  <a:lnTo>
                    <a:pt x="4" y="127"/>
                  </a:lnTo>
                  <a:lnTo>
                    <a:pt x="0" y="127"/>
                  </a:lnTo>
                  <a:lnTo>
                    <a:pt x="4" y="126"/>
                  </a:lnTo>
                  <a:lnTo>
                    <a:pt x="11" y="123"/>
                  </a:lnTo>
                  <a:lnTo>
                    <a:pt x="18" y="120"/>
                  </a:lnTo>
                  <a:lnTo>
                    <a:pt x="25" y="117"/>
                  </a:lnTo>
                  <a:lnTo>
                    <a:pt x="31" y="113"/>
                  </a:lnTo>
                  <a:lnTo>
                    <a:pt x="38" y="111"/>
                  </a:lnTo>
                  <a:lnTo>
                    <a:pt x="44" y="108"/>
                  </a:lnTo>
                  <a:lnTo>
                    <a:pt x="49" y="107"/>
                  </a:lnTo>
                  <a:lnTo>
                    <a:pt x="48" y="107"/>
                  </a:lnTo>
                  <a:lnTo>
                    <a:pt x="47" y="107"/>
                  </a:lnTo>
                  <a:lnTo>
                    <a:pt x="45" y="107"/>
                  </a:lnTo>
                  <a:lnTo>
                    <a:pt x="44" y="105"/>
                  </a:lnTo>
                  <a:lnTo>
                    <a:pt x="42" y="105"/>
                  </a:lnTo>
                  <a:lnTo>
                    <a:pt x="41" y="104"/>
                  </a:lnTo>
                  <a:lnTo>
                    <a:pt x="40" y="104"/>
                  </a:lnTo>
                  <a:lnTo>
                    <a:pt x="38" y="104"/>
                  </a:lnTo>
                  <a:lnTo>
                    <a:pt x="38" y="101"/>
                  </a:lnTo>
                  <a:lnTo>
                    <a:pt x="38" y="97"/>
                  </a:lnTo>
                  <a:lnTo>
                    <a:pt x="41" y="96"/>
                  </a:lnTo>
                  <a:lnTo>
                    <a:pt x="42" y="94"/>
                  </a:lnTo>
                  <a:lnTo>
                    <a:pt x="45" y="91"/>
                  </a:lnTo>
                  <a:lnTo>
                    <a:pt x="48" y="90"/>
                  </a:lnTo>
                  <a:lnTo>
                    <a:pt x="51" y="87"/>
                  </a:lnTo>
                  <a:lnTo>
                    <a:pt x="53" y="86"/>
                  </a:lnTo>
                  <a:lnTo>
                    <a:pt x="56" y="85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56" y="83"/>
                  </a:lnTo>
                  <a:lnTo>
                    <a:pt x="55" y="82"/>
                  </a:lnTo>
                  <a:lnTo>
                    <a:pt x="53" y="80"/>
                  </a:lnTo>
                  <a:lnTo>
                    <a:pt x="51" y="79"/>
                  </a:lnTo>
                  <a:lnTo>
                    <a:pt x="49" y="78"/>
                  </a:lnTo>
                  <a:lnTo>
                    <a:pt x="47" y="76"/>
                  </a:lnTo>
                  <a:lnTo>
                    <a:pt x="45" y="75"/>
                  </a:lnTo>
                  <a:lnTo>
                    <a:pt x="52" y="72"/>
                  </a:lnTo>
                  <a:lnTo>
                    <a:pt x="57" y="68"/>
                  </a:lnTo>
                  <a:lnTo>
                    <a:pt x="64" y="64"/>
                  </a:lnTo>
                  <a:lnTo>
                    <a:pt x="73" y="60"/>
                  </a:lnTo>
                  <a:lnTo>
                    <a:pt x="79" y="56"/>
                  </a:lnTo>
                  <a:lnTo>
                    <a:pt x="88" y="52"/>
                  </a:lnTo>
                  <a:lnTo>
                    <a:pt x="96" y="49"/>
                  </a:lnTo>
                  <a:lnTo>
                    <a:pt x="104" y="46"/>
                  </a:lnTo>
                  <a:lnTo>
                    <a:pt x="99" y="45"/>
                  </a:lnTo>
                  <a:lnTo>
                    <a:pt x="93" y="45"/>
                  </a:lnTo>
                  <a:lnTo>
                    <a:pt x="88" y="45"/>
                  </a:lnTo>
                  <a:lnTo>
                    <a:pt x="81" y="43"/>
                  </a:lnTo>
                  <a:lnTo>
                    <a:pt x="75" y="43"/>
                  </a:lnTo>
                  <a:lnTo>
                    <a:pt x="68" y="43"/>
                  </a:lnTo>
                  <a:lnTo>
                    <a:pt x="63" y="42"/>
                  </a:lnTo>
                  <a:lnTo>
                    <a:pt x="59" y="42"/>
                  </a:lnTo>
                  <a:lnTo>
                    <a:pt x="59" y="41"/>
                  </a:lnTo>
                  <a:lnTo>
                    <a:pt x="60" y="39"/>
                  </a:lnTo>
                  <a:lnTo>
                    <a:pt x="62" y="37"/>
                  </a:lnTo>
                  <a:lnTo>
                    <a:pt x="63" y="35"/>
                  </a:lnTo>
                  <a:lnTo>
                    <a:pt x="66" y="32"/>
                  </a:lnTo>
                  <a:lnTo>
                    <a:pt x="68" y="31"/>
                  </a:lnTo>
                  <a:lnTo>
                    <a:pt x="70" y="30"/>
                  </a:lnTo>
                  <a:lnTo>
                    <a:pt x="71" y="30"/>
                  </a:lnTo>
                  <a:lnTo>
                    <a:pt x="64" y="23"/>
                  </a:lnTo>
                  <a:lnTo>
                    <a:pt x="67" y="23"/>
                  </a:lnTo>
                  <a:lnTo>
                    <a:pt x="68" y="22"/>
                  </a:lnTo>
                  <a:lnTo>
                    <a:pt x="68" y="20"/>
                  </a:lnTo>
                  <a:lnTo>
                    <a:pt x="70" y="20"/>
                  </a:lnTo>
                  <a:lnTo>
                    <a:pt x="71" y="20"/>
                  </a:lnTo>
                  <a:lnTo>
                    <a:pt x="71" y="13"/>
                  </a:lnTo>
                  <a:lnTo>
                    <a:pt x="74" y="13"/>
                  </a:lnTo>
                  <a:lnTo>
                    <a:pt x="74" y="6"/>
                  </a:lnTo>
                  <a:lnTo>
                    <a:pt x="73" y="5"/>
                  </a:lnTo>
                  <a:lnTo>
                    <a:pt x="71" y="2"/>
                  </a:lnTo>
                  <a:lnTo>
                    <a:pt x="70" y="2"/>
                  </a:lnTo>
                  <a:lnTo>
                    <a:pt x="70" y="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9" name="Freeform 162"/>
            <p:cNvSpPr>
              <a:spLocks noEditPoints="1"/>
            </p:cNvSpPr>
            <p:nvPr/>
          </p:nvSpPr>
          <p:spPr bwMode="auto">
            <a:xfrm>
              <a:off x="1274" y="3332"/>
              <a:ext cx="200" cy="54"/>
            </a:xfrm>
            <a:custGeom>
              <a:avLst/>
              <a:gdLst>
                <a:gd name="T0" fmla="*/ 1 w 399"/>
                <a:gd name="T1" fmla="*/ 7 h 108"/>
                <a:gd name="T2" fmla="*/ 1 w 399"/>
                <a:gd name="T3" fmla="*/ 9 h 108"/>
                <a:gd name="T4" fmla="*/ 2 w 399"/>
                <a:gd name="T5" fmla="*/ 9 h 108"/>
                <a:gd name="T6" fmla="*/ 3 w 399"/>
                <a:gd name="T7" fmla="*/ 7 h 108"/>
                <a:gd name="T8" fmla="*/ 6 w 399"/>
                <a:gd name="T9" fmla="*/ 7 h 108"/>
                <a:gd name="T10" fmla="*/ 8 w 399"/>
                <a:gd name="T11" fmla="*/ 10 h 108"/>
                <a:gd name="T12" fmla="*/ 8 w 399"/>
                <a:gd name="T13" fmla="*/ 7 h 108"/>
                <a:gd name="T14" fmla="*/ 9 w 399"/>
                <a:gd name="T15" fmla="*/ 5 h 108"/>
                <a:gd name="T16" fmla="*/ 10 w 399"/>
                <a:gd name="T17" fmla="*/ 3 h 108"/>
                <a:gd name="T18" fmla="*/ 11 w 399"/>
                <a:gd name="T19" fmla="*/ 5 h 108"/>
                <a:gd name="T20" fmla="*/ 11 w 399"/>
                <a:gd name="T21" fmla="*/ 5 h 108"/>
                <a:gd name="T22" fmla="*/ 11 w 399"/>
                <a:gd name="T23" fmla="*/ 3 h 108"/>
                <a:gd name="T24" fmla="*/ 12 w 399"/>
                <a:gd name="T25" fmla="*/ 3 h 108"/>
                <a:gd name="T26" fmla="*/ 12 w 399"/>
                <a:gd name="T27" fmla="*/ 5 h 108"/>
                <a:gd name="T28" fmla="*/ 13 w 399"/>
                <a:gd name="T29" fmla="*/ 5 h 108"/>
                <a:gd name="T30" fmla="*/ 14 w 399"/>
                <a:gd name="T31" fmla="*/ 5 h 108"/>
                <a:gd name="T32" fmla="*/ 14 w 399"/>
                <a:gd name="T33" fmla="*/ 4 h 108"/>
                <a:gd name="T34" fmla="*/ 15 w 399"/>
                <a:gd name="T35" fmla="*/ 5 h 108"/>
                <a:gd name="T36" fmla="*/ 16 w 399"/>
                <a:gd name="T37" fmla="*/ 5 h 108"/>
                <a:gd name="T38" fmla="*/ 17 w 399"/>
                <a:gd name="T39" fmla="*/ 3 h 108"/>
                <a:gd name="T40" fmla="*/ 15 w 399"/>
                <a:gd name="T41" fmla="*/ 0 h 108"/>
                <a:gd name="T42" fmla="*/ 1 w 399"/>
                <a:gd name="T43" fmla="*/ 6 h 108"/>
                <a:gd name="T44" fmla="*/ 18 w 399"/>
                <a:gd name="T45" fmla="*/ 2 h 108"/>
                <a:gd name="T46" fmla="*/ 19 w 399"/>
                <a:gd name="T47" fmla="*/ 3 h 108"/>
                <a:gd name="T48" fmla="*/ 19 w 399"/>
                <a:gd name="T49" fmla="*/ 3 h 108"/>
                <a:gd name="T50" fmla="*/ 20 w 399"/>
                <a:gd name="T51" fmla="*/ 3 h 108"/>
                <a:gd name="T52" fmla="*/ 21 w 399"/>
                <a:gd name="T53" fmla="*/ 3 h 108"/>
                <a:gd name="T54" fmla="*/ 21 w 399"/>
                <a:gd name="T55" fmla="*/ 3 h 108"/>
                <a:gd name="T56" fmla="*/ 22 w 399"/>
                <a:gd name="T57" fmla="*/ 3 h 108"/>
                <a:gd name="T58" fmla="*/ 24 w 399"/>
                <a:gd name="T59" fmla="*/ 2 h 108"/>
                <a:gd name="T60" fmla="*/ 27 w 399"/>
                <a:gd name="T61" fmla="*/ 1 h 108"/>
                <a:gd name="T62" fmla="*/ 30 w 399"/>
                <a:gd name="T63" fmla="*/ 3 h 108"/>
                <a:gd name="T64" fmla="*/ 30 w 399"/>
                <a:gd name="T65" fmla="*/ 5 h 108"/>
                <a:gd name="T66" fmla="*/ 30 w 399"/>
                <a:gd name="T67" fmla="*/ 5 h 108"/>
                <a:gd name="T68" fmla="*/ 32 w 399"/>
                <a:gd name="T69" fmla="*/ 6 h 108"/>
                <a:gd name="T70" fmla="*/ 32 w 399"/>
                <a:gd name="T71" fmla="*/ 7 h 108"/>
                <a:gd name="T72" fmla="*/ 33 w 399"/>
                <a:gd name="T73" fmla="*/ 7 h 108"/>
                <a:gd name="T74" fmla="*/ 34 w 399"/>
                <a:gd name="T75" fmla="*/ 7 h 108"/>
                <a:gd name="T76" fmla="*/ 34 w 399"/>
                <a:gd name="T77" fmla="*/ 9 h 108"/>
                <a:gd name="T78" fmla="*/ 33 w 399"/>
                <a:gd name="T79" fmla="*/ 10 h 108"/>
                <a:gd name="T80" fmla="*/ 35 w 399"/>
                <a:gd name="T81" fmla="*/ 11 h 108"/>
                <a:gd name="T82" fmla="*/ 36 w 399"/>
                <a:gd name="T83" fmla="*/ 11 h 108"/>
                <a:gd name="T84" fmla="*/ 38 w 399"/>
                <a:gd name="T85" fmla="*/ 12 h 108"/>
                <a:gd name="T86" fmla="*/ 42 w 399"/>
                <a:gd name="T87" fmla="*/ 12 h 108"/>
                <a:gd name="T88" fmla="*/ 42 w 399"/>
                <a:gd name="T89" fmla="*/ 12 h 108"/>
                <a:gd name="T90" fmla="*/ 41 w 399"/>
                <a:gd name="T91" fmla="*/ 13 h 108"/>
                <a:gd name="T92" fmla="*/ 49 w 399"/>
                <a:gd name="T93" fmla="*/ 14 h 108"/>
                <a:gd name="T94" fmla="*/ 49 w 399"/>
                <a:gd name="T95" fmla="*/ 11 h 108"/>
                <a:gd name="T96" fmla="*/ 47 w 399"/>
                <a:gd name="T97" fmla="*/ 10 h 108"/>
                <a:gd name="T98" fmla="*/ 47 w 399"/>
                <a:gd name="T99" fmla="*/ 9 h 108"/>
                <a:gd name="T100" fmla="*/ 47 w 399"/>
                <a:gd name="T101" fmla="*/ 7 h 108"/>
                <a:gd name="T102" fmla="*/ 27 w 399"/>
                <a:gd name="T103" fmla="*/ 1 h 10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99"/>
                <a:gd name="T157" fmla="*/ 0 h 108"/>
                <a:gd name="T158" fmla="*/ 399 w 399"/>
                <a:gd name="T159" fmla="*/ 108 h 10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99" h="108">
                  <a:moveTo>
                    <a:pt x="0" y="47"/>
                  </a:moveTo>
                  <a:lnTo>
                    <a:pt x="1" y="51"/>
                  </a:lnTo>
                  <a:lnTo>
                    <a:pt x="3" y="55"/>
                  </a:lnTo>
                  <a:lnTo>
                    <a:pt x="4" y="58"/>
                  </a:lnTo>
                  <a:lnTo>
                    <a:pt x="4" y="62"/>
                  </a:lnTo>
                  <a:lnTo>
                    <a:pt x="6" y="65"/>
                  </a:lnTo>
                  <a:lnTo>
                    <a:pt x="7" y="69"/>
                  </a:lnTo>
                  <a:lnTo>
                    <a:pt x="7" y="71"/>
                  </a:lnTo>
                  <a:lnTo>
                    <a:pt x="7" y="73"/>
                  </a:lnTo>
                  <a:lnTo>
                    <a:pt x="8" y="71"/>
                  </a:lnTo>
                  <a:lnTo>
                    <a:pt x="11" y="69"/>
                  </a:lnTo>
                  <a:lnTo>
                    <a:pt x="12" y="66"/>
                  </a:lnTo>
                  <a:lnTo>
                    <a:pt x="15" y="62"/>
                  </a:lnTo>
                  <a:lnTo>
                    <a:pt x="18" y="58"/>
                  </a:lnTo>
                  <a:lnTo>
                    <a:pt x="19" y="54"/>
                  </a:lnTo>
                  <a:lnTo>
                    <a:pt x="22" y="51"/>
                  </a:lnTo>
                  <a:lnTo>
                    <a:pt x="23" y="48"/>
                  </a:lnTo>
                  <a:lnTo>
                    <a:pt x="32" y="48"/>
                  </a:lnTo>
                  <a:lnTo>
                    <a:pt x="39" y="51"/>
                  </a:lnTo>
                  <a:lnTo>
                    <a:pt x="44" y="55"/>
                  </a:lnTo>
                  <a:lnTo>
                    <a:pt x="49" y="59"/>
                  </a:lnTo>
                  <a:lnTo>
                    <a:pt x="54" y="65"/>
                  </a:lnTo>
                  <a:lnTo>
                    <a:pt x="56" y="69"/>
                  </a:lnTo>
                  <a:lnTo>
                    <a:pt x="59" y="74"/>
                  </a:lnTo>
                  <a:lnTo>
                    <a:pt x="62" y="77"/>
                  </a:lnTo>
                  <a:lnTo>
                    <a:pt x="62" y="70"/>
                  </a:lnTo>
                  <a:lnTo>
                    <a:pt x="62" y="65"/>
                  </a:lnTo>
                  <a:lnTo>
                    <a:pt x="63" y="58"/>
                  </a:lnTo>
                  <a:lnTo>
                    <a:pt x="63" y="51"/>
                  </a:lnTo>
                  <a:lnTo>
                    <a:pt x="63" y="45"/>
                  </a:lnTo>
                  <a:lnTo>
                    <a:pt x="65" y="38"/>
                  </a:lnTo>
                  <a:lnTo>
                    <a:pt x="66" y="33"/>
                  </a:lnTo>
                  <a:lnTo>
                    <a:pt x="69" y="28"/>
                  </a:lnTo>
                  <a:lnTo>
                    <a:pt x="78" y="28"/>
                  </a:lnTo>
                  <a:lnTo>
                    <a:pt x="78" y="29"/>
                  </a:lnTo>
                  <a:lnTo>
                    <a:pt x="80" y="29"/>
                  </a:lnTo>
                  <a:lnTo>
                    <a:pt x="81" y="30"/>
                  </a:lnTo>
                  <a:lnTo>
                    <a:pt x="81" y="32"/>
                  </a:lnTo>
                  <a:lnTo>
                    <a:pt x="82" y="33"/>
                  </a:lnTo>
                  <a:lnTo>
                    <a:pt x="84" y="34"/>
                  </a:lnTo>
                  <a:lnTo>
                    <a:pt x="85" y="36"/>
                  </a:lnTo>
                  <a:lnTo>
                    <a:pt x="85" y="37"/>
                  </a:lnTo>
                  <a:lnTo>
                    <a:pt x="84" y="36"/>
                  </a:lnTo>
                  <a:lnTo>
                    <a:pt x="84" y="34"/>
                  </a:lnTo>
                  <a:lnTo>
                    <a:pt x="84" y="33"/>
                  </a:lnTo>
                  <a:lnTo>
                    <a:pt x="82" y="32"/>
                  </a:lnTo>
                  <a:lnTo>
                    <a:pt x="82" y="30"/>
                  </a:lnTo>
                  <a:lnTo>
                    <a:pt x="82" y="29"/>
                  </a:lnTo>
                  <a:lnTo>
                    <a:pt x="81" y="28"/>
                  </a:lnTo>
                  <a:lnTo>
                    <a:pt x="92" y="28"/>
                  </a:lnTo>
                  <a:lnTo>
                    <a:pt x="92" y="29"/>
                  </a:lnTo>
                  <a:lnTo>
                    <a:pt x="92" y="30"/>
                  </a:lnTo>
                  <a:lnTo>
                    <a:pt x="93" y="33"/>
                  </a:lnTo>
                  <a:lnTo>
                    <a:pt x="95" y="34"/>
                  </a:lnTo>
                  <a:lnTo>
                    <a:pt x="96" y="36"/>
                  </a:lnTo>
                  <a:lnTo>
                    <a:pt x="99" y="38"/>
                  </a:lnTo>
                  <a:lnTo>
                    <a:pt x="100" y="40"/>
                  </a:lnTo>
                  <a:lnTo>
                    <a:pt x="102" y="41"/>
                  </a:lnTo>
                  <a:lnTo>
                    <a:pt x="102" y="40"/>
                  </a:lnTo>
                  <a:lnTo>
                    <a:pt x="102" y="38"/>
                  </a:lnTo>
                  <a:lnTo>
                    <a:pt x="103" y="37"/>
                  </a:lnTo>
                  <a:lnTo>
                    <a:pt x="104" y="36"/>
                  </a:lnTo>
                  <a:lnTo>
                    <a:pt x="106" y="34"/>
                  </a:lnTo>
                  <a:lnTo>
                    <a:pt x="107" y="33"/>
                  </a:lnTo>
                  <a:lnTo>
                    <a:pt x="107" y="32"/>
                  </a:lnTo>
                  <a:lnTo>
                    <a:pt x="108" y="32"/>
                  </a:lnTo>
                  <a:lnTo>
                    <a:pt x="111" y="33"/>
                  </a:lnTo>
                  <a:lnTo>
                    <a:pt x="114" y="34"/>
                  </a:lnTo>
                  <a:lnTo>
                    <a:pt x="115" y="36"/>
                  </a:lnTo>
                  <a:lnTo>
                    <a:pt x="118" y="38"/>
                  </a:lnTo>
                  <a:lnTo>
                    <a:pt x="121" y="40"/>
                  </a:lnTo>
                  <a:lnTo>
                    <a:pt x="122" y="40"/>
                  </a:lnTo>
                  <a:lnTo>
                    <a:pt x="124" y="41"/>
                  </a:lnTo>
                  <a:lnTo>
                    <a:pt x="125" y="36"/>
                  </a:lnTo>
                  <a:lnTo>
                    <a:pt x="126" y="32"/>
                  </a:lnTo>
                  <a:lnTo>
                    <a:pt x="128" y="26"/>
                  </a:lnTo>
                  <a:lnTo>
                    <a:pt x="130" y="22"/>
                  </a:lnTo>
                  <a:lnTo>
                    <a:pt x="132" y="17"/>
                  </a:lnTo>
                  <a:lnTo>
                    <a:pt x="135" y="12"/>
                  </a:lnTo>
                  <a:lnTo>
                    <a:pt x="136" y="7"/>
                  </a:lnTo>
                  <a:lnTo>
                    <a:pt x="139" y="3"/>
                  </a:lnTo>
                  <a:lnTo>
                    <a:pt x="113" y="0"/>
                  </a:lnTo>
                  <a:lnTo>
                    <a:pt x="82" y="12"/>
                  </a:lnTo>
                  <a:lnTo>
                    <a:pt x="43" y="12"/>
                  </a:lnTo>
                  <a:lnTo>
                    <a:pt x="28" y="19"/>
                  </a:lnTo>
                  <a:lnTo>
                    <a:pt x="8" y="47"/>
                  </a:lnTo>
                  <a:lnTo>
                    <a:pt x="0" y="47"/>
                  </a:lnTo>
                  <a:close/>
                  <a:moveTo>
                    <a:pt x="141" y="3"/>
                  </a:moveTo>
                  <a:lnTo>
                    <a:pt x="143" y="7"/>
                  </a:lnTo>
                  <a:lnTo>
                    <a:pt x="144" y="11"/>
                  </a:lnTo>
                  <a:lnTo>
                    <a:pt x="145" y="15"/>
                  </a:lnTo>
                  <a:lnTo>
                    <a:pt x="147" y="19"/>
                  </a:lnTo>
                  <a:lnTo>
                    <a:pt x="147" y="22"/>
                  </a:lnTo>
                  <a:lnTo>
                    <a:pt x="147" y="25"/>
                  </a:lnTo>
                  <a:lnTo>
                    <a:pt x="147" y="28"/>
                  </a:lnTo>
                  <a:lnTo>
                    <a:pt x="148" y="26"/>
                  </a:lnTo>
                  <a:lnTo>
                    <a:pt x="150" y="26"/>
                  </a:lnTo>
                  <a:lnTo>
                    <a:pt x="151" y="25"/>
                  </a:lnTo>
                  <a:lnTo>
                    <a:pt x="152" y="23"/>
                  </a:lnTo>
                  <a:lnTo>
                    <a:pt x="155" y="22"/>
                  </a:lnTo>
                  <a:lnTo>
                    <a:pt x="156" y="21"/>
                  </a:lnTo>
                  <a:lnTo>
                    <a:pt x="158" y="19"/>
                  </a:lnTo>
                  <a:lnTo>
                    <a:pt x="159" y="18"/>
                  </a:lnTo>
                  <a:lnTo>
                    <a:pt x="161" y="19"/>
                  </a:lnTo>
                  <a:lnTo>
                    <a:pt x="162" y="21"/>
                  </a:lnTo>
                  <a:lnTo>
                    <a:pt x="163" y="23"/>
                  </a:lnTo>
                  <a:lnTo>
                    <a:pt x="165" y="25"/>
                  </a:lnTo>
                  <a:lnTo>
                    <a:pt x="166" y="26"/>
                  </a:lnTo>
                  <a:lnTo>
                    <a:pt x="167" y="29"/>
                  </a:lnTo>
                  <a:lnTo>
                    <a:pt x="167" y="30"/>
                  </a:lnTo>
                  <a:lnTo>
                    <a:pt x="169" y="32"/>
                  </a:lnTo>
                  <a:lnTo>
                    <a:pt x="173" y="26"/>
                  </a:lnTo>
                  <a:lnTo>
                    <a:pt x="176" y="22"/>
                  </a:lnTo>
                  <a:lnTo>
                    <a:pt x="180" y="18"/>
                  </a:lnTo>
                  <a:lnTo>
                    <a:pt x="184" y="15"/>
                  </a:lnTo>
                  <a:lnTo>
                    <a:pt x="188" y="12"/>
                  </a:lnTo>
                  <a:lnTo>
                    <a:pt x="192" y="10"/>
                  </a:lnTo>
                  <a:lnTo>
                    <a:pt x="196" y="8"/>
                  </a:lnTo>
                  <a:lnTo>
                    <a:pt x="200" y="8"/>
                  </a:lnTo>
                  <a:lnTo>
                    <a:pt x="141" y="3"/>
                  </a:lnTo>
                  <a:close/>
                  <a:moveTo>
                    <a:pt x="209" y="8"/>
                  </a:moveTo>
                  <a:lnTo>
                    <a:pt x="209" y="18"/>
                  </a:lnTo>
                  <a:lnTo>
                    <a:pt x="221" y="18"/>
                  </a:lnTo>
                  <a:lnTo>
                    <a:pt x="228" y="25"/>
                  </a:lnTo>
                  <a:lnTo>
                    <a:pt x="240" y="25"/>
                  </a:lnTo>
                  <a:lnTo>
                    <a:pt x="240" y="28"/>
                  </a:lnTo>
                  <a:lnTo>
                    <a:pt x="240" y="29"/>
                  </a:lnTo>
                  <a:lnTo>
                    <a:pt x="240" y="30"/>
                  </a:lnTo>
                  <a:lnTo>
                    <a:pt x="239" y="33"/>
                  </a:lnTo>
                  <a:lnTo>
                    <a:pt x="239" y="34"/>
                  </a:lnTo>
                  <a:lnTo>
                    <a:pt x="237" y="36"/>
                  </a:lnTo>
                  <a:lnTo>
                    <a:pt x="237" y="37"/>
                  </a:lnTo>
                  <a:lnTo>
                    <a:pt x="257" y="37"/>
                  </a:lnTo>
                  <a:lnTo>
                    <a:pt x="257" y="40"/>
                  </a:lnTo>
                  <a:lnTo>
                    <a:pt x="255" y="41"/>
                  </a:lnTo>
                  <a:lnTo>
                    <a:pt x="255" y="44"/>
                  </a:lnTo>
                  <a:lnTo>
                    <a:pt x="254" y="45"/>
                  </a:lnTo>
                  <a:lnTo>
                    <a:pt x="252" y="48"/>
                  </a:lnTo>
                  <a:lnTo>
                    <a:pt x="251" y="51"/>
                  </a:lnTo>
                  <a:lnTo>
                    <a:pt x="251" y="52"/>
                  </a:lnTo>
                  <a:lnTo>
                    <a:pt x="250" y="54"/>
                  </a:lnTo>
                  <a:lnTo>
                    <a:pt x="252" y="55"/>
                  </a:lnTo>
                  <a:lnTo>
                    <a:pt x="255" y="56"/>
                  </a:lnTo>
                  <a:lnTo>
                    <a:pt x="258" y="58"/>
                  </a:lnTo>
                  <a:lnTo>
                    <a:pt x="262" y="58"/>
                  </a:lnTo>
                  <a:lnTo>
                    <a:pt x="265" y="59"/>
                  </a:lnTo>
                  <a:lnTo>
                    <a:pt x="268" y="60"/>
                  </a:lnTo>
                  <a:lnTo>
                    <a:pt x="270" y="60"/>
                  </a:lnTo>
                  <a:lnTo>
                    <a:pt x="273" y="60"/>
                  </a:lnTo>
                  <a:lnTo>
                    <a:pt x="272" y="62"/>
                  </a:lnTo>
                  <a:lnTo>
                    <a:pt x="270" y="65"/>
                  </a:lnTo>
                  <a:lnTo>
                    <a:pt x="269" y="66"/>
                  </a:lnTo>
                  <a:lnTo>
                    <a:pt x="266" y="69"/>
                  </a:lnTo>
                  <a:lnTo>
                    <a:pt x="265" y="71"/>
                  </a:lnTo>
                  <a:lnTo>
                    <a:pt x="265" y="74"/>
                  </a:lnTo>
                  <a:lnTo>
                    <a:pt x="263" y="77"/>
                  </a:lnTo>
                  <a:lnTo>
                    <a:pt x="263" y="80"/>
                  </a:lnTo>
                  <a:lnTo>
                    <a:pt x="269" y="81"/>
                  </a:lnTo>
                  <a:lnTo>
                    <a:pt x="273" y="82"/>
                  </a:lnTo>
                  <a:lnTo>
                    <a:pt x="279" y="82"/>
                  </a:lnTo>
                  <a:lnTo>
                    <a:pt x="283" y="82"/>
                  </a:lnTo>
                  <a:lnTo>
                    <a:pt x="285" y="82"/>
                  </a:lnTo>
                  <a:lnTo>
                    <a:pt x="287" y="84"/>
                  </a:lnTo>
                  <a:lnTo>
                    <a:pt x="285" y="85"/>
                  </a:lnTo>
                  <a:lnTo>
                    <a:pt x="283" y="89"/>
                  </a:lnTo>
                  <a:lnTo>
                    <a:pt x="288" y="92"/>
                  </a:lnTo>
                  <a:lnTo>
                    <a:pt x="294" y="92"/>
                  </a:lnTo>
                  <a:lnTo>
                    <a:pt x="300" y="92"/>
                  </a:lnTo>
                  <a:lnTo>
                    <a:pt x="307" y="92"/>
                  </a:lnTo>
                  <a:lnTo>
                    <a:pt x="316" y="91"/>
                  </a:lnTo>
                  <a:lnTo>
                    <a:pt x="322" y="91"/>
                  </a:lnTo>
                  <a:lnTo>
                    <a:pt x="331" y="89"/>
                  </a:lnTo>
                  <a:lnTo>
                    <a:pt x="337" y="89"/>
                  </a:lnTo>
                  <a:lnTo>
                    <a:pt x="337" y="91"/>
                  </a:lnTo>
                  <a:lnTo>
                    <a:pt x="336" y="92"/>
                  </a:lnTo>
                  <a:lnTo>
                    <a:pt x="335" y="95"/>
                  </a:lnTo>
                  <a:lnTo>
                    <a:pt x="332" y="96"/>
                  </a:lnTo>
                  <a:lnTo>
                    <a:pt x="331" y="97"/>
                  </a:lnTo>
                  <a:lnTo>
                    <a:pt x="328" y="100"/>
                  </a:lnTo>
                  <a:lnTo>
                    <a:pt x="327" y="102"/>
                  </a:lnTo>
                  <a:lnTo>
                    <a:pt x="325" y="103"/>
                  </a:lnTo>
                  <a:lnTo>
                    <a:pt x="351" y="103"/>
                  </a:lnTo>
                  <a:lnTo>
                    <a:pt x="344" y="108"/>
                  </a:lnTo>
                  <a:lnTo>
                    <a:pt x="392" y="108"/>
                  </a:lnTo>
                  <a:lnTo>
                    <a:pt x="399" y="86"/>
                  </a:lnTo>
                  <a:lnTo>
                    <a:pt x="396" y="86"/>
                  </a:lnTo>
                  <a:lnTo>
                    <a:pt x="392" y="85"/>
                  </a:lnTo>
                  <a:lnTo>
                    <a:pt x="390" y="84"/>
                  </a:lnTo>
                  <a:lnTo>
                    <a:pt x="384" y="81"/>
                  </a:lnTo>
                  <a:lnTo>
                    <a:pt x="380" y="80"/>
                  </a:lnTo>
                  <a:lnTo>
                    <a:pt x="376" y="78"/>
                  </a:lnTo>
                  <a:lnTo>
                    <a:pt x="373" y="77"/>
                  </a:lnTo>
                  <a:lnTo>
                    <a:pt x="370" y="77"/>
                  </a:lnTo>
                  <a:lnTo>
                    <a:pt x="370" y="74"/>
                  </a:lnTo>
                  <a:lnTo>
                    <a:pt x="370" y="71"/>
                  </a:lnTo>
                  <a:lnTo>
                    <a:pt x="370" y="69"/>
                  </a:lnTo>
                  <a:lnTo>
                    <a:pt x="370" y="66"/>
                  </a:lnTo>
                  <a:lnTo>
                    <a:pt x="369" y="63"/>
                  </a:lnTo>
                  <a:lnTo>
                    <a:pt x="369" y="60"/>
                  </a:lnTo>
                  <a:lnTo>
                    <a:pt x="369" y="58"/>
                  </a:lnTo>
                  <a:lnTo>
                    <a:pt x="369" y="55"/>
                  </a:lnTo>
                  <a:lnTo>
                    <a:pt x="354" y="47"/>
                  </a:lnTo>
                  <a:lnTo>
                    <a:pt x="284" y="19"/>
                  </a:lnTo>
                  <a:lnTo>
                    <a:pt x="210" y="8"/>
                  </a:lnTo>
                  <a:lnTo>
                    <a:pt x="209" y="8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0" name="Freeform 163"/>
            <p:cNvSpPr>
              <a:spLocks/>
            </p:cNvSpPr>
            <p:nvPr/>
          </p:nvSpPr>
          <p:spPr bwMode="auto">
            <a:xfrm>
              <a:off x="1348" y="3563"/>
              <a:ext cx="23" cy="8"/>
            </a:xfrm>
            <a:custGeom>
              <a:avLst/>
              <a:gdLst>
                <a:gd name="T0" fmla="*/ 1 w 47"/>
                <a:gd name="T1" fmla="*/ 1 h 16"/>
                <a:gd name="T2" fmla="*/ 2 w 47"/>
                <a:gd name="T3" fmla="*/ 1 h 16"/>
                <a:gd name="T4" fmla="*/ 3 w 47"/>
                <a:gd name="T5" fmla="*/ 1 h 16"/>
                <a:gd name="T6" fmla="*/ 4 w 47"/>
                <a:gd name="T7" fmla="*/ 1 h 16"/>
                <a:gd name="T8" fmla="*/ 5 w 47"/>
                <a:gd name="T9" fmla="*/ 0 h 16"/>
                <a:gd name="T10" fmla="*/ 5 w 47"/>
                <a:gd name="T11" fmla="*/ 1 h 16"/>
                <a:gd name="T12" fmla="*/ 5 w 47"/>
                <a:gd name="T13" fmla="*/ 1 h 16"/>
                <a:gd name="T14" fmla="*/ 5 w 47"/>
                <a:gd name="T15" fmla="*/ 1 h 16"/>
                <a:gd name="T16" fmla="*/ 5 w 47"/>
                <a:gd name="T17" fmla="*/ 1 h 16"/>
                <a:gd name="T18" fmla="*/ 5 w 47"/>
                <a:gd name="T19" fmla="*/ 1 h 16"/>
                <a:gd name="T20" fmla="*/ 5 w 47"/>
                <a:gd name="T21" fmla="*/ 1 h 16"/>
                <a:gd name="T22" fmla="*/ 5 w 47"/>
                <a:gd name="T23" fmla="*/ 1 h 16"/>
                <a:gd name="T24" fmla="*/ 5 w 47"/>
                <a:gd name="T25" fmla="*/ 1 h 16"/>
                <a:gd name="T26" fmla="*/ 4 w 47"/>
                <a:gd name="T27" fmla="*/ 1 h 16"/>
                <a:gd name="T28" fmla="*/ 4 w 47"/>
                <a:gd name="T29" fmla="*/ 2 h 16"/>
                <a:gd name="T30" fmla="*/ 4 w 47"/>
                <a:gd name="T31" fmla="*/ 1 h 16"/>
                <a:gd name="T32" fmla="*/ 3 w 47"/>
                <a:gd name="T33" fmla="*/ 1 h 16"/>
                <a:gd name="T34" fmla="*/ 3 w 47"/>
                <a:gd name="T35" fmla="*/ 1 h 16"/>
                <a:gd name="T36" fmla="*/ 2 w 47"/>
                <a:gd name="T37" fmla="*/ 1 h 16"/>
                <a:gd name="T38" fmla="*/ 2 w 47"/>
                <a:gd name="T39" fmla="*/ 1 h 16"/>
                <a:gd name="T40" fmla="*/ 1 w 47"/>
                <a:gd name="T41" fmla="*/ 1 h 16"/>
                <a:gd name="T42" fmla="*/ 1 w 47"/>
                <a:gd name="T43" fmla="*/ 1 h 16"/>
                <a:gd name="T44" fmla="*/ 0 w 47"/>
                <a:gd name="T45" fmla="*/ 1 h 16"/>
                <a:gd name="T46" fmla="*/ 0 w 47"/>
                <a:gd name="T47" fmla="*/ 1 h 16"/>
                <a:gd name="T48" fmla="*/ 0 w 47"/>
                <a:gd name="T49" fmla="*/ 1 h 16"/>
                <a:gd name="T50" fmla="*/ 0 w 47"/>
                <a:gd name="T51" fmla="*/ 1 h 16"/>
                <a:gd name="T52" fmla="*/ 0 w 47"/>
                <a:gd name="T53" fmla="*/ 1 h 16"/>
                <a:gd name="T54" fmla="*/ 0 w 47"/>
                <a:gd name="T55" fmla="*/ 1 h 16"/>
                <a:gd name="T56" fmla="*/ 0 w 47"/>
                <a:gd name="T57" fmla="*/ 1 h 16"/>
                <a:gd name="T58" fmla="*/ 0 w 47"/>
                <a:gd name="T59" fmla="*/ 1 h 16"/>
                <a:gd name="T60" fmla="*/ 0 w 47"/>
                <a:gd name="T61" fmla="*/ 1 h 16"/>
                <a:gd name="T62" fmla="*/ 0 w 47"/>
                <a:gd name="T63" fmla="*/ 1 h 16"/>
                <a:gd name="T64" fmla="*/ 0 w 47"/>
                <a:gd name="T65" fmla="*/ 1 h 16"/>
                <a:gd name="T66" fmla="*/ 0 w 47"/>
                <a:gd name="T67" fmla="*/ 1 h 16"/>
                <a:gd name="T68" fmla="*/ 0 w 47"/>
                <a:gd name="T69" fmla="*/ 1 h 16"/>
                <a:gd name="T70" fmla="*/ 0 w 47"/>
                <a:gd name="T71" fmla="*/ 1 h 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7"/>
                <a:gd name="T109" fmla="*/ 0 h 16"/>
                <a:gd name="T110" fmla="*/ 47 w 47"/>
                <a:gd name="T111" fmla="*/ 16 h 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7" h="16">
                  <a:moveTo>
                    <a:pt x="4" y="2"/>
                  </a:moveTo>
                  <a:lnTo>
                    <a:pt x="8" y="2"/>
                  </a:lnTo>
                  <a:lnTo>
                    <a:pt x="14" y="3"/>
                  </a:lnTo>
                  <a:lnTo>
                    <a:pt x="19" y="3"/>
                  </a:lnTo>
                  <a:lnTo>
                    <a:pt x="24" y="5"/>
                  </a:lnTo>
                  <a:lnTo>
                    <a:pt x="29" y="5"/>
                  </a:lnTo>
                  <a:lnTo>
                    <a:pt x="35" y="5"/>
                  </a:lnTo>
                  <a:lnTo>
                    <a:pt x="39" y="3"/>
                  </a:lnTo>
                  <a:lnTo>
                    <a:pt x="43" y="2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47" y="2"/>
                  </a:lnTo>
                  <a:lnTo>
                    <a:pt x="47" y="3"/>
                  </a:lnTo>
                  <a:lnTo>
                    <a:pt x="47" y="5"/>
                  </a:lnTo>
                  <a:lnTo>
                    <a:pt x="47" y="6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5" y="9"/>
                  </a:lnTo>
                  <a:lnTo>
                    <a:pt x="44" y="9"/>
                  </a:lnTo>
                  <a:lnTo>
                    <a:pt x="43" y="10"/>
                  </a:lnTo>
                  <a:lnTo>
                    <a:pt x="41" y="11"/>
                  </a:lnTo>
                  <a:lnTo>
                    <a:pt x="40" y="11"/>
                  </a:lnTo>
                  <a:lnTo>
                    <a:pt x="39" y="11"/>
                  </a:lnTo>
                  <a:lnTo>
                    <a:pt x="39" y="14"/>
                  </a:lnTo>
                  <a:lnTo>
                    <a:pt x="39" y="16"/>
                  </a:lnTo>
                  <a:lnTo>
                    <a:pt x="37" y="16"/>
                  </a:lnTo>
                  <a:lnTo>
                    <a:pt x="35" y="16"/>
                  </a:lnTo>
                  <a:lnTo>
                    <a:pt x="33" y="14"/>
                  </a:lnTo>
                  <a:lnTo>
                    <a:pt x="32" y="14"/>
                  </a:lnTo>
                  <a:lnTo>
                    <a:pt x="29" y="14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5" y="14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18" y="11"/>
                  </a:lnTo>
                  <a:lnTo>
                    <a:pt x="15" y="11"/>
                  </a:lnTo>
                  <a:lnTo>
                    <a:pt x="13" y="11"/>
                  </a:lnTo>
                  <a:lnTo>
                    <a:pt x="11" y="13"/>
                  </a:lnTo>
                  <a:lnTo>
                    <a:pt x="8" y="13"/>
                  </a:lnTo>
                  <a:lnTo>
                    <a:pt x="6" y="14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3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1" name="Freeform 164"/>
            <p:cNvSpPr>
              <a:spLocks/>
            </p:cNvSpPr>
            <p:nvPr/>
          </p:nvSpPr>
          <p:spPr bwMode="auto">
            <a:xfrm>
              <a:off x="1348" y="3563"/>
              <a:ext cx="23" cy="8"/>
            </a:xfrm>
            <a:custGeom>
              <a:avLst/>
              <a:gdLst>
                <a:gd name="T0" fmla="*/ 0 w 47"/>
                <a:gd name="T1" fmla="*/ 1 h 16"/>
                <a:gd name="T2" fmla="*/ 1 w 47"/>
                <a:gd name="T3" fmla="*/ 1 h 16"/>
                <a:gd name="T4" fmla="*/ 1 w 47"/>
                <a:gd name="T5" fmla="*/ 1 h 16"/>
                <a:gd name="T6" fmla="*/ 2 w 47"/>
                <a:gd name="T7" fmla="*/ 1 h 16"/>
                <a:gd name="T8" fmla="*/ 3 w 47"/>
                <a:gd name="T9" fmla="*/ 1 h 16"/>
                <a:gd name="T10" fmla="*/ 3 w 47"/>
                <a:gd name="T11" fmla="*/ 1 h 16"/>
                <a:gd name="T12" fmla="*/ 4 w 47"/>
                <a:gd name="T13" fmla="*/ 1 h 16"/>
                <a:gd name="T14" fmla="*/ 4 w 47"/>
                <a:gd name="T15" fmla="*/ 1 h 16"/>
                <a:gd name="T16" fmla="*/ 5 w 47"/>
                <a:gd name="T17" fmla="*/ 1 h 16"/>
                <a:gd name="T18" fmla="*/ 5 w 47"/>
                <a:gd name="T19" fmla="*/ 0 h 16"/>
                <a:gd name="T20" fmla="*/ 5 w 47"/>
                <a:gd name="T21" fmla="*/ 0 h 16"/>
                <a:gd name="T22" fmla="*/ 5 w 47"/>
                <a:gd name="T23" fmla="*/ 1 h 16"/>
                <a:gd name="T24" fmla="*/ 5 w 47"/>
                <a:gd name="T25" fmla="*/ 1 h 16"/>
                <a:gd name="T26" fmla="*/ 5 w 47"/>
                <a:gd name="T27" fmla="*/ 1 h 16"/>
                <a:gd name="T28" fmla="*/ 5 w 47"/>
                <a:gd name="T29" fmla="*/ 1 h 16"/>
                <a:gd name="T30" fmla="*/ 5 w 47"/>
                <a:gd name="T31" fmla="*/ 1 h 16"/>
                <a:gd name="T32" fmla="*/ 5 w 47"/>
                <a:gd name="T33" fmla="*/ 1 h 16"/>
                <a:gd name="T34" fmla="*/ 5 w 47"/>
                <a:gd name="T35" fmla="*/ 1 h 16"/>
                <a:gd name="T36" fmla="*/ 5 w 47"/>
                <a:gd name="T37" fmla="*/ 1 h 16"/>
                <a:gd name="T38" fmla="*/ 5 w 47"/>
                <a:gd name="T39" fmla="*/ 1 h 16"/>
                <a:gd name="T40" fmla="*/ 5 w 47"/>
                <a:gd name="T41" fmla="*/ 1 h 16"/>
                <a:gd name="T42" fmla="*/ 5 w 47"/>
                <a:gd name="T43" fmla="*/ 1 h 16"/>
                <a:gd name="T44" fmla="*/ 4 w 47"/>
                <a:gd name="T45" fmla="*/ 1 h 16"/>
                <a:gd name="T46" fmla="*/ 4 w 47"/>
                <a:gd name="T47" fmla="*/ 1 h 16"/>
                <a:gd name="T48" fmla="*/ 4 w 47"/>
                <a:gd name="T49" fmla="*/ 2 h 16"/>
                <a:gd name="T50" fmla="*/ 4 w 47"/>
                <a:gd name="T51" fmla="*/ 2 h 16"/>
                <a:gd name="T52" fmla="*/ 4 w 47"/>
                <a:gd name="T53" fmla="*/ 2 h 16"/>
                <a:gd name="T54" fmla="*/ 4 w 47"/>
                <a:gd name="T55" fmla="*/ 1 h 16"/>
                <a:gd name="T56" fmla="*/ 4 w 47"/>
                <a:gd name="T57" fmla="*/ 1 h 16"/>
                <a:gd name="T58" fmla="*/ 3 w 47"/>
                <a:gd name="T59" fmla="*/ 1 h 16"/>
                <a:gd name="T60" fmla="*/ 3 w 47"/>
                <a:gd name="T61" fmla="*/ 1 h 16"/>
                <a:gd name="T62" fmla="*/ 3 w 47"/>
                <a:gd name="T63" fmla="*/ 1 h 16"/>
                <a:gd name="T64" fmla="*/ 3 w 47"/>
                <a:gd name="T65" fmla="*/ 1 h 16"/>
                <a:gd name="T66" fmla="*/ 2 w 47"/>
                <a:gd name="T67" fmla="*/ 1 h 16"/>
                <a:gd name="T68" fmla="*/ 2 w 47"/>
                <a:gd name="T69" fmla="*/ 1 h 16"/>
                <a:gd name="T70" fmla="*/ 2 w 47"/>
                <a:gd name="T71" fmla="*/ 1 h 16"/>
                <a:gd name="T72" fmla="*/ 1 w 47"/>
                <a:gd name="T73" fmla="*/ 1 h 16"/>
                <a:gd name="T74" fmla="*/ 1 w 47"/>
                <a:gd name="T75" fmla="*/ 1 h 16"/>
                <a:gd name="T76" fmla="*/ 1 w 47"/>
                <a:gd name="T77" fmla="*/ 1 h 16"/>
                <a:gd name="T78" fmla="*/ 1 w 47"/>
                <a:gd name="T79" fmla="*/ 1 h 16"/>
                <a:gd name="T80" fmla="*/ 0 w 47"/>
                <a:gd name="T81" fmla="*/ 1 h 16"/>
                <a:gd name="T82" fmla="*/ 0 w 47"/>
                <a:gd name="T83" fmla="*/ 1 h 16"/>
                <a:gd name="T84" fmla="*/ 0 w 47"/>
                <a:gd name="T85" fmla="*/ 1 h 16"/>
                <a:gd name="T86" fmla="*/ 0 w 47"/>
                <a:gd name="T87" fmla="*/ 1 h 16"/>
                <a:gd name="T88" fmla="*/ 0 w 47"/>
                <a:gd name="T89" fmla="*/ 1 h 16"/>
                <a:gd name="T90" fmla="*/ 0 w 47"/>
                <a:gd name="T91" fmla="*/ 1 h 16"/>
                <a:gd name="T92" fmla="*/ 0 w 47"/>
                <a:gd name="T93" fmla="*/ 1 h 16"/>
                <a:gd name="T94" fmla="*/ 0 w 47"/>
                <a:gd name="T95" fmla="*/ 1 h 16"/>
                <a:gd name="T96" fmla="*/ 0 w 47"/>
                <a:gd name="T97" fmla="*/ 1 h 16"/>
                <a:gd name="T98" fmla="*/ 0 w 47"/>
                <a:gd name="T99" fmla="*/ 1 h 16"/>
                <a:gd name="T100" fmla="*/ 0 w 47"/>
                <a:gd name="T101" fmla="*/ 1 h 16"/>
                <a:gd name="T102" fmla="*/ 0 w 47"/>
                <a:gd name="T103" fmla="*/ 1 h 16"/>
                <a:gd name="T104" fmla="*/ 0 w 47"/>
                <a:gd name="T105" fmla="*/ 1 h 16"/>
                <a:gd name="T106" fmla="*/ 0 w 47"/>
                <a:gd name="T107" fmla="*/ 1 h 16"/>
                <a:gd name="T108" fmla="*/ 0 w 47"/>
                <a:gd name="T109" fmla="*/ 1 h 16"/>
                <a:gd name="T110" fmla="*/ 0 w 47"/>
                <a:gd name="T111" fmla="*/ 1 h 16"/>
                <a:gd name="T112" fmla="*/ 0 w 47"/>
                <a:gd name="T113" fmla="*/ 1 h 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7"/>
                <a:gd name="T172" fmla="*/ 0 h 16"/>
                <a:gd name="T173" fmla="*/ 47 w 47"/>
                <a:gd name="T174" fmla="*/ 16 h 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7" h="16">
                  <a:moveTo>
                    <a:pt x="4" y="2"/>
                  </a:moveTo>
                  <a:lnTo>
                    <a:pt x="8" y="2"/>
                  </a:lnTo>
                  <a:lnTo>
                    <a:pt x="14" y="3"/>
                  </a:lnTo>
                  <a:lnTo>
                    <a:pt x="19" y="3"/>
                  </a:lnTo>
                  <a:lnTo>
                    <a:pt x="24" y="5"/>
                  </a:lnTo>
                  <a:lnTo>
                    <a:pt x="29" y="5"/>
                  </a:lnTo>
                  <a:lnTo>
                    <a:pt x="35" y="5"/>
                  </a:lnTo>
                  <a:lnTo>
                    <a:pt x="39" y="3"/>
                  </a:lnTo>
                  <a:lnTo>
                    <a:pt x="43" y="2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47" y="2"/>
                  </a:lnTo>
                  <a:lnTo>
                    <a:pt x="47" y="3"/>
                  </a:lnTo>
                  <a:lnTo>
                    <a:pt x="47" y="5"/>
                  </a:lnTo>
                  <a:lnTo>
                    <a:pt x="47" y="6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5" y="9"/>
                  </a:lnTo>
                  <a:lnTo>
                    <a:pt x="44" y="9"/>
                  </a:lnTo>
                  <a:lnTo>
                    <a:pt x="43" y="10"/>
                  </a:lnTo>
                  <a:lnTo>
                    <a:pt x="41" y="11"/>
                  </a:lnTo>
                  <a:lnTo>
                    <a:pt x="40" y="11"/>
                  </a:lnTo>
                  <a:lnTo>
                    <a:pt x="39" y="11"/>
                  </a:lnTo>
                  <a:lnTo>
                    <a:pt x="39" y="14"/>
                  </a:lnTo>
                  <a:lnTo>
                    <a:pt x="39" y="16"/>
                  </a:lnTo>
                  <a:lnTo>
                    <a:pt x="37" y="16"/>
                  </a:lnTo>
                  <a:lnTo>
                    <a:pt x="35" y="16"/>
                  </a:lnTo>
                  <a:lnTo>
                    <a:pt x="33" y="14"/>
                  </a:lnTo>
                  <a:lnTo>
                    <a:pt x="32" y="14"/>
                  </a:lnTo>
                  <a:lnTo>
                    <a:pt x="29" y="14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5" y="14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18" y="11"/>
                  </a:lnTo>
                  <a:lnTo>
                    <a:pt x="15" y="11"/>
                  </a:lnTo>
                  <a:lnTo>
                    <a:pt x="13" y="11"/>
                  </a:lnTo>
                  <a:lnTo>
                    <a:pt x="11" y="13"/>
                  </a:lnTo>
                  <a:lnTo>
                    <a:pt x="8" y="13"/>
                  </a:lnTo>
                  <a:lnTo>
                    <a:pt x="6" y="14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3"/>
                  </a:lnTo>
                  <a:lnTo>
                    <a:pt x="4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7"/>
          <p:cNvGrpSpPr>
            <a:grpSpLocks noChangeAspect="1"/>
          </p:cNvGrpSpPr>
          <p:nvPr/>
        </p:nvGrpSpPr>
        <p:grpSpPr bwMode="auto">
          <a:xfrm>
            <a:off x="7924800" y="4114800"/>
            <a:ext cx="1766888" cy="1814513"/>
            <a:chOff x="2880" y="2928"/>
            <a:chExt cx="1113" cy="1143"/>
          </a:xfrm>
        </p:grpSpPr>
        <p:sp>
          <p:nvSpPr>
            <p:cNvPr id="9382" name="AutoShape 166"/>
            <p:cNvSpPr>
              <a:spLocks noChangeAspect="1" noChangeArrowheads="1" noTextEdit="1"/>
            </p:cNvSpPr>
            <p:nvPr/>
          </p:nvSpPr>
          <p:spPr bwMode="auto">
            <a:xfrm>
              <a:off x="2880" y="2928"/>
              <a:ext cx="1113" cy="1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3" name="Freeform 168"/>
            <p:cNvSpPr>
              <a:spLocks/>
            </p:cNvSpPr>
            <p:nvPr/>
          </p:nvSpPr>
          <p:spPr bwMode="auto">
            <a:xfrm>
              <a:off x="2880" y="2929"/>
              <a:ext cx="1113" cy="765"/>
            </a:xfrm>
            <a:custGeom>
              <a:avLst/>
              <a:gdLst>
                <a:gd name="T0" fmla="*/ 188 w 2226"/>
                <a:gd name="T1" fmla="*/ 20 h 1531"/>
                <a:gd name="T2" fmla="*/ 160 w 2226"/>
                <a:gd name="T3" fmla="*/ 11 h 1531"/>
                <a:gd name="T4" fmla="*/ 144 w 2226"/>
                <a:gd name="T5" fmla="*/ 6 h 1531"/>
                <a:gd name="T6" fmla="*/ 141 w 2226"/>
                <a:gd name="T7" fmla="*/ 4 h 1531"/>
                <a:gd name="T8" fmla="*/ 130 w 2226"/>
                <a:gd name="T9" fmla="*/ 2 h 1531"/>
                <a:gd name="T10" fmla="*/ 110 w 2226"/>
                <a:gd name="T11" fmla="*/ 0 h 1531"/>
                <a:gd name="T12" fmla="*/ 92 w 2226"/>
                <a:gd name="T13" fmla="*/ 0 h 1531"/>
                <a:gd name="T14" fmla="*/ 82 w 2226"/>
                <a:gd name="T15" fmla="*/ 0 h 1531"/>
                <a:gd name="T16" fmla="*/ 72 w 2226"/>
                <a:gd name="T17" fmla="*/ 2 h 1531"/>
                <a:gd name="T18" fmla="*/ 61 w 2226"/>
                <a:gd name="T19" fmla="*/ 4 h 1531"/>
                <a:gd name="T20" fmla="*/ 50 w 2226"/>
                <a:gd name="T21" fmla="*/ 7 h 1531"/>
                <a:gd name="T22" fmla="*/ 42 w 2226"/>
                <a:gd name="T23" fmla="*/ 11 h 1531"/>
                <a:gd name="T24" fmla="*/ 36 w 2226"/>
                <a:gd name="T25" fmla="*/ 15 h 1531"/>
                <a:gd name="T26" fmla="*/ 24 w 2226"/>
                <a:gd name="T27" fmla="*/ 29 h 1531"/>
                <a:gd name="T28" fmla="*/ 15 w 2226"/>
                <a:gd name="T29" fmla="*/ 47 h 1531"/>
                <a:gd name="T30" fmla="*/ 9 w 2226"/>
                <a:gd name="T31" fmla="*/ 70 h 1531"/>
                <a:gd name="T32" fmla="*/ 3 w 2226"/>
                <a:gd name="T33" fmla="*/ 97 h 1531"/>
                <a:gd name="T34" fmla="*/ 1 w 2226"/>
                <a:gd name="T35" fmla="*/ 119 h 1531"/>
                <a:gd name="T36" fmla="*/ 1 w 2226"/>
                <a:gd name="T37" fmla="*/ 149 h 1531"/>
                <a:gd name="T38" fmla="*/ 6 w 2226"/>
                <a:gd name="T39" fmla="*/ 169 h 1531"/>
                <a:gd name="T40" fmla="*/ 15 w 2226"/>
                <a:gd name="T41" fmla="*/ 181 h 1531"/>
                <a:gd name="T42" fmla="*/ 23 w 2226"/>
                <a:gd name="T43" fmla="*/ 186 h 1531"/>
                <a:gd name="T44" fmla="*/ 34 w 2226"/>
                <a:gd name="T45" fmla="*/ 189 h 1531"/>
                <a:gd name="T46" fmla="*/ 45 w 2226"/>
                <a:gd name="T47" fmla="*/ 191 h 1531"/>
                <a:gd name="T48" fmla="*/ 52 w 2226"/>
                <a:gd name="T49" fmla="*/ 191 h 1531"/>
                <a:gd name="T50" fmla="*/ 60 w 2226"/>
                <a:gd name="T51" fmla="*/ 190 h 1531"/>
                <a:gd name="T52" fmla="*/ 70 w 2226"/>
                <a:gd name="T53" fmla="*/ 189 h 1531"/>
                <a:gd name="T54" fmla="*/ 89 w 2226"/>
                <a:gd name="T55" fmla="*/ 185 h 1531"/>
                <a:gd name="T56" fmla="*/ 117 w 2226"/>
                <a:gd name="T57" fmla="*/ 181 h 1531"/>
                <a:gd name="T58" fmla="*/ 140 w 2226"/>
                <a:gd name="T59" fmla="*/ 179 h 1531"/>
                <a:gd name="T60" fmla="*/ 154 w 2226"/>
                <a:gd name="T61" fmla="*/ 182 h 1531"/>
                <a:gd name="T62" fmla="*/ 170 w 2226"/>
                <a:gd name="T63" fmla="*/ 185 h 1531"/>
                <a:gd name="T64" fmla="*/ 189 w 2226"/>
                <a:gd name="T65" fmla="*/ 188 h 1531"/>
                <a:gd name="T66" fmla="*/ 207 w 2226"/>
                <a:gd name="T67" fmla="*/ 190 h 1531"/>
                <a:gd name="T68" fmla="*/ 216 w 2226"/>
                <a:gd name="T69" fmla="*/ 190 h 1531"/>
                <a:gd name="T70" fmla="*/ 226 w 2226"/>
                <a:gd name="T71" fmla="*/ 190 h 1531"/>
                <a:gd name="T72" fmla="*/ 235 w 2226"/>
                <a:gd name="T73" fmla="*/ 190 h 1531"/>
                <a:gd name="T74" fmla="*/ 243 w 2226"/>
                <a:gd name="T75" fmla="*/ 188 h 1531"/>
                <a:gd name="T76" fmla="*/ 251 w 2226"/>
                <a:gd name="T77" fmla="*/ 184 h 1531"/>
                <a:gd name="T78" fmla="*/ 258 w 2226"/>
                <a:gd name="T79" fmla="*/ 178 h 1531"/>
                <a:gd name="T80" fmla="*/ 267 w 2226"/>
                <a:gd name="T81" fmla="*/ 163 h 1531"/>
                <a:gd name="T82" fmla="*/ 274 w 2226"/>
                <a:gd name="T83" fmla="*/ 142 h 1531"/>
                <a:gd name="T84" fmla="*/ 278 w 2226"/>
                <a:gd name="T85" fmla="*/ 114 h 1531"/>
                <a:gd name="T86" fmla="*/ 278 w 2226"/>
                <a:gd name="T87" fmla="*/ 87 h 1531"/>
                <a:gd name="T88" fmla="*/ 273 w 2226"/>
                <a:gd name="T89" fmla="*/ 62 h 1531"/>
                <a:gd name="T90" fmla="*/ 268 w 2226"/>
                <a:gd name="T91" fmla="*/ 51 h 1531"/>
                <a:gd name="T92" fmla="*/ 261 w 2226"/>
                <a:gd name="T93" fmla="*/ 42 h 1531"/>
                <a:gd name="T94" fmla="*/ 252 w 2226"/>
                <a:gd name="T95" fmla="*/ 37 h 1531"/>
                <a:gd name="T96" fmla="*/ 242 w 2226"/>
                <a:gd name="T97" fmla="*/ 35 h 1531"/>
                <a:gd name="T98" fmla="*/ 230 w 2226"/>
                <a:gd name="T99" fmla="*/ 32 h 1531"/>
                <a:gd name="T100" fmla="*/ 218 w 2226"/>
                <a:gd name="T101" fmla="*/ 29 h 153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226"/>
                <a:gd name="T154" fmla="*/ 0 h 1531"/>
                <a:gd name="T155" fmla="*/ 2226 w 2226"/>
                <a:gd name="T156" fmla="*/ 1531 h 153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226" h="1531">
                  <a:moveTo>
                    <a:pt x="1709" y="224"/>
                  </a:moveTo>
                  <a:lnTo>
                    <a:pt x="1658" y="209"/>
                  </a:lnTo>
                  <a:lnTo>
                    <a:pt x="1606" y="193"/>
                  </a:lnTo>
                  <a:lnTo>
                    <a:pt x="1555" y="178"/>
                  </a:lnTo>
                  <a:lnTo>
                    <a:pt x="1506" y="163"/>
                  </a:lnTo>
                  <a:lnTo>
                    <a:pt x="1458" y="146"/>
                  </a:lnTo>
                  <a:lnTo>
                    <a:pt x="1411" y="132"/>
                  </a:lnTo>
                  <a:lnTo>
                    <a:pt x="1368" y="118"/>
                  </a:lnTo>
                  <a:lnTo>
                    <a:pt x="1326" y="104"/>
                  </a:lnTo>
                  <a:lnTo>
                    <a:pt x="1287" y="91"/>
                  </a:lnTo>
                  <a:lnTo>
                    <a:pt x="1252" y="80"/>
                  </a:lnTo>
                  <a:lnTo>
                    <a:pt x="1222" y="69"/>
                  </a:lnTo>
                  <a:lnTo>
                    <a:pt x="1196" y="61"/>
                  </a:lnTo>
                  <a:lnTo>
                    <a:pt x="1175" y="53"/>
                  </a:lnTo>
                  <a:lnTo>
                    <a:pt x="1159" y="49"/>
                  </a:lnTo>
                  <a:lnTo>
                    <a:pt x="1150" y="45"/>
                  </a:lnTo>
                  <a:lnTo>
                    <a:pt x="1146" y="44"/>
                  </a:lnTo>
                  <a:lnTo>
                    <a:pt x="1144" y="44"/>
                  </a:lnTo>
                  <a:lnTo>
                    <a:pt x="1138" y="42"/>
                  </a:lnTo>
                  <a:lnTo>
                    <a:pt x="1129" y="39"/>
                  </a:lnTo>
                  <a:lnTo>
                    <a:pt x="1118" y="37"/>
                  </a:lnTo>
                  <a:lnTo>
                    <a:pt x="1101" y="34"/>
                  </a:lnTo>
                  <a:lnTo>
                    <a:pt x="1083" y="30"/>
                  </a:lnTo>
                  <a:lnTo>
                    <a:pt x="1061" y="26"/>
                  </a:lnTo>
                  <a:lnTo>
                    <a:pt x="1037" y="22"/>
                  </a:lnTo>
                  <a:lnTo>
                    <a:pt x="1010" y="17"/>
                  </a:lnTo>
                  <a:lnTo>
                    <a:pt x="983" y="14"/>
                  </a:lnTo>
                  <a:lnTo>
                    <a:pt x="952" y="9"/>
                  </a:lnTo>
                  <a:lnTo>
                    <a:pt x="919" y="7"/>
                  </a:lnTo>
                  <a:lnTo>
                    <a:pt x="885" y="4"/>
                  </a:lnTo>
                  <a:lnTo>
                    <a:pt x="850" y="1"/>
                  </a:lnTo>
                  <a:lnTo>
                    <a:pt x="813" y="0"/>
                  </a:lnTo>
                  <a:lnTo>
                    <a:pt x="775" y="0"/>
                  </a:lnTo>
                  <a:lnTo>
                    <a:pt x="759" y="0"/>
                  </a:lnTo>
                  <a:lnTo>
                    <a:pt x="743" y="0"/>
                  </a:lnTo>
                  <a:lnTo>
                    <a:pt x="727" y="1"/>
                  </a:lnTo>
                  <a:lnTo>
                    <a:pt x="711" y="1"/>
                  </a:lnTo>
                  <a:lnTo>
                    <a:pt x="694" y="2"/>
                  </a:lnTo>
                  <a:lnTo>
                    <a:pt x="677" y="4"/>
                  </a:lnTo>
                  <a:lnTo>
                    <a:pt x="661" y="5"/>
                  </a:lnTo>
                  <a:lnTo>
                    <a:pt x="644" y="7"/>
                  </a:lnTo>
                  <a:lnTo>
                    <a:pt x="628" y="9"/>
                  </a:lnTo>
                  <a:lnTo>
                    <a:pt x="611" y="11"/>
                  </a:lnTo>
                  <a:lnTo>
                    <a:pt x="595" y="14"/>
                  </a:lnTo>
                  <a:lnTo>
                    <a:pt x="577" y="16"/>
                  </a:lnTo>
                  <a:lnTo>
                    <a:pt x="560" y="20"/>
                  </a:lnTo>
                  <a:lnTo>
                    <a:pt x="544" y="22"/>
                  </a:lnTo>
                  <a:lnTo>
                    <a:pt x="527" y="27"/>
                  </a:lnTo>
                  <a:lnTo>
                    <a:pt x="510" y="30"/>
                  </a:lnTo>
                  <a:lnTo>
                    <a:pt x="491" y="35"/>
                  </a:lnTo>
                  <a:lnTo>
                    <a:pt x="472" y="40"/>
                  </a:lnTo>
                  <a:lnTo>
                    <a:pt x="455" y="45"/>
                  </a:lnTo>
                  <a:lnTo>
                    <a:pt x="439" y="51"/>
                  </a:lnTo>
                  <a:lnTo>
                    <a:pt x="423" y="57"/>
                  </a:lnTo>
                  <a:lnTo>
                    <a:pt x="407" y="62"/>
                  </a:lnTo>
                  <a:lnTo>
                    <a:pt x="393" y="67"/>
                  </a:lnTo>
                  <a:lnTo>
                    <a:pt x="379" y="73"/>
                  </a:lnTo>
                  <a:lnTo>
                    <a:pt x="365" y="80"/>
                  </a:lnTo>
                  <a:lnTo>
                    <a:pt x="353" y="85"/>
                  </a:lnTo>
                  <a:lnTo>
                    <a:pt x="341" y="91"/>
                  </a:lnTo>
                  <a:lnTo>
                    <a:pt x="330" y="97"/>
                  </a:lnTo>
                  <a:lnTo>
                    <a:pt x="319" y="104"/>
                  </a:lnTo>
                  <a:lnTo>
                    <a:pt x="309" y="111"/>
                  </a:lnTo>
                  <a:lnTo>
                    <a:pt x="298" y="117"/>
                  </a:lnTo>
                  <a:lnTo>
                    <a:pt x="289" y="123"/>
                  </a:lnTo>
                  <a:lnTo>
                    <a:pt x="264" y="144"/>
                  </a:lnTo>
                  <a:lnTo>
                    <a:pt x="242" y="166"/>
                  </a:lnTo>
                  <a:lnTo>
                    <a:pt x="224" y="189"/>
                  </a:lnTo>
                  <a:lnTo>
                    <a:pt x="207" y="212"/>
                  </a:lnTo>
                  <a:lnTo>
                    <a:pt x="192" y="238"/>
                  </a:lnTo>
                  <a:lnTo>
                    <a:pt x="180" y="263"/>
                  </a:lnTo>
                  <a:lnTo>
                    <a:pt x="166" y="289"/>
                  </a:lnTo>
                  <a:lnTo>
                    <a:pt x="152" y="317"/>
                  </a:lnTo>
                  <a:lnTo>
                    <a:pt x="139" y="345"/>
                  </a:lnTo>
                  <a:lnTo>
                    <a:pt x="127" y="376"/>
                  </a:lnTo>
                  <a:lnTo>
                    <a:pt x="114" y="410"/>
                  </a:lnTo>
                  <a:lnTo>
                    <a:pt x="103" y="447"/>
                  </a:lnTo>
                  <a:lnTo>
                    <a:pt x="92" y="486"/>
                  </a:lnTo>
                  <a:lnTo>
                    <a:pt x="82" y="526"/>
                  </a:lnTo>
                  <a:lnTo>
                    <a:pt x="71" y="567"/>
                  </a:lnTo>
                  <a:lnTo>
                    <a:pt x="62" y="609"/>
                  </a:lnTo>
                  <a:lnTo>
                    <a:pt x="53" y="652"/>
                  </a:lnTo>
                  <a:lnTo>
                    <a:pt x="45" y="696"/>
                  </a:lnTo>
                  <a:lnTo>
                    <a:pt x="38" y="738"/>
                  </a:lnTo>
                  <a:lnTo>
                    <a:pt x="31" y="777"/>
                  </a:lnTo>
                  <a:lnTo>
                    <a:pt x="25" y="815"/>
                  </a:lnTo>
                  <a:lnTo>
                    <a:pt x="21" y="848"/>
                  </a:lnTo>
                  <a:lnTo>
                    <a:pt x="17" y="878"/>
                  </a:lnTo>
                  <a:lnTo>
                    <a:pt x="14" y="903"/>
                  </a:lnTo>
                  <a:lnTo>
                    <a:pt x="8" y="956"/>
                  </a:lnTo>
                  <a:lnTo>
                    <a:pt x="3" y="1006"/>
                  </a:lnTo>
                  <a:lnTo>
                    <a:pt x="1" y="1054"/>
                  </a:lnTo>
                  <a:lnTo>
                    <a:pt x="0" y="1099"/>
                  </a:lnTo>
                  <a:lnTo>
                    <a:pt x="2" y="1148"/>
                  </a:lnTo>
                  <a:lnTo>
                    <a:pt x="6" y="1193"/>
                  </a:lnTo>
                  <a:lnTo>
                    <a:pt x="12" y="1234"/>
                  </a:lnTo>
                  <a:lnTo>
                    <a:pt x="20" y="1272"/>
                  </a:lnTo>
                  <a:lnTo>
                    <a:pt x="28" y="1301"/>
                  </a:lnTo>
                  <a:lnTo>
                    <a:pt x="37" y="1328"/>
                  </a:lnTo>
                  <a:lnTo>
                    <a:pt x="48" y="1352"/>
                  </a:lnTo>
                  <a:lnTo>
                    <a:pt x="61" y="1375"/>
                  </a:lnTo>
                  <a:lnTo>
                    <a:pt x="75" y="1397"/>
                  </a:lnTo>
                  <a:lnTo>
                    <a:pt x="90" y="1416"/>
                  </a:lnTo>
                  <a:lnTo>
                    <a:pt x="107" y="1435"/>
                  </a:lnTo>
                  <a:lnTo>
                    <a:pt x="126" y="1451"/>
                  </a:lnTo>
                  <a:lnTo>
                    <a:pt x="137" y="1460"/>
                  </a:lnTo>
                  <a:lnTo>
                    <a:pt x="150" y="1468"/>
                  </a:lnTo>
                  <a:lnTo>
                    <a:pt x="164" y="1476"/>
                  </a:lnTo>
                  <a:lnTo>
                    <a:pt x="176" y="1484"/>
                  </a:lnTo>
                  <a:lnTo>
                    <a:pt x="191" y="1491"/>
                  </a:lnTo>
                  <a:lnTo>
                    <a:pt x="205" y="1497"/>
                  </a:lnTo>
                  <a:lnTo>
                    <a:pt x="221" y="1503"/>
                  </a:lnTo>
                  <a:lnTo>
                    <a:pt x="236" y="1508"/>
                  </a:lnTo>
                  <a:lnTo>
                    <a:pt x="253" y="1513"/>
                  </a:lnTo>
                  <a:lnTo>
                    <a:pt x="270" y="1518"/>
                  </a:lnTo>
                  <a:lnTo>
                    <a:pt x="288" y="1521"/>
                  </a:lnTo>
                  <a:lnTo>
                    <a:pt x="306" y="1525"/>
                  </a:lnTo>
                  <a:lnTo>
                    <a:pt x="325" y="1527"/>
                  </a:lnTo>
                  <a:lnTo>
                    <a:pt x="345" y="1529"/>
                  </a:lnTo>
                  <a:lnTo>
                    <a:pt x="364" y="1530"/>
                  </a:lnTo>
                  <a:lnTo>
                    <a:pt x="385" y="1531"/>
                  </a:lnTo>
                  <a:lnTo>
                    <a:pt x="392" y="1531"/>
                  </a:lnTo>
                  <a:lnTo>
                    <a:pt x="401" y="1531"/>
                  </a:lnTo>
                  <a:lnTo>
                    <a:pt x="410" y="1530"/>
                  </a:lnTo>
                  <a:lnTo>
                    <a:pt x="419" y="1530"/>
                  </a:lnTo>
                  <a:lnTo>
                    <a:pt x="431" y="1529"/>
                  </a:lnTo>
                  <a:lnTo>
                    <a:pt x="442" y="1528"/>
                  </a:lnTo>
                  <a:lnTo>
                    <a:pt x="454" y="1527"/>
                  </a:lnTo>
                  <a:lnTo>
                    <a:pt x="468" y="1525"/>
                  </a:lnTo>
                  <a:lnTo>
                    <a:pt x="480" y="1523"/>
                  </a:lnTo>
                  <a:lnTo>
                    <a:pt x="495" y="1521"/>
                  </a:lnTo>
                  <a:lnTo>
                    <a:pt x="510" y="1519"/>
                  </a:lnTo>
                  <a:lnTo>
                    <a:pt x="525" y="1516"/>
                  </a:lnTo>
                  <a:lnTo>
                    <a:pt x="542" y="1514"/>
                  </a:lnTo>
                  <a:lnTo>
                    <a:pt x="558" y="1512"/>
                  </a:lnTo>
                  <a:lnTo>
                    <a:pt x="575" y="1510"/>
                  </a:lnTo>
                  <a:lnTo>
                    <a:pt x="592" y="1507"/>
                  </a:lnTo>
                  <a:lnTo>
                    <a:pt x="633" y="1500"/>
                  </a:lnTo>
                  <a:lnTo>
                    <a:pt x="675" y="1493"/>
                  </a:lnTo>
                  <a:lnTo>
                    <a:pt x="718" y="1487"/>
                  </a:lnTo>
                  <a:lnTo>
                    <a:pt x="762" y="1480"/>
                  </a:lnTo>
                  <a:lnTo>
                    <a:pt x="805" y="1473"/>
                  </a:lnTo>
                  <a:lnTo>
                    <a:pt x="849" y="1466"/>
                  </a:lnTo>
                  <a:lnTo>
                    <a:pt x="893" y="1459"/>
                  </a:lnTo>
                  <a:lnTo>
                    <a:pt x="936" y="1453"/>
                  </a:lnTo>
                  <a:lnTo>
                    <a:pt x="977" y="1448"/>
                  </a:lnTo>
                  <a:lnTo>
                    <a:pt x="1016" y="1444"/>
                  </a:lnTo>
                  <a:lnTo>
                    <a:pt x="1054" y="1442"/>
                  </a:lnTo>
                  <a:lnTo>
                    <a:pt x="1089" y="1439"/>
                  </a:lnTo>
                  <a:lnTo>
                    <a:pt x="1121" y="1438"/>
                  </a:lnTo>
                  <a:lnTo>
                    <a:pt x="1150" y="1439"/>
                  </a:lnTo>
                  <a:lnTo>
                    <a:pt x="1174" y="1442"/>
                  </a:lnTo>
                  <a:lnTo>
                    <a:pt x="1195" y="1446"/>
                  </a:lnTo>
                  <a:lnTo>
                    <a:pt x="1214" y="1452"/>
                  </a:lnTo>
                  <a:lnTo>
                    <a:pt x="1236" y="1457"/>
                  </a:lnTo>
                  <a:lnTo>
                    <a:pt x="1258" y="1462"/>
                  </a:lnTo>
                  <a:lnTo>
                    <a:pt x="1282" y="1468"/>
                  </a:lnTo>
                  <a:lnTo>
                    <a:pt x="1308" y="1473"/>
                  </a:lnTo>
                  <a:lnTo>
                    <a:pt x="1333" y="1478"/>
                  </a:lnTo>
                  <a:lnTo>
                    <a:pt x="1361" y="1484"/>
                  </a:lnTo>
                  <a:lnTo>
                    <a:pt x="1390" y="1489"/>
                  </a:lnTo>
                  <a:lnTo>
                    <a:pt x="1418" y="1495"/>
                  </a:lnTo>
                  <a:lnTo>
                    <a:pt x="1449" y="1499"/>
                  </a:lnTo>
                  <a:lnTo>
                    <a:pt x="1481" y="1504"/>
                  </a:lnTo>
                  <a:lnTo>
                    <a:pt x="1513" y="1508"/>
                  </a:lnTo>
                  <a:lnTo>
                    <a:pt x="1545" y="1512"/>
                  </a:lnTo>
                  <a:lnTo>
                    <a:pt x="1578" y="1515"/>
                  </a:lnTo>
                  <a:lnTo>
                    <a:pt x="1613" y="1519"/>
                  </a:lnTo>
                  <a:lnTo>
                    <a:pt x="1648" y="1521"/>
                  </a:lnTo>
                  <a:lnTo>
                    <a:pt x="1663" y="1522"/>
                  </a:lnTo>
                  <a:lnTo>
                    <a:pt x="1676" y="1522"/>
                  </a:lnTo>
                  <a:lnTo>
                    <a:pt x="1691" y="1523"/>
                  </a:lnTo>
                  <a:lnTo>
                    <a:pt x="1706" y="1523"/>
                  </a:lnTo>
                  <a:lnTo>
                    <a:pt x="1720" y="1525"/>
                  </a:lnTo>
                  <a:lnTo>
                    <a:pt x="1735" y="1525"/>
                  </a:lnTo>
                  <a:lnTo>
                    <a:pt x="1750" y="1525"/>
                  </a:lnTo>
                  <a:lnTo>
                    <a:pt x="1765" y="1525"/>
                  </a:lnTo>
                  <a:lnTo>
                    <a:pt x="1780" y="1526"/>
                  </a:lnTo>
                  <a:lnTo>
                    <a:pt x="1795" y="1525"/>
                  </a:lnTo>
                  <a:lnTo>
                    <a:pt x="1810" y="1525"/>
                  </a:lnTo>
                  <a:lnTo>
                    <a:pt x="1825" y="1525"/>
                  </a:lnTo>
                  <a:lnTo>
                    <a:pt x="1840" y="1525"/>
                  </a:lnTo>
                  <a:lnTo>
                    <a:pt x="1855" y="1523"/>
                  </a:lnTo>
                  <a:lnTo>
                    <a:pt x="1871" y="1523"/>
                  </a:lnTo>
                  <a:lnTo>
                    <a:pt x="1886" y="1522"/>
                  </a:lnTo>
                  <a:lnTo>
                    <a:pt x="1900" y="1521"/>
                  </a:lnTo>
                  <a:lnTo>
                    <a:pt x="1913" y="1519"/>
                  </a:lnTo>
                  <a:lnTo>
                    <a:pt x="1925" y="1516"/>
                  </a:lnTo>
                  <a:lnTo>
                    <a:pt x="1939" y="1513"/>
                  </a:lnTo>
                  <a:lnTo>
                    <a:pt x="1951" y="1508"/>
                  </a:lnTo>
                  <a:lnTo>
                    <a:pt x="1963" y="1504"/>
                  </a:lnTo>
                  <a:lnTo>
                    <a:pt x="1975" y="1498"/>
                  </a:lnTo>
                  <a:lnTo>
                    <a:pt x="1988" y="1491"/>
                  </a:lnTo>
                  <a:lnTo>
                    <a:pt x="1998" y="1484"/>
                  </a:lnTo>
                  <a:lnTo>
                    <a:pt x="2009" y="1476"/>
                  </a:lnTo>
                  <a:lnTo>
                    <a:pt x="2021" y="1467"/>
                  </a:lnTo>
                  <a:lnTo>
                    <a:pt x="2031" y="1458"/>
                  </a:lnTo>
                  <a:lnTo>
                    <a:pt x="2042" y="1448"/>
                  </a:lnTo>
                  <a:lnTo>
                    <a:pt x="2051" y="1438"/>
                  </a:lnTo>
                  <a:lnTo>
                    <a:pt x="2061" y="1427"/>
                  </a:lnTo>
                  <a:lnTo>
                    <a:pt x="2070" y="1415"/>
                  </a:lnTo>
                  <a:lnTo>
                    <a:pt x="2088" y="1391"/>
                  </a:lnTo>
                  <a:lnTo>
                    <a:pt x="2104" y="1366"/>
                  </a:lnTo>
                  <a:lnTo>
                    <a:pt x="2119" y="1338"/>
                  </a:lnTo>
                  <a:lnTo>
                    <a:pt x="2134" y="1309"/>
                  </a:lnTo>
                  <a:lnTo>
                    <a:pt x="2147" y="1278"/>
                  </a:lnTo>
                  <a:lnTo>
                    <a:pt x="2159" y="1247"/>
                  </a:lnTo>
                  <a:lnTo>
                    <a:pt x="2170" y="1213"/>
                  </a:lnTo>
                  <a:lnTo>
                    <a:pt x="2180" y="1180"/>
                  </a:lnTo>
                  <a:lnTo>
                    <a:pt x="2190" y="1139"/>
                  </a:lnTo>
                  <a:lnTo>
                    <a:pt x="2201" y="1096"/>
                  </a:lnTo>
                  <a:lnTo>
                    <a:pt x="2209" y="1053"/>
                  </a:lnTo>
                  <a:lnTo>
                    <a:pt x="2214" y="1008"/>
                  </a:lnTo>
                  <a:lnTo>
                    <a:pt x="2219" y="963"/>
                  </a:lnTo>
                  <a:lnTo>
                    <a:pt x="2224" y="918"/>
                  </a:lnTo>
                  <a:lnTo>
                    <a:pt x="2225" y="874"/>
                  </a:lnTo>
                  <a:lnTo>
                    <a:pt x="2226" y="829"/>
                  </a:lnTo>
                  <a:lnTo>
                    <a:pt x="2225" y="784"/>
                  </a:lnTo>
                  <a:lnTo>
                    <a:pt x="2223" y="740"/>
                  </a:lnTo>
                  <a:lnTo>
                    <a:pt x="2219" y="697"/>
                  </a:lnTo>
                  <a:lnTo>
                    <a:pt x="2214" y="655"/>
                  </a:lnTo>
                  <a:lnTo>
                    <a:pt x="2208" y="614"/>
                  </a:lnTo>
                  <a:lnTo>
                    <a:pt x="2198" y="574"/>
                  </a:lnTo>
                  <a:lnTo>
                    <a:pt x="2189" y="537"/>
                  </a:lnTo>
                  <a:lnTo>
                    <a:pt x="2178" y="501"/>
                  </a:lnTo>
                  <a:lnTo>
                    <a:pt x="2171" y="482"/>
                  </a:lnTo>
                  <a:lnTo>
                    <a:pt x="2163" y="462"/>
                  </a:lnTo>
                  <a:lnTo>
                    <a:pt x="2155" y="444"/>
                  </a:lnTo>
                  <a:lnTo>
                    <a:pt x="2147" y="426"/>
                  </a:lnTo>
                  <a:lnTo>
                    <a:pt x="2137" y="409"/>
                  </a:lnTo>
                  <a:lnTo>
                    <a:pt x="2127" y="393"/>
                  </a:lnTo>
                  <a:lnTo>
                    <a:pt x="2117" y="379"/>
                  </a:lnTo>
                  <a:lnTo>
                    <a:pt x="2106" y="365"/>
                  </a:lnTo>
                  <a:lnTo>
                    <a:pt x="2095" y="353"/>
                  </a:lnTo>
                  <a:lnTo>
                    <a:pt x="2083" y="341"/>
                  </a:lnTo>
                  <a:lnTo>
                    <a:pt x="2070" y="331"/>
                  </a:lnTo>
                  <a:lnTo>
                    <a:pt x="2058" y="322"/>
                  </a:lnTo>
                  <a:lnTo>
                    <a:pt x="2045" y="315"/>
                  </a:lnTo>
                  <a:lnTo>
                    <a:pt x="2030" y="308"/>
                  </a:lnTo>
                  <a:lnTo>
                    <a:pt x="2016" y="302"/>
                  </a:lnTo>
                  <a:lnTo>
                    <a:pt x="2001" y="299"/>
                  </a:lnTo>
                  <a:lnTo>
                    <a:pt x="1985" y="295"/>
                  </a:lnTo>
                  <a:lnTo>
                    <a:pt x="1969" y="292"/>
                  </a:lnTo>
                  <a:lnTo>
                    <a:pt x="1953" y="288"/>
                  </a:lnTo>
                  <a:lnTo>
                    <a:pt x="1936" y="284"/>
                  </a:lnTo>
                  <a:lnTo>
                    <a:pt x="1918" y="280"/>
                  </a:lnTo>
                  <a:lnTo>
                    <a:pt x="1900" y="276"/>
                  </a:lnTo>
                  <a:lnTo>
                    <a:pt x="1883" y="271"/>
                  </a:lnTo>
                  <a:lnTo>
                    <a:pt x="1864" y="266"/>
                  </a:lnTo>
                  <a:lnTo>
                    <a:pt x="1845" y="262"/>
                  </a:lnTo>
                  <a:lnTo>
                    <a:pt x="1826" y="256"/>
                  </a:lnTo>
                  <a:lnTo>
                    <a:pt x="1807" y="251"/>
                  </a:lnTo>
                  <a:lnTo>
                    <a:pt x="1787" y="246"/>
                  </a:lnTo>
                  <a:lnTo>
                    <a:pt x="1767" y="241"/>
                  </a:lnTo>
                  <a:lnTo>
                    <a:pt x="1748" y="235"/>
                  </a:lnTo>
                  <a:lnTo>
                    <a:pt x="1728" y="229"/>
                  </a:lnTo>
                  <a:lnTo>
                    <a:pt x="1709" y="224"/>
                  </a:lnTo>
                  <a:close/>
                </a:path>
              </a:pathLst>
            </a:custGeom>
            <a:solidFill>
              <a:srgbClr val="FF99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4" name="Freeform 169"/>
            <p:cNvSpPr>
              <a:spLocks/>
            </p:cNvSpPr>
            <p:nvPr/>
          </p:nvSpPr>
          <p:spPr bwMode="auto">
            <a:xfrm>
              <a:off x="3575" y="3109"/>
              <a:ext cx="84" cy="531"/>
            </a:xfrm>
            <a:custGeom>
              <a:avLst/>
              <a:gdLst>
                <a:gd name="T0" fmla="*/ 0 w 168"/>
                <a:gd name="T1" fmla="*/ 0 h 1062"/>
                <a:gd name="T2" fmla="*/ 3 w 168"/>
                <a:gd name="T3" fmla="*/ 8 h 1062"/>
                <a:gd name="T4" fmla="*/ 5 w 168"/>
                <a:gd name="T5" fmla="*/ 17 h 1062"/>
                <a:gd name="T6" fmla="*/ 7 w 168"/>
                <a:gd name="T7" fmla="*/ 25 h 1062"/>
                <a:gd name="T8" fmla="*/ 10 w 168"/>
                <a:gd name="T9" fmla="*/ 33 h 1062"/>
                <a:gd name="T10" fmla="*/ 12 w 168"/>
                <a:gd name="T11" fmla="*/ 41 h 1062"/>
                <a:gd name="T12" fmla="*/ 15 w 168"/>
                <a:gd name="T13" fmla="*/ 50 h 1062"/>
                <a:gd name="T14" fmla="*/ 18 w 168"/>
                <a:gd name="T15" fmla="*/ 58 h 1062"/>
                <a:gd name="T16" fmla="*/ 20 w 168"/>
                <a:gd name="T17" fmla="*/ 67 h 1062"/>
                <a:gd name="T18" fmla="*/ 21 w 168"/>
                <a:gd name="T19" fmla="*/ 74 h 1062"/>
                <a:gd name="T20" fmla="*/ 21 w 168"/>
                <a:gd name="T21" fmla="*/ 82 h 1062"/>
                <a:gd name="T22" fmla="*/ 21 w 168"/>
                <a:gd name="T23" fmla="*/ 90 h 1062"/>
                <a:gd name="T24" fmla="*/ 20 w 168"/>
                <a:gd name="T25" fmla="*/ 98 h 1062"/>
                <a:gd name="T26" fmla="*/ 20 w 168"/>
                <a:gd name="T27" fmla="*/ 101 h 1062"/>
                <a:gd name="T28" fmla="*/ 19 w 168"/>
                <a:gd name="T29" fmla="*/ 105 h 1062"/>
                <a:gd name="T30" fmla="*/ 18 w 168"/>
                <a:gd name="T31" fmla="*/ 110 h 1062"/>
                <a:gd name="T32" fmla="*/ 17 w 168"/>
                <a:gd name="T33" fmla="*/ 115 h 1062"/>
                <a:gd name="T34" fmla="*/ 15 w 168"/>
                <a:gd name="T35" fmla="*/ 120 h 1062"/>
                <a:gd name="T36" fmla="*/ 14 w 168"/>
                <a:gd name="T37" fmla="*/ 125 h 1062"/>
                <a:gd name="T38" fmla="*/ 12 w 168"/>
                <a:gd name="T39" fmla="*/ 130 h 1062"/>
                <a:gd name="T40" fmla="*/ 11 w 168"/>
                <a:gd name="T41" fmla="*/ 133 h 1062"/>
                <a:gd name="T42" fmla="*/ 11 w 168"/>
                <a:gd name="T43" fmla="*/ 129 h 1062"/>
                <a:gd name="T44" fmla="*/ 12 w 168"/>
                <a:gd name="T45" fmla="*/ 119 h 1062"/>
                <a:gd name="T46" fmla="*/ 12 w 168"/>
                <a:gd name="T47" fmla="*/ 107 h 1062"/>
                <a:gd name="T48" fmla="*/ 13 w 168"/>
                <a:gd name="T49" fmla="*/ 96 h 1062"/>
                <a:gd name="T50" fmla="*/ 13 w 168"/>
                <a:gd name="T51" fmla="*/ 86 h 1062"/>
                <a:gd name="T52" fmla="*/ 14 w 168"/>
                <a:gd name="T53" fmla="*/ 79 h 1062"/>
                <a:gd name="T54" fmla="*/ 13 w 168"/>
                <a:gd name="T55" fmla="*/ 73 h 1062"/>
                <a:gd name="T56" fmla="*/ 13 w 168"/>
                <a:gd name="T57" fmla="*/ 68 h 1062"/>
                <a:gd name="T58" fmla="*/ 11 w 168"/>
                <a:gd name="T59" fmla="*/ 58 h 1062"/>
                <a:gd name="T60" fmla="*/ 10 w 168"/>
                <a:gd name="T61" fmla="*/ 47 h 1062"/>
                <a:gd name="T62" fmla="*/ 7 w 168"/>
                <a:gd name="T63" fmla="*/ 36 h 1062"/>
                <a:gd name="T64" fmla="*/ 5 w 168"/>
                <a:gd name="T65" fmla="*/ 25 h 1062"/>
                <a:gd name="T66" fmla="*/ 3 w 168"/>
                <a:gd name="T67" fmla="*/ 15 h 1062"/>
                <a:gd name="T68" fmla="*/ 1 w 168"/>
                <a:gd name="T69" fmla="*/ 7 h 1062"/>
                <a:gd name="T70" fmla="*/ 1 w 168"/>
                <a:gd name="T71" fmla="*/ 2 h 1062"/>
                <a:gd name="T72" fmla="*/ 0 w 168"/>
                <a:gd name="T73" fmla="*/ 0 h 10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8"/>
                <a:gd name="T112" fmla="*/ 0 h 1062"/>
                <a:gd name="T113" fmla="*/ 168 w 168"/>
                <a:gd name="T114" fmla="*/ 1062 h 106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8" h="1062">
                  <a:moveTo>
                    <a:pt x="0" y="0"/>
                  </a:moveTo>
                  <a:lnTo>
                    <a:pt x="17" y="68"/>
                  </a:lnTo>
                  <a:lnTo>
                    <a:pt x="36" y="135"/>
                  </a:lnTo>
                  <a:lnTo>
                    <a:pt x="57" y="201"/>
                  </a:lnTo>
                  <a:lnTo>
                    <a:pt x="79" y="267"/>
                  </a:lnTo>
                  <a:lnTo>
                    <a:pt x="100" y="333"/>
                  </a:lnTo>
                  <a:lnTo>
                    <a:pt x="121" y="400"/>
                  </a:lnTo>
                  <a:lnTo>
                    <a:pt x="139" y="468"/>
                  </a:lnTo>
                  <a:lnTo>
                    <a:pt x="154" y="537"/>
                  </a:lnTo>
                  <a:lnTo>
                    <a:pt x="163" y="599"/>
                  </a:lnTo>
                  <a:lnTo>
                    <a:pt x="168" y="662"/>
                  </a:lnTo>
                  <a:lnTo>
                    <a:pt x="167" y="726"/>
                  </a:lnTo>
                  <a:lnTo>
                    <a:pt x="160" y="788"/>
                  </a:lnTo>
                  <a:lnTo>
                    <a:pt x="156" y="810"/>
                  </a:lnTo>
                  <a:lnTo>
                    <a:pt x="149" y="842"/>
                  </a:lnTo>
                  <a:lnTo>
                    <a:pt x="141" y="881"/>
                  </a:lnTo>
                  <a:lnTo>
                    <a:pt x="132" y="924"/>
                  </a:lnTo>
                  <a:lnTo>
                    <a:pt x="122" y="967"/>
                  </a:lnTo>
                  <a:lnTo>
                    <a:pt x="112" y="1007"/>
                  </a:lnTo>
                  <a:lnTo>
                    <a:pt x="103" y="1039"/>
                  </a:lnTo>
                  <a:lnTo>
                    <a:pt x="95" y="1062"/>
                  </a:lnTo>
                  <a:lnTo>
                    <a:pt x="95" y="1032"/>
                  </a:lnTo>
                  <a:lnTo>
                    <a:pt x="97" y="957"/>
                  </a:lnTo>
                  <a:lnTo>
                    <a:pt x="101" y="862"/>
                  </a:lnTo>
                  <a:lnTo>
                    <a:pt x="106" y="769"/>
                  </a:lnTo>
                  <a:lnTo>
                    <a:pt x="111" y="690"/>
                  </a:lnTo>
                  <a:lnTo>
                    <a:pt x="112" y="632"/>
                  </a:lnTo>
                  <a:lnTo>
                    <a:pt x="111" y="587"/>
                  </a:lnTo>
                  <a:lnTo>
                    <a:pt x="106" y="546"/>
                  </a:lnTo>
                  <a:lnTo>
                    <a:pt x="91" y="469"/>
                  </a:lnTo>
                  <a:lnTo>
                    <a:pt x="74" y="381"/>
                  </a:lnTo>
                  <a:lnTo>
                    <a:pt x="56" y="290"/>
                  </a:lnTo>
                  <a:lnTo>
                    <a:pt x="39" y="203"/>
                  </a:lnTo>
                  <a:lnTo>
                    <a:pt x="24" y="123"/>
                  </a:lnTo>
                  <a:lnTo>
                    <a:pt x="11" y="59"/>
                  </a:lnTo>
                  <a:lnTo>
                    <a:pt x="3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5" name="Freeform 170"/>
            <p:cNvSpPr>
              <a:spLocks/>
            </p:cNvSpPr>
            <p:nvPr/>
          </p:nvSpPr>
          <p:spPr bwMode="auto">
            <a:xfrm>
              <a:off x="3253" y="3275"/>
              <a:ext cx="130" cy="116"/>
            </a:xfrm>
            <a:custGeom>
              <a:avLst/>
              <a:gdLst>
                <a:gd name="T0" fmla="*/ 31 w 261"/>
                <a:gd name="T1" fmla="*/ 10 h 232"/>
                <a:gd name="T2" fmla="*/ 29 w 261"/>
                <a:gd name="T3" fmla="*/ 7 h 232"/>
                <a:gd name="T4" fmla="*/ 25 w 261"/>
                <a:gd name="T5" fmla="*/ 4 h 232"/>
                <a:gd name="T6" fmla="*/ 22 w 261"/>
                <a:gd name="T7" fmla="*/ 2 h 232"/>
                <a:gd name="T8" fmla="*/ 17 w 261"/>
                <a:gd name="T9" fmla="*/ 0 h 232"/>
                <a:gd name="T10" fmla="*/ 12 w 261"/>
                <a:gd name="T11" fmla="*/ 1 h 232"/>
                <a:gd name="T12" fmla="*/ 7 w 261"/>
                <a:gd name="T13" fmla="*/ 3 h 232"/>
                <a:gd name="T14" fmla="*/ 2 w 261"/>
                <a:gd name="T15" fmla="*/ 7 h 232"/>
                <a:gd name="T16" fmla="*/ 0 w 261"/>
                <a:gd name="T17" fmla="*/ 13 h 232"/>
                <a:gd name="T18" fmla="*/ 2 w 261"/>
                <a:gd name="T19" fmla="*/ 21 h 232"/>
                <a:gd name="T20" fmla="*/ 7 w 261"/>
                <a:gd name="T21" fmla="*/ 26 h 232"/>
                <a:gd name="T22" fmla="*/ 12 w 261"/>
                <a:gd name="T23" fmla="*/ 29 h 232"/>
                <a:gd name="T24" fmla="*/ 11 w 261"/>
                <a:gd name="T25" fmla="*/ 27 h 232"/>
                <a:gd name="T26" fmla="*/ 8 w 261"/>
                <a:gd name="T27" fmla="*/ 22 h 232"/>
                <a:gd name="T28" fmla="*/ 6 w 261"/>
                <a:gd name="T29" fmla="*/ 18 h 232"/>
                <a:gd name="T30" fmla="*/ 5 w 261"/>
                <a:gd name="T31" fmla="*/ 15 h 232"/>
                <a:gd name="T32" fmla="*/ 7 w 261"/>
                <a:gd name="T33" fmla="*/ 11 h 232"/>
                <a:gd name="T34" fmla="*/ 10 w 261"/>
                <a:gd name="T35" fmla="*/ 7 h 232"/>
                <a:gd name="T36" fmla="*/ 15 w 261"/>
                <a:gd name="T37" fmla="*/ 5 h 232"/>
                <a:gd name="T38" fmla="*/ 19 w 261"/>
                <a:gd name="T39" fmla="*/ 5 h 232"/>
                <a:gd name="T40" fmla="*/ 23 w 261"/>
                <a:gd name="T41" fmla="*/ 5 h 232"/>
                <a:gd name="T42" fmla="*/ 24 w 261"/>
                <a:gd name="T43" fmla="*/ 6 h 232"/>
                <a:gd name="T44" fmla="*/ 26 w 261"/>
                <a:gd name="T45" fmla="*/ 7 h 232"/>
                <a:gd name="T46" fmla="*/ 27 w 261"/>
                <a:gd name="T47" fmla="*/ 9 h 232"/>
                <a:gd name="T48" fmla="*/ 29 w 261"/>
                <a:gd name="T49" fmla="*/ 12 h 232"/>
                <a:gd name="T50" fmla="*/ 28 w 261"/>
                <a:gd name="T51" fmla="*/ 17 h 232"/>
                <a:gd name="T52" fmla="*/ 25 w 261"/>
                <a:gd name="T53" fmla="*/ 20 h 232"/>
                <a:gd name="T54" fmla="*/ 22 w 261"/>
                <a:gd name="T55" fmla="*/ 21 h 232"/>
                <a:gd name="T56" fmla="*/ 19 w 261"/>
                <a:gd name="T57" fmla="*/ 21 h 232"/>
                <a:gd name="T58" fmla="*/ 17 w 261"/>
                <a:gd name="T59" fmla="*/ 20 h 232"/>
                <a:gd name="T60" fmla="*/ 15 w 261"/>
                <a:gd name="T61" fmla="*/ 16 h 232"/>
                <a:gd name="T62" fmla="*/ 17 w 261"/>
                <a:gd name="T63" fmla="*/ 13 h 232"/>
                <a:gd name="T64" fmla="*/ 17 w 261"/>
                <a:gd name="T65" fmla="*/ 12 h 232"/>
                <a:gd name="T66" fmla="*/ 16 w 261"/>
                <a:gd name="T67" fmla="*/ 13 h 232"/>
                <a:gd name="T68" fmla="*/ 14 w 261"/>
                <a:gd name="T69" fmla="*/ 13 h 232"/>
                <a:gd name="T70" fmla="*/ 13 w 261"/>
                <a:gd name="T71" fmla="*/ 15 h 232"/>
                <a:gd name="T72" fmla="*/ 12 w 261"/>
                <a:gd name="T73" fmla="*/ 18 h 232"/>
                <a:gd name="T74" fmla="*/ 14 w 261"/>
                <a:gd name="T75" fmla="*/ 21 h 232"/>
                <a:gd name="T76" fmla="*/ 16 w 261"/>
                <a:gd name="T77" fmla="*/ 24 h 232"/>
                <a:gd name="T78" fmla="*/ 19 w 261"/>
                <a:gd name="T79" fmla="*/ 25 h 232"/>
                <a:gd name="T80" fmla="*/ 22 w 261"/>
                <a:gd name="T81" fmla="*/ 26 h 232"/>
                <a:gd name="T82" fmla="*/ 24 w 261"/>
                <a:gd name="T83" fmla="*/ 26 h 232"/>
                <a:gd name="T84" fmla="*/ 26 w 261"/>
                <a:gd name="T85" fmla="*/ 25 h 232"/>
                <a:gd name="T86" fmla="*/ 28 w 261"/>
                <a:gd name="T87" fmla="*/ 24 h 232"/>
                <a:gd name="T88" fmla="*/ 31 w 261"/>
                <a:gd name="T89" fmla="*/ 21 h 232"/>
                <a:gd name="T90" fmla="*/ 32 w 261"/>
                <a:gd name="T91" fmla="*/ 15 h 23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1"/>
                <a:gd name="T139" fmla="*/ 0 h 232"/>
                <a:gd name="T140" fmla="*/ 261 w 261"/>
                <a:gd name="T141" fmla="*/ 232 h 23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1" h="232">
                  <a:moveTo>
                    <a:pt x="256" y="95"/>
                  </a:moveTo>
                  <a:lnTo>
                    <a:pt x="249" y="79"/>
                  </a:lnTo>
                  <a:lnTo>
                    <a:pt x="241" y="63"/>
                  </a:lnTo>
                  <a:lnTo>
                    <a:pt x="232" y="49"/>
                  </a:lnTo>
                  <a:lnTo>
                    <a:pt x="221" y="38"/>
                  </a:lnTo>
                  <a:lnTo>
                    <a:pt x="207" y="26"/>
                  </a:lnTo>
                  <a:lnTo>
                    <a:pt x="193" y="17"/>
                  </a:lnTo>
                  <a:lnTo>
                    <a:pt x="178" y="10"/>
                  </a:lnTo>
                  <a:lnTo>
                    <a:pt x="161" y="4"/>
                  </a:lnTo>
                  <a:lnTo>
                    <a:pt x="139" y="0"/>
                  </a:lnTo>
                  <a:lnTo>
                    <a:pt x="117" y="0"/>
                  </a:lnTo>
                  <a:lnTo>
                    <a:pt x="96" y="3"/>
                  </a:lnTo>
                  <a:lnTo>
                    <a:pt x="75" y="10"/>
                  </a:lnTo>
                  <a:lnTo>
                    <a:pt x="56" y="22"/>
                  </a:lnTo>
                  <a:lnTo>
                    <a:pt x="37" y="35"/>
                  </a:lnTo>
                  <a:lnTo>
                    <a:pt x="22" y="53"/>
                  </a:lnTo>
                  <a:lnTo>
                    <a:pt x="10" y="72"/>
                  </a:lnTo>
                  <a:lnTo>
                    <a:pt x="0" y="104"/>
                  </a:lnTo>
                  <a:lnTo>
                    <a:pt x="5" y="136"/>
                  </a:lnTo>
                  <a:lnTo>
                    <a:pt x="19" y="162"/>
                  </a:lnTo>
                  <a:lnTo>
                    <a:pt x="40" y="186"/>
                  </a:lnTo>
                  <a:lnTo>
                    <a:pt x="62" y="206"/>
                  </a:lnTo>
                  <a:lnTo>
                    <a:pt x="82" y="220"/>
                  </a:lnTo>
                  <a:lnTo>
                    <a:pt x="98" y="229"/>
                  </a:lnTo>
                  <a:lnTo>
                    <a:pt x="104" y="232"/>
                  </a:lnTo>
                  <a:lnTo>
                    <a:pt x="88" y="213"/>
                  </a:lnTo>
                  <a:lnTo>
                    <a:pt x="74" y="193"/>
                  </a:lnTo>
                  <a:lnTo>
                    <a:pt x="64" y="175"/>
                  </a:lnTo>
                  <a:lnTo>
                    <a:pt x="55" y="156"/>
                  </a:lnTo>
                  <a:lnTo>
                    <a:pt x="49" y="140"/>
                  </a:lnTo>
                  <a:lnTo>
                    <a:pt x="45" y="125"/>
                  </a:lnTo>
                  <a:lnTo>
                    <a:pt x="44" y="114"/>
                  </a:lnTo>
                  <a:lnTo>
                    <a:pt x="47" y="103"/>
                  </a:lnTo>
                  <a:lnTo>
                    <a:pt x="57" y="84"/>
                  </a:lnTo>
                  <a:lnTo>
                    <a:pt x="71" y="68"/>
                  </a:lnTo>
                  <a:lnTo>
                    <a:pt x="85" y="54"/>
                  </a:lnTo>
                  <a:lnTo>
                    <a:pt x="102" y="43"/>
                  </a:lnTo>
                  <a:lnTo>
                    <a:pt x="120" y="37"/>
                  </a:lnTo>
                  <a:lnTo>
                    <a:pt x="139" y="33"/>
                  </a:lnTo>
                  <a:lnTo>
                    <a:pt x="159" y="33"/>
                  </a:lnTo>
                  <a:lnTo>
                    <a:pt x="180" y="38"/>
                  </a:lnTo>
                  <a:lnTo>
                    <a:pt x="187" y="40"/>
                  </a:lnTo>
                  <a:lnTo>
                    <a:pt x="193" y="42"/>
                  </a:lnTo>
                  <a:lnTo>
                    <a:pt x="199" y="45"/>
                  </a:lnTo>
                  <a:lnTo>
                    <a:pt x="204" y="48"/>
                  </a:lnTo>
                  <a:lnTo>
                    <a:pt x="210" y="53"/>
                  </a:lnTo>
                  <a:lnTo>
                    <a:pt x="216" y="58"/>
                  </a:lnTo>
                  <a:lnTo>
                    <a:pt x="222" y="65"/>
                  </a:lnTo>
                  <a:lnTo>
                    <a:pt x="227" y="73"/>
                  </a:lnTo>
                  <a:lnTo>
                    <a:pt x="232" y="94"/>
                  </a:lnTo>
                  <a:lnTo>
                    <a:pt x="233" y="114"/>
                  </a:lnTo>
                  <a:lnTo>
                    <a:pt x="229" y="131"/>
                  </a:lnTo>
                  <a:lnTo>
                    <a:pt x="217" y="147"/>
                  </a:lnTo>
                  <a:lnTo>
                    <a:pt x="207" y="155"/>
                  </a:lnTo>
                  <a:lnTo>
                    <a:pt x="195" y="162"/>
                  </a:lnTo>
                  <a:lnTo>
                    <a:pt x="183" y="166"/>
                  </a:lnTo>
                  <a:lnTo>
                    <a:pt x="170" y="168"/>
                  </a:lnTo>
                  <a:lnTo>
                    <a:pt x="158" y="168"/>
                  </a:lnTo>
                  <a:lnTo>
                    <a:pt x="147" y="164"/>
                  </a:lnTo>
                  <a:lnTo>
                    <a:pt x="136" y="157"/>
                  </a:lnTo>
                  <a:lnTo>
                    <a:pt x="128" y="148"/>
                  </a:lnTo>
                  <a:lnTo>
                    <a:pt x="125" y="128"/>
                  </a:lnTo>
                  <a:lnTo>
                    <a:pt x="132" y="111"/>
                  </a:lnTo>
                  <a:lnTo>
                    <a:pt x="142" y="101"/>
                  </a:lnTo>
                  <a:lnTo>
                    <a:pt x="147" y="96"/>
                  </a:lnTo>
                  <a:lnTo>
                    <a:pt x="141" y="96"/>
                  </a:lnTo>
                  <a:lnTo>
                    <a:pt x="134" y="96"/>
                  </a:lnTo>
                  <a:lnTo>
                    <a:pt x="128" y="99"/>
                  </a:lnTo>
                  <a:lnTo>
                    <a:pt x="121" y="101"/>
                  </a:lnTo>
                  <a:lnTo>
                    <a:pt x="116" y="104"/>
                  </a:lnTo>
                  <a:lnTo>
                    <a:pt x="111" y="109"/>
                  </a:lnTo>
                  <a:lnTo>
                    <a:pt x="108" y="114"/>
                  </a:lnTo>
                  <a:lnTo>
                    <a:pt x="105" y="121"/>
                  </a:lnTo>
                  <a:lnTo>
                    <a:pt x="103" y="137"/>
                  </a:lnTo>
                  <a:lnTo>
                    <a:pt x="105" y="152"/>
                  </a:lnTo>
                  <a:lnTo>
                    <a:pt x="112" y="164"/>
                  </a:lnTo>
                  <a:lnTo>
                    <a:pt x="121" y="176"/>
                  </a:lnTo>
                  <a:lnTo>
                    <a:pt x="132" y="185"/>
                  </a:lnTo>
                  <a:lnTo>
                    <a:pt x="144" y="193"/>
                  </a:lnTo>
                  <a:lnTo>
                    <a:pt x="158" y="199"/>
                  </a:lnTo>
                  <a:lnTo>
                    <a:pt x="172" y="202"/>
                  </a:lnTo>
                  <a:lnTo>
                    <a:pt x="179" y="204"/>
                  </a:lnTo>
                  <a:lnTo>
                    <a:pt x="187" y="202"/>
                  </a:lnTo>
                  <a:lnTo>
                    <a:pt x="196" y="201"/>
                  </a:lnTo>
                  <a:lnTo>
                    <a:pt x="204" y="198"/>
                  </a:lnTo>
                  <a:lnTo>
                    <a:pt x="214" y="196"/>
                  </a:lnTo>
                  <a:lnTo>
                    <a:pt x="222" y="191"/>
                  </a:lnTo>
                  <a:lnTo>
                    <a:pt x="230" y="186"/>
                  </a:lnTo>
                  <a:lnTo>
                    <a:pt x="237" y="181"/>
                  </a:lnTo>
                  <a:lnTo>
                    <a:pt x="250" y="162"/>
                  </a:lnTo>
                  <a:lnTo>
                    <a:pt x="259" y="140"/>
                  </a:lnTo>
                  <a:lnTo>
                    <a:pt x="261" y="117"/>
                  </a:lnTo>
                  <a:lnTo>
                    <a:pt x="256" y="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6" name="Freeform 171"/>
            <p:cNvSpPr>
              <a:spLocks/>
            </p:cNvSpPr>
            <p:nvPr/>
          </p:nvSpPr>
          <p:spPr bwMode="auto">
            <a:xfrm>
              <a:off x="3469" y="3369"/>
              <a:ext cx="130" cy="118"/>
            </a:xfrm>
            <a:custGeom>
              <a:avLst/>
              <a:gdLst>
                <a:gd name="T0" fmla="*/ 27 w 259"/>
                <a:gd name="T1" fmla="*/ 2 h 238"/>
                <a:gd name="T2" fmla="*/ 23 w 259"/>
                <a:gd name="T3" fmla="*/ 0 h 238"/>
                <a:gd name="T4" fmla="*/ 18 w 259"/>
                <a:gd name="T5" fmla="*/ 0 h 238"/>
                <a:gd name="T6" fmla="*/ 14 w 259"/>
                <a:gd name="T7" fmla="*/ 0 h 238"/>
                <a:gd name="T8" fmla="*/ 9 w 259"/>
                <a:gd name="T9" fmla="*/ 2 h 238"/>
                <a:gd name="T10" fmla="*/ 5 w 259"/>
                <a:gd name="T11" fmla="*/ 5 h 238"/>
                <a:gd name="T12" fmla="*/ 2 w 259"/>
                <a:gd name="T13" fmla="*/ 10 h 238"/>
                <a:gd name="T14" fmla="*/ 0 w 259"/>
                <a:gd name="T15" fmla="*/ 16 h 238"/>
                <a:gd name="T16" fmla="*/ 2 w 259"/>
                <a:gd name="T17" fmla="*/ 23 h 238"/>
                <a:gd name="T18" fmla="*/ 8 w 259"/>
                <a:gd name="T19" fmla="*/ 28 h 238"/>
                <a:gd name="T20" fmla="*/ 16 w 259"/>
                <a:gd name="T21" fmla="*/ 29 h 238"/>
                <a:gd name="T22" fmla="*/ 21 w 259"/>
                <a:gd name="T23" fmla="*/ 29 h 238"/>
                <a:gd name="T24" fmla="*/ 19 w 259"/>
                <a:gd name="T25" fmla="*/ 28 h 238"/>
                <a:gd name="T26" fmla="*/ 14 w 259"/>
                <a:gd name="T27" fmla="*/ 26 h 238"/>
                <a:gd name="T28" fmla="*/ 10 w 259"/>
                <a:gd name="T29" fmla="*/ 23 h 238"/>
                <a:gd name="T30" fmla="*/ 7 w 259"/>
                <a:gd name="T31" fmla="*/ 21 h 238"/>
                <a:gd name="T32" fmla="*/ 7 w 259"/>
                <a:gd name="T33" fmla="*/ 16 h 238"/>
                <a:gd name="T34" fmla="*/ 7 w 259"/>
                <a:gd name="T35" fmla="*/ 11 h 238"/>
                <a:gd name="T36" fmla="*/ 10 w 259"/>
                <a:gd name="T37" fmla="*/ 7 h 238"/>
                <a:gd name="T38" fmla="*/ 14 w 259"/>
                <a:gd name="T39" fmla="*/ 4 h 238"/>
                <a:gd name="T40" fmla="*/ 17 w 259"/>
                <a:gd name="T41" fmla="*/ 2 h 238"/>
                <a:gd name="T42" fmla="*/ 19 w 259"/>
                <a:gd name="T43" fmla="*/ 2 h 238"/>
                <a:gd name="T44" fmla="*/ 21 w 259"/>
                <a:gd name="T45" fmla="*/ 2 h 238"/>
                <a:gd name="T46" fmla="*/ 23 w 259"/>
                <a:gd name="T47" fmla="*/ 3 h 238"/>
                <a:gd name="T48" fmla="*/ 25 w 259"/>
                <a:gd name="T49" fmla="*/ 4 h 238"/>
                <a:gd name="T50" fmla="*/ 27 w 259"/>
                <a:gd name="T51" fmla="*/ 6 h 238"/>
                <a:gd name="T52" fmla="*/ 28 w 259"/>
                <a:gd name="T53" fmla="*/ 8 h 238"/>
                <a:gd name="T54" fmla="*/ 28 w 259"/>
                <a:gd name="T55" fmla="*/ 11 h 238"/>
                <a:gd name="T56" fmla="*/ 28 w 259"/>
                <a:gd name="T57" fmla="*/ 13 h 238"/>
                <a:gd name="T58" fmla="*/ 26 w 259"/>
                <a:gd name="T59" fmla="*/ 16 h 238"/>
                <a:gd name="T60" fmla="*/ 23 w 259"/>
                <a:gd name="T61" fmla="*/ 18 h 238"/>
                <a:gd name="T62" fmla="*/ 20 w 259"/>
                <a:gd name="T63" fmla="*/ 19 h 238"/>
                <a:gd name="T64" fmla="*/ 17 w 259"/>
                <a:gd name="T65" fmla="*/ 16 h 238"/>
                <a:gd name="T66" fmla="*/ 17 w 259"/>
                <a:gd name="T67" fmla="*/ 12 h 238"/>
                <a:gd name="T68" fmla="*/ 16 w 259"/>
                <a:gd name="T69" fmla="*/ 12 h 238"/>
                <a:gd name="T70" fmla="*/ 14 w 259"/>
                <a:gd name="T71" fmla="*/ 15 h 238"/>
                <a:gd name="T72" fmla="*/ 15 w 259"/>
                <a:gd name="T73" fmla="*/ 19 h 238"/>
                <a:gd name="T74" fmla="*/ 18 w 259"/>
                <a:gd name="T75" fmla="*/ 21 h 238"/>
                <a:gd name="T76" fmla="*/ 22 w 259"/>
                <a:gd name="T77" fmla="*/ 22 h 238"/>
                <a:gd name="T78" fmla="*/ 26 w 259"/>
                <a:gd name="T79" fmla="*/ 21 h 238"/>
                <a:gd name="T80" fmla="*/ 28 w 259"/>
                <a:gd name="T81" fmla="*/ 20 h 238"/>
                <a:gd name="T82" fmla="*/ 30 w 259"/>
                <a:gd name="T83" fmla="*/ 19 h 238"/>
                <a:gd name="T84" fmla="*/ 31 w 259"/>
                <a:gd name="T85" fmla="*/ 17 h 238"/>
                <a:gd name="T86" fmla="*/ 32 w 259"/>
                <a:gd name="T87" fmla="*/ 15 h 238"/>
                <a:gd name="T88" fmla="*/ 33 w 259"/>
                <a:gd name="T89" fmla="*/ 13 h 238"/>
                <a:gd name="T90" fmla="*/ 33 w 259"/>
                <a:gd name="T91" fmla="*/ 10 h 238"/>
                <a:gd name="T92" fmla="*/ 31 w 259"/>
                <a:gd name="T93" fmla="*/ 7 h 238"/>
                <a:gd name="T94" fmla="*/ 30 w 259"/>
                <a:gd name="T95" fmla="*/ 4 h 23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59"/>
                <a:gd name="T145" fmla="*/ 0 h 238"/>
                <a:gd name="T146" fmla="*/ 259 w 259"/>
                <a:gd name="T147" fmla="*/ 238 h 23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59" h="238">
                  <a:moveTo>
                    <a:pt x="226" y="32"/>
                  </a:moveTo>
                  <a:lnTo>
                    <a:pt x="211" y="21"/>
                  </a:lnTo>
                  <a:lnTo>
                    <a:pt x="194" y="13"/>
                  </a:lnTo>
                  <a:lnTo>
                    <a:pt x="178" y="6"/>
                  </a:lnTo>
                  <a:lnTo>
                    <a:pt x="161" y="3"/>
                  </a:lnTo>
                  <a:lnTo>
                    <a:pt x="144" y="0"/>
                  </a:lnTo>
                  <a:lnTo>
                    <a:pt x="126" y="2"/>
                  </a:lnTo>
                  <a:lnTo>
                    <a:pt x="108" y="4"/>
                  </a:lnTo>
                  <a:lnTo>
                    <a:pt x="91" y="9"/>
                  </a:lnTo>
                  <a:lnTo>
                    <a:pt x="70" y="18"/>
                  </a:lnTo>
                  <a:lnTo>
                    <a:pt x="52" y="30"/>
                  </a:lnTo>
                  <a:lnTo>
                    <a:pt x="35" y="45"/>
                  </a:lnTo>
                  <a:lnTo>
                    <a:pt x="22" y="64"/>
                  </a:lnTo>
                  <a:lnTo>
                    <a:pt x="11" y="85"/>
                  </a:lnTo>
                  <a:lnTo>
                    <a:pt x="3" y="106"/>
                  </a:lnTo>
                  <a:lnTo>
                    <a:pt x="0" y="129"/>
                  </a:lnTo>
                  <a:lnTo>
                    <a:pt x="1" y="154"/>
                  </a:lnTo>
                  <a:lnTo>
                    <a:pt x="12" y="187"/>
                  </a:lnTo>
                  <a:lnTo>
                    <a:pt x="33" y="210"/>
                  </a:lnTo>
                  <a:lnTo>
                    <a:pt x="62" y="225"/>
                  </a:lnTo>
                  <a:lnTo>
                    <a:pt x="93" y="234"/>
                  </a:lnTo>
                  <a:lnTo>
                    <a:pt x="123" y="238"/>
                  </a:lnTo>
                  <a:lnTo>
                    <a:pt x="149" y="238"/>
                  </a:lnTo>
                  <a:lnTo>
                    <a:pt x="168" y="237"/>
                  </a:lnTo>
                  <a:lnTo>
                    <a:pt x="175" y="235"/>
                  </a:lnTo>
                  <a:lnTo>
                    <a:pt x="149" y="227"/>
                  </a:lnTo>
                  <a:lnTo>
                    <a:pt x="126" y="219"/>
                  </a:lnTo>
                  <a:lnTo>
                    <a:pt x="107" y="209"/>
                  </a:lnTo>
                  <a:lnTo>
                    <a:pt x="88" y="200"/>
                  </a:lnTo>
                  <a:lnTo>
                    <a:pt x="73" y="189"/>
                  </a:lnTo>
                  <a:lnTo>
                    <a:pt x="63" y="179"/>
                  </a:lnTo>
                  <a:lnTo>
                    <a:pt x="55" y="169"/>
                  </a:lnTo>
                  <a:lnTo>
                    <a:pt x="52" y="159"/>
                  </a:lnTo>
                  <a:lnTo>
                    <a:pt x="49" y="136"/>
                  </a:lnTo>
                  <a:lnTo>
                    <a:pt x="50" y="115"/>
                  </a:lnTo>
                  <a:lnTo>
                    <a:pt x="55" y="95"/>
                  </a:lnTo>
                  <a:lnTo>
                    <a:pt x="63" y="76"/>
                  </a:lnTo>
                  <a:lnTo>
                    <a:pt x="75" y="59"/>
                  </a:lnTo>
                  <a:lnTo>
                    <a:pt x="88" y="45"/>
                  </a:lnTo>
                  <a:lnTo>
                    <a:pt x="106" y="34"/>
                  </a:lnTo>
                  <a:lnTo>
                    <a:pt x="126" y="26"/>
                  </a:lnTo>
                  <a:lnTo>
                    <a:pt x="133" y="23"/>
                  </a:lnTo>
                  <a:lnTo>
                    <a:pt x="141" y="22"/>
                  </a:lnTo>
                  <a:lnTo>
                    <a:pt x="147" y="21"/>
                  </a:lnTo>
                  <a:lnTo>
                    <a:pt x="154" y="21"/>
                  </a:lnTo>
                  <a:lnTo>
                    <a:pt x="161" y="21"/>
                  </a:lnTo>
                  <a:lnTo>
                    <a:pt x="169" y="23"/>
                  </a:lnTo>
                  <a:lnTo>
                    <a:pt x="178" y="26"/>
                  </a:lnTo>
                  <a:lnTo>
                    <a:pt x="187" y="30"/>
                  </a:lnTo>
                  <a:lnTo>
                    <a:pt x="196" y="37"/>
                  </a:lnTo>
                  <a:lnTo>
                    <a:pt x="204" y="44"/>
                  </a:lnTo>
                  <a:lnTo>
                    <a:pt x="209" y="52"/>
                  </a:lnTo>
                  <a:lnTo>
                    <a:pt x="215" y="60"/>
                  </a:lnTo>
                  <a:lnTo>
                    <a:pt x="220" y="68"/>
                  </a:lnTo>
                  <a:lnTo>
                    <a:pt x="223" y="78"/>
                  </a:lnTo>
                  <a:lnTo>
                    <a:pt x="223" y="88"/>
                  </a:lnTo>
                  <a:lnTo>
                    <a:pt x="222" y="98"/>
                  </a:lnTo>
                  <a:lnTo>
                    <a:pt x="217" y="111"/>
                  </a:lnTo>
                  <a:lnTo>
                    <a:pt x="212" y="124"/>
                  </a:lnTo>
                  <a:lnTo>
                    <a:pt x="204" y="134"/>
                  </a:lnTo>
                  <a:lnTo>
                    <a:pt x="194" y="143"/>
                  </a:lnTo>
                  <a:lnTo>
                    <a:pt x="183" y="150"/>
                  </a:lnTo>
                  <a:lnTo>
                    <a:pt x="171" y="154"/>
                  </a:lnTo>
                  <a:lnTo>
                    <a:pt x="160" y="154"/>
                  </a:lnTo>
                  <a:lnTo>
                    <a:pt x="147" y="150"/>
                  </a:lnTo>
                  <a:lnTo>
                    <a:pt x="132" y="135"/>
                  </a:lnTo>
                  <a:lnTo>
                    <a:pt x="129" y="118"/>
                  </a:lnTo>
                  <a:lnTo>
                    <a:pt x="130" y="103"/>
                  </a:lnTo>
                  <a:lnTo>
                    <a:pt x="132" y="96"/>
                  </a:lnTo>
                  <a:lnTo>
                    <a:pt x="122" y="103"/>
                  </a:lnTo>
                  <a:lnTo>
                    <a:pt x="114" y="115"/>
                  </a:lnTo>
                  <a:lnTo>
                    <a:pt x="109" y="127"/>
                  </a:lnTo>
                  <a:lnTo>
                    <a:pt x="110" y="140"/>
                  </a:lnTo>
                  <a:lnTo>
                    <a:pt x="118" y="155"/>
                  </a:lnTo>
                  <a:lnTo>
                    <a:pt x="129" y="166"/>
                  </a:lnTo>
                  <a:lnTo>
                    <a:pt x="141" y="174"/>
                  </a:lnTo>
                  <a:lnTo>
                    <a:pt x="156" y="178"/>
                  </a:lnTo>
                  <a:lnTo>
                    <a:pt x="171" y="180"/>
                  </a:lnTo>
                  <a:lnTo>
                    <a:pt x="186" y="179"/>
                  </a:lnTo>
                  <a:lnTo>
                    <a:pt x="201" y="176"/>
                  </a:lnTo>
                  <a:lnTo>
                    <a:pt x="215" y="171"/>
                  </a:lnTo>
                  <a:lnTo>
                    <a:pt x="222" y="168"/>
                  </a:lnTo>
                  <a:lnTo>
                    <a:pt x="228" y="163"/>
                  </a:lnTo>
                  <a:lnTo>
                    <a:pt x="235" y="156"/>
                  </a:lnTo>
                  <a:lnTo>
                    <a:pt x="240" y="149"/>
                  </a:lnTo>
                  <a:lnTo>
                    <a:pt x="245" y="141"/>
                  </a:lnTo>
                  <a:lnTo>
                    <a:pt x="250" y="133"/>
                  </a:lnTo>
                  <a:lnTo>
                    <a:pt x="254" y="124"/>
                  </a:lnTo>
                  <a:lnTo>
                    <a:pt x="257" y="116"/>
                  </a:lnTo>
                  <a:lnTo>
                    <a:pt x="259" y="104"/>
                  </a:lnTo>
                  <a:lnTo>
                    <a:pt x="259" y="91"/>
                  </a:lnTo>
                  <a:lnTo>
                    <a:pt x="257" y="80"/>
                  </a:lnTo>
                  <a:lnTo>
                    <a:pt x="253" y="68"/>
                  </a:lnTo>
                  <a:lnTo>
                    <a:pt x="247" y="58"/>
                  </a:lnTo>
                  <a:lnTo>
                    <a:pt x="242" y="48"/>
                  </a:lnTo>
                  <a:lnTo>
                    <a:pt x="234" y="38"/>
                  </a:lnTo>
                  <a:lnTo>
                    <a:pt x="226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7" name="Freeform 172"/>
            <p:cNvSpPr>
              <a:spLocks/>
            </p:cNvSpPr>
            <p:nvPr/>
          </p:nvSpPr>
          <p:spPr bwMode="auto">
            <a:xfrm>
              <a:off x="3695" y="3379"/>
              <a:ext cx="104" cy="108"/>
            </a:xfrm>
            <a:custGeom>
              <a:avLst/>
              <a:gdLst>
                <a:gd name="T0" fmla="*/ 17 w 210"/>
                <a:gd name="T1" fmla="*/ 0 h 218"/>
                <a:gd name="T2" fmla="*/ 13 w 210"/>
                <a:gd name="T3" fmla="*/ 0 h 218"/>
                <a:gd name="T4" fmla="*/ 9 w 210"/>
                <a:gd name="T5" fmla="*/ 1 h 218"/>
                <a:gd name="T6" fmla="*/ 6 w 210"/>
                <a:gd name="T7" fmla="*/ 2 h 218"/>
                <a:gd name="T8" fmla="*/ 3 w 210"/>
                <a:gd name="T9" fmla="*/ 5 h 218"/>
                <a:gd name="T10" fmla="*/ 0 w 210"/>
                <a:gd name="T11" fmla="*/ 10 h 218"/>
                <a:gd name="T12" fmla="*/ 0 w 210"/>
                <a:gd name="T13" fmla="*/ 15 h 218"/>
                <a:gd name="T14" fmla="*/ 0 w 210"/>
                <a:gd name="T15" fmla="*/ 20 h 218"/>
                <a:gd name="T16" fmla="*/ 4 w 210"/>
                <a:gd name="T17" fmla="*/ 25 h 218"/>
                <a:gd name="T18" fmla="*/ 11 w 210"/>
                <a:gd name="T19" fmla="*/ 27 h 218"/>
                <a:gd name="T20" fmla="*/ 17 w 210"/>
                <a:gd name="T21" fmla="*/ 25 h 218"/>
                <a:gd name="T22" fmla="*/ 22 w 210"/>
                <a:gd name="T23" fmla="*/ 23 h 218"/>
                <a:gd name="T24" fmla="*/ 20 w 210"/>
                <a:gd name="T25" fmla="*/ 23 h 218"/>
                <a:gd name="T26" fmla="*/ 14 w 210"/>
                <a:gd name="T27" fmla="*/ 23 h 218"/>
                <a:gd name="T28" fmla="*/ 10 w 210"/>
                <a:gd name="T29" fmla="*/ 22 h 218"/>
                <a:gd name="T30" fmla="*/ 8 w 210"/>
                <a:gd name="T31" fmla="*/ 21 h 218"/>
                <a:gd name="T32" fmla="*/ 6 w 210"/>
                <a:gd name="T33" fmla="*/ 18 h 218"/>
                <a:gd name="T34" fmla="*/ 4 w 210"/>
                <a:gd name="T35" fmla="*/ 14 h 218"/>
                <a:gd name="T36" fmla="*/ 5 w 210"/>
                <a:gd name="T37" fmla="*/ 10 h 218"/>
                <a:gd name="T38" fmla="*/ 7 w 210"/>
                <a:gd name="T39" fmla="*/ 6 h 218"/>
                <a:gd name="T40" fmla="*/ 9 w 210"/>
                <a:gd name="T41" fmla="*/ 3 h 218"/>
                <a:gd name="T42" fmla="*/ 11 w 210"/>
                <a:gd name="T43" fmla="*/ 2 h 218"/>
                <a:gd name="T44" fmla="*/ 12 w 210"/>
                <a:gd name="T45" fmla="*/ 2 h 218"/>
                <a:gd name="T46" fmla="*/ 14 w 210"/>
                <a:gd name="T47" fmla="*/ 2 h 218"/>
                <a:gd name="T48" fmla="*/ 16 w 210"/>
                <a:gd name="T49" fmla="*/ 2 h 218"/>
                <a:gd name="T50" fmla="*/ 18 w 210"/>
                <a:gd name="T51" fmla="*/ 3 h 218"/>
                <a:gd name="T52" fmla="*/ 20 w 210"/>
                <a:gd name="T53" fmla="*/ 4 h 218"/>
                <a:gd name="T54" fmla="*/ 21 w 210"/>
                <a:gd name="T55" fmla="*/ 6 h 218"/>
                <a:gd name="T56" fmla="*/ 21 w 210"/>
                <a:gd name="T57" fmla="*/ 8 h 218"/>
                <a:gd name="T58" fmla="*/ 21 w 210"/>
                <a:gd name="T59" fmla="*/ 12 h 218"/>
                <a:gd name="T60" fmla="*/ 19 w 210"/>
                <a:gd name="T61" fmla="*/ 14 h 218"/>
                <a:gd name="T62" fmla="*/ 17 w 210"/>
                <a:gd name="T63" fmla="*/ 15 h 218"/>
                <a:gd name="T64" fmla="*/ 14 w 210"/>
                <a:gd name="T65" fmla="*/ 15 h 218"/>
                <a:gd name="T66" fmla="*/ 12 w 210"/>
                <a:gd name="T67" fmla="*/ 11 h 218"/>
                <a:gd name="T68" fmla="*/ 11 w 210"/>
                <a:gd name="T69" fmla="*/ 12 h 218"/>
                <a:gd name="T70" fmla="*/ 11 w 210"/>
                <a:gd name="T71" fmla="*/ 15 h 218"/>
                <a:gd name="T72" fmla="*/ 13 w 210"/>
                <a:gd name="T73" fmla="*/ 17 h 218"/>
                <a:gd name="T74" fmla="*/ 16 w 210"/>
                <a:gd name="T75" fmla="*/ 18 h 218"/>
                <a:gd name="T76" fmla="*/ 20 w 210"/>
                <a:gd name="T77" fmla="*/ 17 h 218"/>
                <a:gd name="T78" fmla="*/ 23 w 210"/>
                <a:gd name="T79" fmla="*/ 16 h 218"/>
                <a:gd name="T80" fmla="*/ 25 w 210"/>
                <a:gd name="T81" fmla="*/ 13 h 218"/>
                <a:gd name="T82" fmla="*/ 26 w 210"/>
                <a:gd name="T83" fmla="*/ 9 h 218"/>
                <a:gd name="T84" fmla="*/ 25 w 210"/>
                <a:gd name="T85" fmla="*/ 6 h 218"/>
                <a:gd name="T86" fmla="*/ 24 w 210"/>
                <a:gd name="T87" fmla="*/ 4 h 218"/>
                <a:gd name="T88" fmla="*/ 22 w 210"/>
                <a:gd name="T89" fmla="*/ 2 h 218"/>
                <a:gd name="T90" fmla="*/ 20 w 210"/>
                <a:gd name="T91" fmla="*/ 1 h 21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10"/>
                <a:gd name="T139" fmla="*/ 0 h 218"/>
                <a:gd name="T140" fmla="*/ 210 w 210"/>
                <a:gd name="T141" fmla="*/ 218 h 21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10" h="218">
                  <a:moveTo>
                    <a:pt x="155" y="5"/>
                  </a:moveTo>
                  <a:lnTo>
                    <a:pt x="138" y="1"/>
                  </a:lnTo>
                  <a:lnTo>
                    <a:pt x="123" y="0"/>
                  </a:lnTo>
                  <a:lnTo>
                    <a:pt x="107" y="1"/>
                  </a:lnTo>
                  <a:lnTo>
                    <a:pt x="92" y="3"/>
                  </a:lnTo>
                  <a:lnTo>
                    <a:pt x="79" y="8"/>
                  </a:lnTo>
                  <a:lnTo>
                    <a:pt x="64" y="15"/>
                  </a:lnTo>
                  <a:lnTo>
                    <a:pt x="51" y="23"/>
                  </a:lnTo>
                  <a:lnTo>
                    <a:pt x="38" y="32"/>
                  </a:lnTo>
                  <a:lnTo>
                    <a:pt x="24" y="47"/>
                  </a:lnTo>
                  <a:lnTo>
                    <a:pt x="14" y="63"/>
                  </a:lnTo>
                  <a:lnTo>
                    <a:pt x="6" y="82"/>
                  </a:lnTo>
                  <a:lnTo>
                    <a:pt x="1" y="101"/>
                  </a:lnTo>
                  <a:lnTo>
                    <a:pt x="0" y="121"/>
                  </a:lnTo>
                  <a:lnTo>
                    <a:pt x="1" y="142"/>
                  </a:lnTo>
                  <a:lnTo>
                    <a:pt x="7" y="161"/>
                  </a:lnTo>
                  <a:lnTo>
                    <a:pt x="15" y="181"/>
                  </a:lnTo>
                  <a:lnTo>
                    <a:pt x="36" y="204"/>
                  </a:lnTo>
                  <a:lnTo>
                    <a:pt x="61" y="215"/>
                  </a:lnTo>
                  <a:lnTo>
                    <a:pt x="89" y="218"/>
                  </a:lnTo>
                  <a:lnTo>
                    <a:pt x="118" y="213"/>
                  </a:lnTo>
                  <a:lnTo>
                    <a:pt x="143" y="206"/>
                  </a:lnTo>
                  <a:lnTo>
                    <a:pt x="165" y="197"/>
                  </a:lnTo>
                  <a:lnTo>
                    <a:pt x="179" y="190"/>
                  </a:lnTo>
                  <a:lnTo>
                    <a:pt x="185" y="187"/>
                  </a:lnTo>
                  <a:lnTo>
                    <a:pt x="161" y="189"/>
                  </a:lnTo>
                  <a:lnTo>
                    <a:pt x="141" y="190"/>
                  </a:lnTo>
                  <a:lnTo>
                    <a:pt x="120" y="189"/>
                  </a:lnTo>
                  <a:lnTo>
                    <a:pt x="103" y="188"/>
                  </a:lnTo>
                  <a:lnTo>
                    <a:pt x="87" y="184"/>
                  </a:lnTo>
                  <a:lnTo>
                    <a:pt x="74" y="180"/>
                  </a:lnTo>
                  <a:lnTo>
                    <a:pt x="65" y="175"/>
                  </a:lnTo>
                  <a:lnTo>
                    <a:pt x="58" y="168"/>
                  </a:lnTo>
                  <a:lnTo>
                    <a:pt x="49" y="150"/>
                  </a:lnTo>
                  <a:lnTo>
                    <a:pt x="43" y="133"/>
                  </a:lnTo>
                  <a:lnTo>
                    <a:pt x="39" y="114"/>
                  </a:lnTo>
                  <a:lnTo>
                    <a:pt x="39" y="97"/>
                  </a:lnTo>
                  <a:lnTo>
                    <a:pt x="43" y="80"/>
                  </a:lnTo>
                  <a:lnTo>
                    <a:pt x="50" y="63"/>
                  </a:lnTo>
                  <a:lnTo>
                    <a:pt x="59" y="48"/>
                  </a:lnTo>
                  <a:lnTo>
                    <a:pt x="73" y="35"/>
                  </a:lnTo>
                  <a:lnTo>
                    <a:pt x="77" y="30"/>
                  </a:lnTo>
                  <a:lnTo>
                    <a:pt x="83" y="27"/>
                  </a:lnTo>
                  <a:lnTo>
                    <a:pt x="88" y="23"/>
                  </a:lnTo>
                  <a:lnTo>
                    <a:pt x="94" y="21"/>
                  </a:lnTo>
                  <a:lnTo>
                    <a:pt x="99" y="18"/>
                  </a:lnTo>
                  <a:lnTo>
                    <a:pt x="106" y="17"/>
                  </a:lnTo>
                  <a:lnTo>
                    <a:pt x="114" y="16"/>
                  </a:lnTo>
                  <a:lnTo>
                    <a:pt x="123" y="16"/>
                  </a:lnTo>
                  <a:lnTo>
                    <a:pt x="133" y="20"/>
                  </a:lnTo>
                  <a:lnTo>
                    <a:pt x="141" y="23"/>
                  </a:lnTo>
                  <a:lnTo>
                    <a:pt x="149" y="27"/>
                  </a:lnTo>
                  <a:lnTo>
                    <a:pt x="157" y="31"/>
                  </a:lnTo>
                  <a:lnTo>
                    <a:pt x="164" y="37"/>
                  </a:lnTo>
                  <a:lnTo>
                    <a:pt x="168" y="43"/>
                  </a:lnTo>
                  <a:lnTo>
                    <a:pt x="173" y="51"/>
                  </a:lnTo>
                  <a:lnTo>
                    <a:pt x="175" y="60"/>
                  </a:lnTo>
                  <a:lnTo>
                    <a:pt x="176" y="71"/>
                  </a:lnTo>
                  <a:lnTo>
                    <a:pt x="175" y="84"/>
                  </a:lnTo>
                  <a:lnTo>
                    <a:pt x="172" y="96"/>
                  </a:lnTo>
                  <a:lnTo>
                    <a:pt x="167" y="106"/>
                  </a:lnTo>
                  <a:lnTo>
                    <a:pt x="160" y="114"/>
                  </a:lnTo>
                  <a:lnTo>
                    <a:pt x="152" y="122"/>
                  </a:lnTo>
                  <a:lnTo>
                    <a:pt x="143" y="127"/>
                  </a:lnTo>
                  <a:lnTo>
                    <a:pt x="132" y="128"/>
                  </a:lnTo>
                  <a:lnTo>
                    <a:pt x="114" y="121"/>
                  </a:lnTo>
                  <a:lnTo>
                    <a:pt x="106" y="107"/>
                  </a:lnTo>
                  <a:lnTo>
                    <a:pt x="103" y="95"/>
                  </a:lnTo>
                  <a:lnTo>
                    <a:pt x="102" y="89"/>
                  </a:lnTo>
                  <a:lnTo>
                    <a:pt x="95" y="99"/>
                  </a:lnTo>
                  <a:lnTo>
                    <a:pt x="92" y="109"/>
                  </a:lnTo>
                  <a:lnTo>
                    <a:pt x="94" y="121"/>
                  </a:lnTo>
                  <a:lnTo>
                    <a:pt x="99" y="131"/>
                  </a:lnTo>
                  <a:lnTo>
                    <a:pt x="111" y="141"/>
                  </a:lnTo>
                  <a:lnTo>
                    <a:pt x="123" y="146"/>
                  </a:lnTo>
                  <a:lnTo>
                    <a:pt x="136" y="148"/>
                  </a:lnTo>
                  <a:lnTo>
                    <a:pt x="149" y="146"/>
                  </a:lnTo>
                  <a:lnTo>
                    <a:pt x="161" y="143"/>
                  </a:lnTo>
                  <a:lnTo>
                    <a:pt x="174" y="137"/>
                  </a:lnTo>
                  <a:lnTo>
                    <a:pt x="185" y="129"/>
                  </a:lnTo>
                  <a:lnTo>
                    <a:pt x="194" y="121"/>
                  </a:lnTo>
                  <a:lnTo>
                    <a:pt x="202" y="109"/>
                  </a:lnTo>
                  <a:lnTo>
                    <a:pt x="206" y="95"/>
                  </a:lnTo>
                  <a:lnTo>
                    <a:pt x="210" y="77"/>
                  </a:lnTo>
                  <a:lnTo>
                    <a:pt x="209" y="61"/>
                  </a:lnTo>
                  <a:lnTo>
                    <a:pt x="206" y="51"/>
                  </a:lnTo>
                  <a:lnTo>
                    <a:pt x="202" y="42"/>
                  </a:lnTo>
                  <a:lnTo>
                    <a:pt x="196" y="33"/>
                  </a:lnTo>
                  <a:lnTo>
                    <a:pt x="189" y="25"/>
                  </a:lnTo>
                  <a:lnTo>
                    <a:pt x="181" y="18"/>
                  </a:lnTo>
                  <a:lnTo>
                    <a:pt x="173" y="13"/>
                  </a:lnTo>
                  <a:lnTo>
                    <a:pt x="164" y="8"/>
                  </a:lnTo>
                  <a:lnTo>
                    <a:pt x="155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8" name="Freeform 173"/>
            <p:cNvSpPr>
              <a:spLocks/>
            </p:cNvSpPr>
            <p:nvPr/>
          </p:nvSpPr>
          <p:spPr bwMode="auto">
            <a:xfrm>
              <a:off x="3285" y="3096"/>
              <a:ext cx="271" cy="439"/>
            </a:xfrm>
            <a:custGeom>
              <a:avLst/>
              <a:gdLst>
                <a:gd name="T0" fmla="*/ 43 w 543"/>
                <a:gd name="T1" fmla="*/ 62 h 878"/>
                <a:gd name="T2" fmla="*/ 47 w 543"/>
                <a:gd name="T3" fmla="*/ 54 h 878"/>
                <a:gd name="T4" fmla="*/ 50 w 543"/>
                <a:gd name="T5" fmla="*/ 46 h 878"/>
                <a:gd name="T6" fmla="*/ 53 w 543"/>
                <a:gd name="T7" fmla="*/ 38 h 878"/>
                <a:gd name="T8" fmla="*/ 56 w 543"/>
                <a:gd name="T9" fmla="*/ 28 h 878"/>
                <a:gd name="T10" fmla="*/ 59 w 543"/>
                <a:gd name="T11" fmla="*/ 21 h 878"/>
                <a:gd name="T12" fmla="*/ 62 w 543"/>
                <a:gd name="T13" fmla="*/ 13 h 878"/>
                <a:gd name="T14" fmla="*/ 66 w 543"/>
                <a:gd name="T15" fmla="*/ 5 h 878"/>
                <a:gd name="T16" fmla="*/ 67 w 543"/>
                <a:gd name="T17" fmla="*/ 1 h 878"/>
                <a:gd name="T18" fmla="*/ 65 w 543"/>
                <a:gd name="T19" fmla="*/ 3 h 878"/>
                <a:gd name="T20" fmla="*/ 62 w 543"/>
                <a:gd name="T21" fmla="*/ 10 h 878"/>
                <a:gd name="T22" fmla="*/ 58 w 543"/>
                <a:gd name="T23" fmla="*/ 18 h 878"/>
                <a:gd name="T24" fmla="*/ 53 w 543"/>
                <a:gd name="T25" fmla="*/ 27 h 878"/>
                <a:gd name="T26" fmla="*/ 48 w 543"/>
                <a:gd name="T27" fmla="*/ 38 h 878"/>
                <a:gd name="T28" fmla="*/ 43 w 543"/>
                <a:gd name="T29" fmla="*/ 48 h 878"/>
                <a:gd name="T30" fmla="*/ 38 w 543"/>
                <a:gd name="T31" fmla="*/ 57 h 878"/>
                <a:gd name="T32" fmla="*/ 35 w 543"/>
                <a:gd name="T33" fmla="*/ 63 h 878"/>
                <a:gd name="T34" fmla="*/ 33 w 543"/>
                <a:gd name="T35" fmla="*/ 68 h 878"/>
                <a:gd name="T36" fmla="*/ 30 w 543"/>
                <a:gd name="T37" fmla="*/ 72 h 878"/>
                <a:gd name="T38" fmla="*/ 26 w 543"/>
                <a:gd name="T39" fmla="*/ 77 h 878"/>
                <a:gd name="T40" fmla="*/ 22 w 543"/>
                <a:gd name="T41" fmla="*/ 83 h 878"/>
                <a:gd name="T42" fmla="*/ 18 w 543"/>
                <a:gd name="T43" fmla="*/ 88 h 878"/>
                <a:gd name="T44" fmla="*/ 14 w 543"/>
                <a:gd name="T45" fmla="*/ 93 h 878"/>
                <a:gd name="T46" fmla="*/ 10 w 543"/>
                <a:gd name="T47" fmla="*/ 97 h 878"/>
                <a:gd name="T48" fmla="*/ 7 w 543"/>
                <a:gd name="T49" fmla="*/ 102 h 878"/>
                <a:gd name="T50" fmla="*/ 3 w 543"/>
                <a:gd name="T51" fmla="*/ 106 h 878"/>
                <a:gd name="T52" fmla="*/ 1 w 543"/>
                <a:gd name="T53" fmla="*/ 109 h 878"/>
                <a:gd name="T54" fmla="*/ 0 w 543"/>
                <a:gd name="T55" fmla="*/ 110 h 878"/>
                <a:gd name="T56" fmla="*/ 0 w 543"/>
                <a:gd name="T57" fmla="*/ 110 h 878"/>
                <a:gd name="T58" fmla="*/ 5 w 543"/>
                <a:gd name="T59" fmla="*/ 106 h 878"/>
                <a:gd name="T60" fmla="*/ 11 w 543"/>
                <a:gd name="T61" fmla="*/ 102 h 878"/>
                <a:gd name="T62" fmla="*/ 16 w 543"/>
                <a:gd name="T63" fmla="*/ 98 h 878"/>
                <a:gd name="T64" fmla="*/ 19 w 543"/>
                <a:gd name="T65" fmla="*/ 95 h 878"/>
                <a:gd name="T66" fmla="*/ 23 w 543"/>
                <a:gd name="T67" fmla="*/ 91 h 878"/>
                <a:gd name="T68" fmla="*/ 26 w 543"/>
                <a:gd name="T69" fmla="*/ 88 h 878"/>
                <a:gd name="T70" fmla="*/ 29 w 543"/>
                <a:gd name="T71" fmla="*/ 84 h 878"/>
                <a:gd name="T72" fmla="*/ 32 w 543"/>
                <a:gd name="T73" fmla="*/ 81 h 878"/>
                <a:gd name="T74" fmla="*/ 35 w 543"/>
                <a:gd name="T75" fmla="*/ 77 h 878"/>
                <a:gd name="T76" fmla="*/ 38 w 543"/>
                <a:gd name="T77" fmla="*/ 73 h 878"/>
                <a:gd name="T78" fmla="*/ 40 w 543"/>
                <a:gd name="T79" fmla="*/ 69 h 87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43"/>
                <a:gd name="T121" fmla="*/ 0 h 878"/>
                <a:gd name="T122" fmla="*/ 543 w 543"/>
                <a:gd name="T123" fmla="*/ 878 h 87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43" h="878">
                  <a:moveTo>
                    <a:pt x="332" y="528"/>
                  </a:moveTo>
                  <a:lnTo>
                    <a:pt x="347" y="496"/>
                  </a:lnTo>
                  <a:lnTo>
                    <a:pt x="362" y="464"/>
                  </a:lnTo>
                  <a:lnTo>
                    <a:pt x="376" y="430"/>
                  </a:lnTo>
                  <a:lnTo>
                    <a:pt x="388" y="397"/>
                  </a:lnTo>
                  <a:lnTo>
                    <a:pt x="402" y="365"/>
                  </a:lnTo>
                  <a:lnTo>
                    <a:pt x="415" y="331"/>
                  </a:lnTo>
                  <a:lnTo>
                    <a:pt x="427" y="298"/>
                  </a:lnTo>
                  <a:lnTo>
                    <a:pt x="440" y="264"/>
                  </a:lnTo>
                  <a:lnTo>
                    <a:pt x="453" y="231"/>
                  </a:lnTo>
                  <a:lnTo>
                    <a:pt x="464" y="197"/>
                  </a:lnTo>
                  <a:lnTo>
                    <a:pt x="477" y="164"/>
                  </a:lnTo>
                  <a:lnTo>
                    <a:pt x="490" y="131"/>
                  </a:lnTo>
                  <a:lnTo>
                    <a:pt x="502" y="97"/>
                  </a:lnTo>
                  <a:lnTo>
                    <a:pt x="515" y="65"/>
                  </a:lnTo>
                  <a:lnTo>
                    <a:pt x="529" y="33"/>
                  </a:lnTo>
                  <a:lnTo>
                    <a:pt x="543" y="0"/>
                  </a:lnTo>
                  <a:lnTo>
                    <a:pt x="540" y="4"/>
                  </a:lnTo>
                  <a:lnTo>
                    <a:pt x="536" y="14"/>
                  </a:lnTo>
                  <a:lnTo>
                    <a:pt x="527" y="30"/>
                  </a:lnTo>
                  <a:lnTo>
                    <a:pt x="515" y="52"/>
                  </a:lnTo>
                  <a:lnTo>
                    <a:pt x="501" y="79"/>
                  </a:lnTo>
                  <a:lnTo>
                    <a:pt x="485" y="110"/>
                  </a:lnTo>
                  <a:lnTo>
                    <a:pt x="468" y="143"/>
                  </a:lnTo>
                  <a:lnTo>
                    <a:pt x="449" y="180"/>
                  </a:lnTo>
                  <a:lnTo>
                    <a:pt x="429" y="219"/>
                  </a:lnTo>
                  <a:lnTo>
                    <a:pt x="408" y="260"/>
                  </a:lnTo>
                  <a:lnTo>
                    <a:pt x="387" y="300"/>
                  </a:lnTo>
                  <a:lnTo>
                    <a:pt x="366" y="340"/>
                  </a:lnTo>
                  <a:lnTo>
                    <a:pt x="347" y="381"/>
                  </a:lnTo>
                  <a:lnTo>
                    <a:pt x="327" y="420"/>
                  </a:lnTo>
                  <a:lnTo>
                    <a:pt x="309" y="457"/>
                  </a:lnTo>
                  <a:lnTo>
                    <a:pt x="293" y="490"/>
                  </a:lnTo>
                  <a:lnTo>
                    <a:pt x="285" y="505"/>
                  </a:lnTo>
                  <a:lnTo>
                    <a:pt x="275" y="521"/>
                  </a:lnTo>
                  <a:lnTo>
                    <a:pt x="265" y="539"/>
                  </a:lnTo>
                  <a:lnTo>
                    <a:pt x="253" y="557"/>
                  </a:lnTo>
                  <a:lnTo>
                    <a:pt x="241" y="575"/>
                  </a:lnTo>
                  <a:lnTo>
                    <a:pt x="227" y="595"/>
                  </a:lnTo>
                  <a:lnTo>
                    <a:pt x="212" y="616"/>
                  </a:lnTo>
                  <a:lnTo>
                    <a:pt x="197" y="636"/>
                  </a:lnTo>
                  <a:lnTo>
                    <a:pt x="181" y="657"/>
                  </a:lnTo>
                  <a:lnTo>
                    <a:pt x="165" y="678"/>
                  </a:lnTo>
                  <a:lnTo>
                    <a:pt x="149" y="699"/>
                  </a:lnTo>
                  <a:lnTo>
                    <a:pt x="132" y="719"/>
                  </a:lnTo>
                  <a:lnTo>
                    <a:pt x="116" y="739"/>
                  </a:lnTo>
                  <a:lnTo>
                    <a:pt x="101" y="757"/>
                  </a:lnTo>
                  <a:lnTo>
                    <a:pt x="86" y="776"/>
                  </a:lnTo>
                  <a:lnTo>
                    <a:pt x="73" y="793"/>
                  </a:lnTo>
                  <a:lnTo>
                    <a:pt x="58" y="812"/>
                  </a:lnTo>
                  <a:lnTo>
                    <a:pt x="43" y="829"/>
                  </a:lnTo>
                  <a:lnTo>
                    <a:pt x="30" y="844"/>
                  </a:lnTo>
                  <a:lnTo>
                    <a:pt x="18" y="857"/>
                  </a:lnTo>
                  <a:lnTo>
                    <a:pt x="9" y="867"/>
                  </a:lnTo>
                  <a:lnTo>
                    <a:pt x="3" y="874"/>
                  </a:lnTo>
                  <a:lnTo>
                    <a:pt x="0" y="878"/>
                  </a:lnTo>
                  <a:lnTo>
                    <a:pt x="6" y="874"/>
                  </a:lnTo>
                  <a:lnTo>
                    <a:pt x="21" y="863"/>
                  </a:lnTo>
                  <a:lnTo>
                    <a:pt x="43" y="847"/>
                  </a:lnTo>
                  <a:lnTo>
                    <a:pt x="68" y="829"/>
                  </a:lnTo>
                  <a:lnTo>
                    <a:pt x="93" y="809"/>
                  </a:lnTo>
                  <a:lnTo>
                    <a:pt x="116" y="791"/>
                  </a:lnTo>
                  <a:lnTo>
                    <a:pt x="135" y="777"/>
                  </a:lnTo>
                  <a:lnTo>
                    <a:pt x="144" y="769"/>
                  </a:lnTo>
                  <a:lnTo>
                    <a:pt x="158" y="755"/>
                  </a:lnTo>
                  <a:lnTo>
                    <a:pt x="171" y="741"/>
                  </a:lnTo>
                  <a:lnTo>
                    <a:pt x="184" y="727"/>
                  </a:lnTo>
                  <a:lnTo>
                    <a:pt x="197" y="714"/>
                  </a:lnTo>
                  <a:lnTo>
                    <a:pt x="210" y="700"/>
                  </a:lnTo>
                  <a:lnTo>
                    <a:pt x="224" y="686"/>
                  </a:lnTo>
                  <a:lnTo>
                    <a:pt x="235" y="672"/>
                  </a:lnTo>
                  <a:lnTo>
                    <a:pt x="248" y="657"/>
                  </a:lnTo>
                  <a:lnTo>
                    <a:pt x="260" y="642"/>
                  </a:lnTo>
                  <a:lnTo>
                    <a:pt x="272" y="627"/>
                  </a:lnTo>
                  <a:lnTo>
                    <a:pt x="282" y="612"/>
                  </a:lnTo>
                  <a:lnTo>
                    <a:pt x="294" y="596"/>
                  </a:lnTo>
                  <a:lnTo>
                    <a:pt x="304" y="580"/>
                  </a:lnTo>
                  <a:lnTo>
                    <a:pt x="313" y="563"/>
                  </a:lnTo>
                  <a:lnTo>
                    <a:pt x="323" y="545"/>
                  </a:lnTo>
                  <a:lnTo>
                    <a:pt x="332" y="5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9" name="Freeform 174"/>
            <p:cNvSpPr>
              <a:spLocks/>
            </p:cNvSpPr>
            <p:nvPr/>
          </p:nvSpPr>
          <p:spPr bwMode="auto">
            <a:xfrm>
              <a:off x="3242" y="3535"/>
              <a:ext cx="83" cy="138"/>
            </a:xfrm>
            <a:custGeom>
              <a:avLst/>
              <a:gdLst>
                <a:gd name="T0" fmla="*/ 3 w 166"/>
                <a:gd name="T1" fmla="*/ 34 h 277"/>
                <a:gd name="T2" fmla="*/ 21 w 166"/>
                <a:gd name="T3" fmla="*/ 0 h 277"/>
                <a:gd name="T4" fmla="*/ 19 w 166"/>
                <a:gd name="T5" fmla="*/ 0 h 277"/>
                <a:gd name="T6" fmla="*/ 0 w 166"/>
                <a:gd name="T7" fmla="*/ 34 h 277"/>
                <a:gd name="T8" fmla="*/ 3 w 166"/>
                <a:gd name="T9" fmla="*/ 34 h 2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6"/>
                <a:gd name="T16" fmla="*/ 0 h 277"/>
                <a:gd name="T17" fmla="*/ 166 w 166"/>
                <a:gd name="T18" fmla="*/ 277 h 2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6" h="277">
                  <a:moveTo>
                    <a:pt x="25" y="272"/>
                  </a:moveTo>
                  <a:lnTo>
                    <a:pt x="166" y="4"/>
                  </a:lnTo>
                  <a:lnTo>
                    <a:pt x="148" y="0"/>
                  </a:lnTo>
                  <a:lnTo>
                    <a:pt x="0" y="277"/>
                  </a:lnTo>
                  <a:lnTo>
                    <a:pt x="25" y="2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0" name="Freeform 175"/>
            <p:cNvSpPr>
              <a:spLocks/>
            </p:cNvSpPr>
            <p:nvPr/>
          </p:nvSpPr>
          <p:spPr bwMode="auto">
            <a:xfrm>
              <a:off x="3279" y="3511"/>
              <a:ext cx="340" cy="157"/>
            </a:xfrm>
            <a:custGeom>
              <a:avLst/>
              <a:gdLst>
                <a:gd name="T0" fmla="*/ 22 w 680"/>
                <a:gd name="T1" fmla="*/ 5 h 313"/>
                <a:gd name="T2" fmla="*/ 26 w 680"/>
                <a:gd name="T3" fmla="*/ 5 h 313"/>
                <a:gd name="T4" fmla="*/ 30 w 680"/>
                <a:gd name="T5" fmla="*/ 5 h 313"/>
                <a:gd name="T6" fmla="*/ 35 w 680"/>
                <a:gd name="T7" fmla="*/ 6 h 313"/>
                <a:gd name="T8" fmla="*/ 39 w 680"/>
                <a:gd name="T9" fmla="*/ 6 h 313"/>
                <a:gd name="T10" fmla="*/ 43 w 680"/>
                <a:gd name="T11" fmla="*/ 6 h 313"/>
                <a:gd name="T12" fmla="*/ 45 w 680"/>
                <a:gd name="T13" fmla="*/ 7 h 313"/>
                <a:gd name="T14" fmla="*/ 47 w 680"/>
                <a:gd name="T15" fmla="*/ 7 h 313"/>
                <a:gd name="T16" fmla="*/ 48 w 680"/>
                <a:gd name="T17" fmla="*/ 7 h 313"/>
                <a:gd name="T18" fmla="*/ 53 w 680"/>
                <a:gd name="T19" fmla="*/ 9 h 313"/>
                <a:gd name="T20" fmla="*/ 58 w 680"/>
                <a:gd name="T21" fmla="*/ 10 h 313"/>
                <a:gd name="T22" fmla="*/ 63 w 680"/>
                <a:gd name="T23" fmla="*/ 12 h 313"/>
                <a:gd name="T24" fmla="*/ 68 w 680"/>
                <a:gd name="T25" fmla="*/ 15 h 313"/>
                <a:gd name="T26" fmla="*/ 73 w 680"/>
                <a:gd name="T27" fmla="*/ 18 h 313"/>
                <a:gd name="T28" fmla="*/ 77 w 680"/>
                <a:gd name="T29" fmla="*/ 21 h 313"/>
                <a:gd name="T30" fmla="*/ 82 w 680"/>
                <a:gd name="T31" fmla="*/ 24 h 313"/>
                <a:gd name="T32" fmla="*/ 85 w 680"/>
                <a:gd name="T33" fmla="*/ 28 h 313"/>
                <a:gd name="T34" fmla="*/ 85 w 680"/>
                <a:gd name="T35" fmla="*/ 27 h 313"/>
                <a:gd name="T36" fmla="*/ 83 w 680"/>
                <a:gd name="T37" fmla="*/ 24 h 313"/>
                <a:gd name="T38" fmla="*/ 80 w 680"/>
                <a:gd name="T39" fmla="*/ 20 h 313"/>
                <a:gd name="T40" fmla="*/ 76 w 680"/>
                <a:gd name="T41" fmla="*/ 16 h 313"/>
                <a:gd name="T42" fmla="*/ 71 w 680"/>
                <a:gd name="T43" fmla="*/ 12 h 313"/>
                <a:gd name="T44" fmla="*/ 66 w 680"/>
                <a:gd name="T45" fmla="*/ 8 h 313"/>
                <a:gd name="T46" fmla="*/ 58 w 680"/>
                <a:gd name="T47" fmla="*/ 4 h 313"/>
                <a:gd name="T48" fmla="*/ 51 w 680"/>
                <a:gd name="T49" fmla="*/ 2 h 313"/>
                <a:gd name="T50" fmla="*/ 43 w 680"/>
                <a:gd name="T51" fmla="*/ 1 h 313"/>
                <a:gd name="T52" fmla="*/ 35 w 680"/>
                <a:gd name="T53" fmla="*/ 0 h 313"/>
                <a:gd name="T54" fmla="*/ 27 w 680"/>
                <a:gd name="T55" fmla="*/ 1 h 313"/>
                <a:gd name="T56" fmla="*/ 21 w 680"/>
                <a:gd name="T57" fmla="*/ 1 h 313"/>
                <a:gd name="T58" fmla="*/ 17 w 680"/>
                <a:gd name="T59" fmla="*/ 2 h 313"/>
                <a:gd name="T60" fmla="*/ 12 w 680"/>
                <a:gd name="T61" fmla="*/ 3 h 313"/>
                <a:gd name="T62" fmla="*/ 11 w 680"/>
                <a:gd name="T63" fmla="*/ 3 h 313"/>
                <a:gd name="T64" fmla="*/ 10 w 680"/>
                <a:gd name="T65" fmla="*/ 3 h 313"/>
                <a:gd name="T66" fmla="*/ 10 w 680"/>
                <a:gd name="T67" fmla="*/ 3 h 313"/>
                <a:gd name="T68" fmla="*/ 11 w 680"/>
                <a:gd name="T69" fmla="*/ 4 h 313"/>
                <a:gd name="T70" fmla="*/ 15 w 680"/>
                <a:gd name="T71" fmla="*/ 4 h 313"/>
                <a:gd name="T72" fmla="*/ 19 w 680"/>
                <a:gd name="T73" fmla="*/ 4 h 313"/>
                <a:gd name="T74" fmla="*/ 5 w 680"/>
                <a:gd name="T75" fmla="*/ 39 h 31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80"/>
                <a:gd name="T115" fmla="*/ 0 h 313"/>
                <a:gd name="T116" fmla="*/ 680 w 680"/>
                <a:gd name="T117" fmla="*/ 313 h 31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80" h="313">
                  <a:moveTo>
                    <a:pt x="33" y="307"/>
                  </a:moveTo>
                  <a:lnTo>
                    <a:pt x="181" y="33"/>
                  </a:lnTo>
                  <a:lnTo>
                    <a:pt x="197" y="35"/>
                  </a:lnTo>
                  <a:lnTo>
                    <a:pt x="213" y="36"/>
                  </a:lnTo>
                  <a:lnTo>
                    <a:pt x="230" y="38"/>
                  </a:lnTo>
                  <a:lnTo>
                    <a:pt x="247" y="39"/>
                  </a:lnTo>
                  <a:lnTo>
                    <a:pt x="263" y="40"/>
                  </a:lnTo>
                  <a:lnTo>
                    <a:pt x="279" y="42"/>
                  </a:lnTo>
                  <a:lnTo>
                    <a:pt x="295" y="44"/>
                  </a:lnTo>
                  <a:lnTo>
                    <a:pt x="310" y="45"/>
                  </a:lnTo>
                  <a:lnTo>
                    <a:pt x="324" y="46"/>
                  </a:lnTo>
                  <a:lnTo>
                    <a:pt x="338" y="47"/>
                  </a:lnTo>
                  <a:lnTo>
                    <a:pt x="351" y="50"/>
                  </a:lnTo>
                  <a:lnTo>
                    <a:pt x="361" y="51"/>
                  </a:lnTo>
                  <a:lnTo>
                    <a:pt x="371" y="52"/>
                  </a:lnTo>
                  <a:lnTo>
                    <a:pt x="379" y="53"/>
                  </a:lnTo>
                  <a:lnTo>
                    <a:pt x="385" y="54"/>
                  </a:lnTo>
                  <a:lnTo>
                    <a:pt x="390" y="55"/>
                  </a:lnTo>
                  <a:lnTo>
                    <a:pt x="408" y="60"/>
                  </a:lnTo>
                  <a:lnTo>
                    <a:pt x="427" y="65"/>
                  </a:lnTo>
                  <a:lnTo>
                    <a:pt x="446" y="71"/>
                  </a:lnTo>
                  <a:lnTo>
                    <a:pt x="465" y="78"/>
                  </a:lnTo>
                  <a:lnTo>
                    <a:pt x="484" y="86"/>
                  </a:lnTo>
                  <a:lnTo>
                    <a:pt x="504" y="95"/>
                  </a:lnTo>
                  <a:lnTo>
                    <a:pt x="523" y="104"/>
                  </a:lnTo>
                  <a:lnTo>
                    <a:pt x="542" y="114"/>
                  </a:lnTo>
                  <a:lnTo>
                    <a:pt x="561" y="126"/>
                  </a:lnTo>
                  <a:lnTo>
                    <a:pt x="580" y="137"/>
                  </a:lnTo>
                  <a:lnTo>
                    <a:pt x="598" y="149"/>
                  </a:lnTo>
                  <a:lnTo>
                    <a:pt x="616" y="161"/>
                  </a:lnTo>
                  <a:lnTo>
                    <a:pt x="633" y="174"/>
                  </a:lnTo>
                  <a:lnTo>
                    <a:pt x="649" y="188"/>
                  </a:lnTo>
                  <a:lnTo>
                    <a:pt x="665" y="202"/>
                  </a:lnTo>
                  <a:lnTo>
                    <a:pt x="680" y="217"/>
                  </a:lnTo>
                  <a:lnTo>
                    <a:pt x="679" y="214"/>
                  </a:lnTo>
                  <a:lnTo>
                    <a:pt x="675" y="209"/>
                  </a:lnTo>
                  <a:lnTo>
                    <a:pt x="670" y="201"/>
                  </a:lnTo>
                  <a:lnTo>
                    <a:pt x="661" y="189"/>
                  </a:lnTo>
                  <a:lnTo>
                    <a:pt x="650" y="175"/>
                  </a:lnTo>
                  <a:lnTo>
                    <a:pt x="637" y="160"/>
                  </a:lnTo>
                  <a:lnTo>
                    <a:pt x="624" y="143"/>
                  </a:lnTo>
                  <a:lnTo>
                    <a:pt x="606" y="126"/>
                  </a:lnTo>
                  <a:lnTo>
                    <a:pt x="588" y="107"/>
                  </a:lnTo>
                  <a:lnTo>
                    <a:pt x="567" y="90"/>
                  </a:lnTo>
                  <a:lnTo>
                    <a:pt x="545" y="73"/>
                  </a:lnTo>
                  <a:lnTo>
                    <a:pt x="522" y="57"/>
                  </a:lnTo>
                  <a:lnTo>
                    <a:pt x="497" y="43"/>
                  </a:lnTo>
                  <a:lnTo>
                    <a:pt x="470" y="30"/>
                  </a:lnTo>
                  <a:lnTo>
                    <a:pt x="443" y="20"/>
                  </a:lnTo>
                  <a:lnTo>
                    <a:pt x="413" y="13"/>
                  </a:lnTo>
                  <a:lnTo>
                    <a:pt x="377" y="7"/>
                  </a:lnTo>
                  <a:lnTo>
                    <a:pt x="341" y="4"/>
                  </a:lnTo>
                  <a:lnTo>
                    <a:pt x="309" y="1"/>
                  </a:lnTo>
                  <a:lnTo>
                    <a:pt x="278" y="0"/>
                  </a:lnTo>
                  <a:lnTo>
                    <a:pt x="248" y="0"/>
                  </a:lnTo>
                  <a:lnTo>
                    <a:pt x="220" y="1"/>
                  </a:lnTo>
                  <a:lnTo>
                    <a:pt x="195" y="4"/>
                  </a:lnTo>
                  <a:lnTo>
                    <a:pt x="172" y="6"/>
                  </a:lnTo>
                  <a:lnTo>
                    <a:pt x="150" y="9"/>
                  </a:lnTo>
                  <a:lnTo>
                    <a:pt x="132" y="12"/>
                  </a:lnTo>
                  <a:lnTo>
                    <a:pt x="116" y="15"/>
                  </a:lnTo>
                  <a:lnTo>
                    <a:pt x="102" y="18"/>
                  </a:lnTo>
                  <a:lnTo>
                    <a:pt x="90" y="21"/>
                  </a:lnTo>
                  <a:lnTo>
                    <a:pt x="81" y="23"/>
                  </a:lnTo>
                  <a:lnTo>
                    <a:pt x="75" y="24"/>
                  </a:lnTo>
                  <a:lnTo>
                    <a:pt x="73" y="24"/>
                  </a:lnTo>
                  <a:lnTo>
                    <a:pt x="74" y="24"/>
                  </a:lnTo>
                  <a:lnTo>
                    <a:pt x="79" y="24"/>
                  </a:lnTo>
                  <a:lnTo>
                    <a:pt x="86" y="25"/>
                  </a:lnTo>
                  <a:lnTo>
                    <a:pt x="95" y="25"/>
                  </a:lnTo>
                  <a:lnTo>
                    <a:pt x="106" y="27"/>
                  </a:lnTo>
                  <a:lnTo>
                    <a:pt x="120" y="28"/>
                  </a:lnTo>
                  <a:lnTo>
                    <a:pt x="135" y="29"/>
                  </a:lnTo>
                  <a:lnTo>
                    <a:pt x="151" y="30"/>
                  </a:lnTo>
                  <a:lnTo>
                    <a:pt x="0" y="313"/>
                  </a:lnTo>
                  <a:lnTo>
                    <a:pt x="33" y="30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1" name="Freeform 176"/>
            <p:cNvSpPr>
              <a:spLocks/>
            </p:cNvSpPr>
            <p:nvPr/>
          </p:nvSpPr>
          <p:spPr bwMode="auto">
            <a:xfrm>
              <a:off x="2977" y="3664"/>
              <a:ext cx="318" cy="406"/>
            </a:xfrm>
            <a:custGeom>
              <a:avLst/>
              <a:gdLst>
                <a:gd name="T0" fmla="*/ 21 w 636"/>
                <a:gd name="T1" fmla="*/ 93 h 812"/>
                <a:gd name="T2" fmla="*/ 30 w 636"/>
                <a:gd name="T3" fmla="*/ 85 h 812"/>
                <a:gd name="T4" fmla="*/ 25 w 636"/>
                <a:gd name="T5" fmla="*/ 94 h 812"/>
                <a:gd name="T6" fmla="*/ 17 w 636"/>
                <a:gd name="T7" fmla="*/ 99 h 812"/>
                <a:gd name="T8" fmla="*/ 10 w 636"/>
                <a:gd name="T9" fmla="*/ 97 h 812"/>
                <a:gd name="T10" fmla="*/ 8 w 636"/>
                <a:gd name="T11" fmla="*/ 95 h 812"/>
                <a:gd name="T12" fmla="*/ 6 w 636"/>
                <a:gd name="T13" fmla="*/ 93 h 812"/>
                <a:gd name="T14" fmla="*/ 4 w 636"/>
                <a:gd name="T15" fmla="*/ 85 h 812"/>
                <a:gd name="T16" fmla="*/ 6 w 636"/>
                <a:gd name="T17" fmla="*/ 78 h 812"/>
                <a:gd name="T18" fmla="*/ 10 w 636"/>
                <a:gd name="T19" fmla="*/ 74 h 812"/>
                <a:gd name="T20" fmla="*/ 12 w 636"/>
                <a:gd name="T21" fmla="*/ 74 h 812"/>
                <a:gd name="T22" fmla="*/ 15 w 636"/>
                <a:gd name="T23" fmla="*/ 76 h 812"/>
                <a:gd name="T24" fmla="*/ 14 w 636"/>
                <a:gd name="T25" fmla="*/ 78 h 812"/>
                <a:gd name="T26" fmla="*/ 12 w 636"/>
                <a:gd name="T27" fmla="*/ 81 h 812"/>
                <a:gd name="T28" fmla="*/ 11 w 636"/>
                <a:gd name="T29" fmla="*/ 85 h 812"/>
                <a:gd name="T30" fmla="*/ 11 w 636"/>
                <a:gd name="T31" fmla="*/ 89 h 812"/>
                <a:gd name="T32" fmla="*/ 12 w 636"/>
                <a:gd name="T33" fmla="*/ 91 h 812"/>
                <a:gd name="T34" fmla="*/ 14 w 636"/>
                <a:gd name="T35" fmla="*/ 92 h 812"/>
                <a:gd name="T36" fmla="*/ 17 w 636"/>
                <a:gd name="T37" fmla="*/ 93 h 812"/>
                <a:gd name="T38" fmla="*/ 14 w 636"/>
                <a:gd name="T39" fmla="*/ 90 h 812"/>
                <a:gd name="T40" fmla="*/ 13 w 636"/>
                <a:gd name="T41" fmla="*/ 85 h 812"/>
                <a:gd name="T42" fmla="*/ 18 w 636"/>
                <a:gd name="T43" fmla="*/ 78 h 812"/>
                <a:gd name="T44" fmla="*/ 20 w 636"/>
                <a:gd name="T45" fmla="*/ 74 h 812"/>
                <a:gd name="T46" fmla="*/ 19 w 636"/>
                <a:gd name="T47" fmla="*/ 72 h 812"/>
                <a:gd name="T48" fmla="*/ 15 w 636"/>
                <a:gd name="T49" fmla="*/ 70 h 812"/>
                <a:gd name="T50" fmla="*/ 11 w 636"/>
                <a:gd name="T51" fmla="*/ 69 h 812"/>
                <a:gd name="T52" fmla="*/ 7 w 636"/>
                <a:gd name="T53" fmla="*/ 71 h 812"/>
                <a:gd name="T54" fmla="*/ 5 w 636"/>
                <a:gd name="T55" fmla="*/ 74 h 812"/>
                <a:gd name="T56" fmla="*/ 1 w 636"/>
                <a:gd name="T57" fmla="*/ 82 h 812"/>
                <a:gd name="T58" fmla="*/ 1 w 636"/>
                <a:gd name="T59" fmla="*/ 88 h 812"/>
                <a:gd name="T60" fmla="*/ 4 w 636"/>
                <a:gd name="T61" fmla="*/ 97 h 812"/>
                <a:gd name="T62" fmla="*/ 6 w 636"/>
                <a:gd name="T63" fmla="*/ 99 h 812"/>
                <a:gd name="T64" fmla="*/ 9 w 636"/>
                <a:gd name="T65" fmla="*/ 100 h 812"/>
                <a:gd name="T66" fmla="*/ 11 w 636"/>
                <a:gd name="T67" fmla="*/ 101 h 812"/>
                <a:gd name="T68" fmla="*/ 13 w 636"/>
                <a:gd name="T69" fmla="*/ 102 h 812"/>
                <a:gd name="T70" fmla="*/ 15 w 636"/>
                <a:gd name="T71" fmla="*/ 102 h 812"/>
                <a:gd name="T72" fmla="*/ 18 w 636"/>
                <a:gd name="T73" fmla="*/ 102 h 812"/>
                <a:gd name="T74" fmla="*/ 20 w 636"/>
                <a:gd name="T75" fmla="*/ 102 h 812"/>
                <a:gd name="T76" fmla="*/ 21 w 636"/>
                <a:gd name="T77" fmla="*/ 101 h 812"/>
                <a:gd name="T78" fmla="*/ 27 w 636"/>
                <a:gd name="T79" fmla="*/ 97 h 812"/>
                <a:gd name="T80" fmla="*/ 33 w 636"/>
                <a:gd name="T81" fmla="*/ 89 h 812"/>
                <a:gd name="T82" fmla="*/ 35 w 636"/>
                <a:gd name="T83" fmla="*/ 83 h 812"/>
                <a:gd name="T84" fmla="*/ 35 w 636"/>
                <a:gd name="T85" fmla="*/ 77 h 812"/>
                <a:gd name="T86" fmla="*/ 67 w 636"/>
                <a:gd name="T87" fmla="*/ 3 h 8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36"/>
                <a:gd name="T133" fmla="*/ 0 h 812"/>
                <a:gd name="T134" fmla="*/ 636 w 636"/>
                <a:gd name="T135" fmla="*/ 812 h 81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36" h="812">
                  <a:moveTo>
                    <a:pt x="531" y="18"/>
                  </a:moveTo>
                  <a:lnTo>
                    <a:pt x="151" y="727"/>
                  </a:lnTo>
                  <a:lnTo>
                    <a:pt x="168" y="740"/>
                  </a:lnTo>
                  <a:lnTo>
                    <a:pt x="230" y="634"/>
                  </a:lnTo>
                  <a:lnTo>
                    <a:pt x="257" y="653"/>
                  </a:lnTo>
                  <a:lnTo>
                    <a:pt x="245" y="679"/>
                  </a:lnTo>
                  <a:lnTo>
                    <a:pt x="231" y="706"/>
                  </a:lnTo>
                  <a:lnTo>
                    <a:pt x="217" y="731"/>
                  </a:lnTo>
                  <a:lnTo>
                    <a:pt x="200" y="752"/>
                  </a:lnTo>
                  <a:lnTo>
                    <a:pt x="182" y="769"/>
                  </a:lnTo>
                  <a:lnTo>
                    <a:pt x="160" y="781"/>
                  </a:lnTo>
                  <a:lnTo>
                    <a:pt x="134" y="785"/>
                  </a:lnTo>
                  <a:lnTo>
                    <a:pt x="107" y="782"/>
                  </a:lnTo>
                  <a:lnTo>
                    <a:pt x="96" y="778"/>
                  </a:lnTo>
                  <a:lnTo>
                    <a:pt x="87" y="775"/>
                  </a:lnTo>
                  <a:lnTo>
                    <a:pt x="79" y="770"/>
                  </a:lnTo>
                  <a:lnTo>
                    <a:pt x="71" y="766"/>
                  </a:lnTo>
                  <a:lnTo>
                    <a:pt x="64" y="760"/>
                  </a:lnTo>
                  <a:lnTo>
                    <a:pt x="58" y="754"/>
                  </a:lnTo>
                  <a:lnTo>
                    <a:pt x="53" y="748"/>
                  </a:lnTo>
                  <a:lnTo>
                    <a:pt x="48" y="742"/>
                  </a:lnTo>
                  <a:lnTo>
                    <a:pt x="39" y="722"/>
                  </a:lnTo>
                  <a:lnTo>
                    <a:pt x="33" y="702"/>
                  </a:lnTo>
                  <a:lnTo>
                    <a:pt x="32" y="680"/>
                  </a:lnTo>
                  <a:lnTo>
                    <a:pt x="34" y="660"/>
                  </a:lnTo>
                  <a:lnTo>
                    <a:pt x="40" y="640"/>
                  </a:lnTo>
                  <a:lnTo>
                    <a:pt x="48" y="623"/>
                  </a:lnTo>
                  <a:lnTo>
                    <a:pt x="58" y="607"/>
                  </a:lnTo>
                  <a:lnTo>
                    <a:pt x="71" y="595"/>
                  </a:lnTo>
                  <a:lnTo>
                    <a:pt x="79" y="591"/>
                  </a:lnTo>
                  <a:lnTo>
                    <a:pt x="87" y="588"/>
                  </a:lnTo>
                  <a:lnTo>
                    <a:pt x="95" y="586"/>
                  </a:lnTo>
                  <a:lnTo>
                    <a:pt x="103" y="586"/>
                  </a:lnTo>
                  <a:lnTo>
                    <a:pt x="111" y="588"/>
                  </a:lnTo>
                  <a:lnTo>
                    <a:pt x="118" y="594"/>
                  </a:lnTo>
                  <a:lnTo>
                    <a:pt x="123" y="602"/>
                  </a:lnTo>
                  <a:lnTo>
                    <a:pt x="126" y="611"/>
                  </a:lnTo>
                  <a:lnTo>
                    <a:pt x="121" y="617"/>
                  </a:lnTo>
                  <a:lnTo>
                    <a:pt x="116" y="623"/>
                  </a:lnTo>
                  <a:lnTo>
                    <a:pt x="110" y="630"/>
                  </a:lnTo>
                  <a:lnTo>
                    <a:pt x="106" y="638"/>
                  </a:lnTo>
                  <a:lnTo>
                    <a:pt x="100" y="647"/>
                  </a:lnTo>
                  <a:lnTo>
                    <a:pt x="96" y="657"/>
                  </a:lnTo>
                  <a:lnTo>
                    <a:pt x="93" y="667"/>
                  </a:lnTo>
                  <a:lnTo>
                    <a:pt x="91" y="678"/>
                  </a:lnTo>
                  <a:lnTo>
                    <a:pt x="88" y="686"/>
                  </a:lnTo>
                  <a:lnTo>
                    <a:pt x="87" y="695"/>
                  </a:lnTo>
                  <a:lnTo>
                    <a:pt x="88" y="705"/>
                  </a:lnTo>
                  <a:lnTo>
                    <a:pt x="93" y="715"/>
                  </a:lnTo>
                  <a:lnTo>
                    <a:pt x="98" y="721"/>
                  </a:lnTo>
                  <a:lnTo>
                    <a:pt x="102" y="725"/>
                  </a:lnTo>
                  <a:lnTo>
                    <a:pt x="108" y="729"/>
                  </a:lnTo>
                  <a:lnTo>
                    <a:pt x="115" y="732"/>
                  </a:lnTo>
                  <a:lnTo>
                    <a:pt x="119" y="735"/>
                  </a:lnTo>
                  <a:lnTo>
                    <a:pt x="124" y="737"/>
                  </a:lnTo>
                  <a:lnTo>
                    <a:pt x="127" y="738"/>
                  </a:lnTo>
                  <a:lnTo>
                    <a:pt x="129" y="738"/>
                  </a:lnTo>
                  <a:lnTo>
                    <a:pt x="127" y="735"/>
                  </a:lnTo>
                  <a:lnTo>
                    <a:pt x="124" y="728"/>
                  </a:lnTo>
                  <a:lnTo>
                    <a:pt x="118" y="717"/>
                  </a:lnTo>
                  <a:lnTo>
                    <a:pt x="110" y="707"/>
                  </a:lnTo>
                  <a:lnTo>
                    <a:pt x="106" y="694"/>
                  </a:lnTo>
                  <a:lnTo>
                    <a:pt x="108" y="678"/>
                  </a:lnTo>
                  <a:lnTo>
                    <a:pt x="116" y="660"/>
                  </a:lnTo>
                  <a:lnTo>
                    <a:pt x="126" y="641"/>
                  </a:lnTo>
                  <a:lnTo>
                    <a:pt x="138" y="624"/>
                  </a:lnTo>
                  <a:lnTo>
                    <a:pt x="148" y="609"/>
                  </a:lnTo>
                  <a:lnTo>
                    <a:pt x="155" y="598"/>
                  </a:lnTo>
                  <a:lnTo>
                    <a:pt x="157" y="591"/>
                  </a:lnTo>
                  <a:lnTo>
                    <a:pt x="155" y="585"/>
                  </a:lnTo>
                  <a:lnTo>
                    <a:pt x="152" y="578"/>
                  </a:lnTo>
                  <a:lnTo>
                    <a:pt x="148" y="572"/>
                  </a:lnTo>
                  <a:lnTo>
                    <a:pt x="142" y="566"/>
                  </a:lnTo>
                  <a:lnTo>
                    <a:pt x="134" y="561"/>
                  </a:lnTo>
                  <a:lnTo>
                    <a:pt x="125" y="556"/>
                  </a:lnTo>
                  <a:lnTo>
                    <a:pt x="114" y="551"/>
                  </a:lnTo>
                  <a:lnTo>
                    <a:pt x="100" y="548"/>
                  </a:lnTo>
                  <a:lnTo>
                    <a:pt x="91" y="548"/>
                  </a:lnTo>
                  <a:lnTo>
                    <a:pt x="81" y="551"/>
                  </a:lnTo>
                  <a:lnTo>
                    <a:pt x="71" y="556"/>
                  </a:lnTo>
                  <a:lnTo>
                    <a:pt x="61" y="563"/>
                  </a:lnTo>
                  <a:lnTo>
                    <a:pt x="51" y="572"/>
                  </a:lnTo>
                  <a:lnTo>
                    <a:pt x="43" y="580"/>
                  </a:lnTo>
                  <a:lnTo>
                    <a:pt x="35" y="588"/>
                  </a:lnTo>
                  <a:lnTo>
                    <a:pt x="31" y="596"/>
                  </a:lnTo>
                  <a:lnTo>
                    <a:pt x="17" y="625"/>
                  </a:lnTo>
                  <a:lnTo>
                    <a:pt x="6" y="653"/>
                  </a:lnTo>
                  <a:lnTo>
                    <a:pt x="2" y="674"/>
                  </a:lnTo>
                  <a:lnTo>
                    <a:pt x="0" y="682"/>
                  </a:lnTo>
                  <a:lnTo>
                    <a:pt x="1" y="702"/>
                  </a:lnTo>
                  <a:lnTo>
                    <a:pt x="5" y="724"/>
                  </a:lnTo>
                  <a:lnTo>
                    <a:pt x="16" y="748"/>
                  </a:lnTo>
                  <a:lnTo>
                    <a:pt x="32" y="772"/>
                  </a:lnTo>
                  <a:lnTo>
                    <a:pt x="36" y="777"/>
                  </a:lnTo>
                  <a:lnTo>
                    <a:pt x="42" y="782"/>
                  </a:lnTo>
                  <a:lnTo>
                    <a:pt x="49" y="788"/>
                  </a:lnTo>
                  <a:lnTo>
                    <a:pt x="56" y="792"/>
                  </a:lnTo>
                  <a:lnTo>
                    <a:pt x="63" y="796"/>
                  </a:lnTo>
                  <a:lnTo>
                    <a:pt x="71" y="800"/>
                  </a:lnTo>
                  <a:lnTo>
                    <a:pt x="80" y="804"/>
                  </a:lnTo>
                  <a:lnTo>
                    <a:pt x="89" y="806"/>
                  </a:lnTo>
                  <a:lnTo>
                    <a:pt x="94" y="807"/>
                  </a:lnTo>
                  <a:lnTo>
                    <a:pt x="99" y="808"/>
                  </a:lnTo>
                  <a:lnTo>
                    <a:pt x="104" y="810"/>
                  </a:lnTo>
                  <a:lnTo>
                    <a:pt x="109" y="811"/>
                  </a:lnTo>
                  <a:lnTo>
                    <a:pt x="115" y="811"/>
                  </a:lnTo>
                  <a:lnTo>
                    <a:pt x="121" y="812"/>
                  </a:lnTo>
                  <a:lnTo>
                    <a:pt x="126" y="812"/>
                  </a:lnTo>
                  <a:lnTo>
                    <a:pt x="132" y="812"/>
                  </a:lnTo>
                  <a:lnTo>
                    <a:pt x="137" y="812"/>
                  </a:lnTo>
                  <a:lnTo>
                    <a:pt x="141" y="812"/>
                  </a:lnTo>
                  <a:lnTo>
                    <a:pt x="146" y="812"/>
                  </a:lnTo>
                  <a:lnTo>
                    <a:pt x="151" y="811"/>
                  </a:lnTo>
                  <a:lnTo>
                    <a:pt x="155" y="811"/>
                  </a:lnTo>
                  <a:lnTo>
                    <a:pt x="160" y="810"/>
                  </a:lnTo>
                  <a:lnTo>
                    <a:pt x="164" y="808"/>
                  </a:lnTo>
                  <a:lnTo>
                    <a:pt x="168" y="807"/>
                  </a:lnTo>
                  <a:lnTo>
                    <a:pt x="186" y="798"/>
                  </a:lnTo>
                  <a:lnTo>
                    <a:pt x="204" y="785"/>
                  </a:lnTo>
                  <a:lnTo>
                    <a:pt x="218" y="769"/>
                  </a:lnTo>
                  <a:lnTo>
                    <a:pt x="232" y="751"/>
                  </a:lnTo>
                  <a:lnTo>
                    <a:pt x="245" y="730"/>
                  </a:lnTo>
                  <a:lnTo>
                    <a:pt x="257" y="708"/>
                  </a:lnTo>
                  <a:lnTo>
                    <a:pt x="267" y="686"/>
                  </a:lnTo>
                  <a:lnTo>
                    <a:pt x="276" y="663"/>
                  </a:lnTo>
                  <a:lnTo>
                    <a:pt x="277" y="664"/>
                  </a:lnTo>
                  <a:lnTo>
                    <a:pt x="636" y="0"/>
                  </a:lnTo>
                  <a:lnTo>
                    <a:pt x="603" y="6"/>
                  </a:lnTo>
                  <a:lnTo>
                    <a:pt x="277" y="616"/>
                  </a:lnTo>
                  <a:lnTo>
                    <a:pt x="250" y="593"/>
                  </a:lnTo>
                  <a:lnTo>
                    <a:pt x="556" y="13"/>
                  </a:lnTo>
                  <a:lnTo>
                    <a:pt x="531" y="18"/>
                  </a:lnTo>
                  <a:close/>
                </a:path>
              </a:pathLst>
            </a:custGeom>
            <a:solidFill>
              <a:srgbClr val="FF99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2" name="Freeform 177"/>
            <p:cNvSpPr>
              <a:spLocks/>
            </p:cNvSpPr>
            <p:nvPr/>
          </p:nvSpPr>
          <p:spPr bwMode="auto">
            <a:xfrm>
              <a:off x="2965" y="3019"/>
              <a:ext cx="950" cy="602"/>
            </a:xfrm>
            <a:custGeom>
              <a:avLst/>
              <a:gdLst>
                <a:gd name="T0" fmla="*/ 204 w 1898"/>
                <a:gd name="T1" fmla="*/ 65 h 1204"/>
                <a:gd name="T2" fmla="*/ 184 w 1898"/>
                <a:gd name="T3" fmla="*/ 39 h 1204"/>
                <a:gd name="T4" fmla="*/ 162 w 1898"/>
                <a:gd name="T5" fmla="*/ 19 h 1204"/>
                <a:gd name="T6" fmla="*/ 151 w 1898"/>
                <a:gd name="T7" fmla="*/ 10 h 1204"/>
                <a:gd name="T8" fmla="*/ 158 w 1898"/>
                <a:gd name="T9" fmla="*/ 12 h 1204"/>
                <a:gd name="T10" fmla="*/ 152 w 1898"/>
                <a:gd name="T11" fmla="*/ 6 h 1204"/>
                <a:gd name="T12" fmla="*/ 139 w 1898"/>
                <a:gd name="T13" fmla="*/ 9 h 1204"/>
                <a:gd name="T14" fmla="*/ 127 w 1898"/>
                <a:gd name="T15" fmla="*/ 9 h 1204"/>
                <a:gd name="T16" fmla="*/ 107 w 1898"/>
                <a:gd name="T17" fmla="*/ 9 h 1204"/>
                <a:gd name="T18" fmla="*/ 77 w 1898"/>
                <a:gd name="T19" fmla="*/ 12 h 1204"/>
                <a:gd name="T20" fmla="*/ 40 w 1898"/>
                <a:gd name="T21" fmla="*/ 20 h 1204"/>
                <a:gd name="T22" fmla="*/ 11 w 1898"/>
                <a:gd name="T23" fmla="*/ 41 h 1204"/>
                <a:gd name="T24" fmla="*/ 2 w 1898"/>
                <a:gd name="T25" fmla="*/ 48 h 1204"/>
                <a:gd name="T26" fmla="*/ 18 w 1898"/>
                <a:gd name="T27" fmla="*/ 52 h 1204"/>
                <a:gd name="T28" fmla="*/ 28 w 1898"/>
                <a:gd name="T29" fmla="*/ 67 h 1204"/>
                <a:gd name="T30" fmla="*/ 32 w 1898"/>
                <a:gd name="T31" fmla="*/ 81 h 1204"/>
                <a:gd name="T32" fmla="*/ 31 w 1898"/>
                <a:gd name="T33" fmla="*/ 90 h 1204"/>
                <a:gd name="T34" fmla="*/ 54 w 1898"/>
                <a:gd name="T35" fmla="*/ 90 h 1204"/>
                <a:gd name="T36" fmla="*/ 78 w 1898"/>
                <a:gd name="T37" fmla="*/ 117 h 1204"/>
                <a:gd name="T38" fmla="*/ 74 w 1898"/>
                <a:gd name="T39" fmla="*/ 100 h 1204"/>
                <a:gd name="T40" fmla="*/ 53 w 1898"/>
                <a:gd name="T41" fmla="*/ 87 h 1204"/>
                <a:gd name="T42" fmla="*/ 41 w 1898"/>
                <a:gd name="T43" fmla="*/ 86 h 1204"/>
                <a:gd name="T44" fmla="*/ 61 w 1898"/>
                <a:gd name="T45" fmla="*/ 67 h 1204"/>
                <a:gd name="T46" fmla="*/ 88 w 1898"/>
                <a:gd name="T47" fmla="*/ 48 h 1204"/>
                <a:gd name="T48" fmla="*/ 130 w 1898"/>
                <a:gd name="T49" fmla="*/ 23 h 1204"/>
                <a:gd name="T50" fmla="*/ 123 w 1898"/>
                <a:gd name="T51" fmla="*/ 24 h 1204"/>
                <a:gd name="T52" fmla="*/ 87 w 1898"/>
                <a:gd name="T53" fmla="*/ 38 h 1204"/>
                <a:gd name="T54" fmla="*/ 61 w 1898"/>
                <a:gd name="T55" fmla="*/ 55 h 1204"/>
                <a:gd name="T56" fmla="*/ 38 w 1898"/>
                <a:gd name="T57" fmla="*/ 77 h 1204"/>
                <a:gd name="T58" fmla="*/ 31 w 1898"/>
                <a:gd name="T59" fmla="*/ 62 h 1204"/>
                <a:gd name="T60" fmla="*/ 23 w 1898"/>
                <a:gd name="T61" fmla="*/ 49 h 1204"/>
                <a:gd name="T62" fmla="*/ 32 w 1898"/>
                <a:gd name="T63" fmla="*/ 48 h 1204"/>
                <a:gd name="T64" fmla="*/ 38 w 1898"/>
                <a:gd name="T65" fmla="*/ 51 h 1204"/>
                <a:gd name="T66" fmla="*/ 43 w 1898"/>
                <a:gd name="T67" fmla="*/ 37 h 1204"/>
                <a:gd name="T68" fmla="*/ 55 w 1898"/>
                <a:gd name="T69" fmla="*/ 38 h 1204"/>
                <a:gd name="T70" fmla="*/ 53 w 1898"/>
                <a:gd name="T71" fmla="*/ 50 h 1204"/>
                <a:gd name="T72" fmla="*/ 47 w 1898"/>
                <a:gd name="T73" fmla="*/ 43 h 1204"/>
                <a:gd name="T74" fmla="*/ 43 w 1898"/>
                <a:gd name="T75" fmla="*/ 45 h 1204"/>
                <a:gd name="T76" fmla="*/ 52 w 1898"/>
                <a:gd name="T77" fmla="*/ 54 h 1204"/>
                <a:gd name="T78" fmla="*/ 60 w 1898"/>
                <a:gd name="T79" fmla="*/ 47 h 1204"/>
                <a:gd name="T80" fmla="*/ 51 w 1898"/>
                <a:gd name="T81" fmla="*/ 33 h 1204"/>
                <a:gd name="T82" fmla="*/ 51 w 1898"/>
                <a:gd name="T83" fmla="*/ 30 h 1204"/>
                <a:gd name="T84" fmla="*/ 73 w 1898"/>
                <a:gd name="T85" fmla="*/ 23 h 1204"/>
                <a:gd name="T86" fmla="*/ 105 w 1898"/>
                <a:gd name="T87" fmla="*/ 17 h 1204"/>
                <a:gd name="T88" fmla="*/ 137 w 1898"/>
                <a:gd name="T89" fmla="*/ 13 h 1204"/>
                <a:gd name="T90" fmla="*/ 159 w 1898"/>
                <a:gd name="T91" fmla="*/ 21 h 1204"/>
                <a:gd name="T92" fmla="*/ 199 w 1898"/>
                <a:gd name="T93" fmla="*/ 73 h 1204"/>
                <a:gd name="T94" fmla="*/ 220 w 1898"/>
                <a:gd name="T95" fmla="*/ 108 h 1204"/>
                <a:gd name="T96" fmla="*/ 220 w 1898"/>
                <a:gd name="T97" fmla="*/ 126 h 1204"/>
                <a:gd name="T98" fmla="*/ 203 w 1898"/>
                <a:gd name="T99" fmla="*/ 126 h 1204"/>
                <a:gd name="T100" fmla="*/ 181 w 1898"/>
                <a:gd name="T101" fmla="*/ 138 h 1204"/>
                <a:gd name="T102" fmla="*/ 169 w 1898"/>
                <a:gd name="T103" fmla="*/ 150 h 1204"/>
                <a:gd name="T104" fmla="*/ 180 w 1898"/>
                <a:gd name="T105" fmla="*/ 143 h 1204"/>
                <a:gd name="T106" fmla="*/ 200 w 1898"/>
                <a:gd name="T107" fmla="*/ 134 h 1204"/>
                <a:gd name="T108" fmla="*/ 214 w 1898"/>
                <a:gd name="T109" fmla="*/ 130 h 1204"/>
                <a:gd name="T110" fmla="*/ 228 w 1898"/>
                <a:gd name="T111" fmla="*/ 132 h 1204"/>
                <a:gd name="T112" fmla="*/ 235 w 1898"/>
                <a:gd name="T113" fmla="*/ 126 h 120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898"/>
                <a:gd name="T172" fmla="*/ 0 h 1204"/>
                <a:gd name="T173" fmla="*/ 1898 w 1898"/>
                <a:gd name="T174" fmla="*/ 1204 h 120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898" h="1204">
                  <a:moveTo>
                    <a:pt x="1782" y="756"/>
                  </a:moveTo>
                  <a:lnTo>
                    <a:pt x="1760" y="722"/>
                  </a:lnTo>
                  <a:lnTo>
                    <a:pt x="1739" y="690"/>
                  </a:lnTo>
                  <a:lnTo>
                    <a:pt x="1719" y="659"/>
                  </a:lnTo>
                  <a:lnTo>
                    <a:pt x="1699" y="629"/>
                  </a:lnTo>
                  <a:lnTo>
                    <a:pt x="1681" y="599"/>
                  </a:lnTo>
                  <a:lnTo>
                    <a:pt x="1662" y="572"/>
                  </a:lnTo>
                  <a:lnTo>
                    <a:pt x="1644" y="545"/>
                  </a:lnTo>
                  <a:lnTo>
                    <a:pt x="1626" y="519"/>
                  </a:lnTo>
                  <a:lnTo>
                    <a:pt x="1609" y="494"/>
                  </a:lnTo>
                  <a:lnTo>
                    <a:pt x="1593" y="470"/>
                  </a:lnTo>
                  <a:lnTo>
                    <a:pt x="1576" y="448"/>
                  </a:lnTo>
                  <a:lnTo>
                    <a:pt x="1560" y="426"/>
                  </a:lnTo>
                  <a:lnTo>
                    <a:pt x="1545" y="406"/>
                  </a:lnTo>
                  <a:lnTo>
                    <a:pt x="1528" y="385"/>
                  </a:lnTo>
                  <a:lnTo>
                    <a:pt x="1513" y="366"/>
                  </a:lnTo>
                  <a:lnTo>
                    <a:pt x="1497" y="348"/>
                  </a:lnTo>
                  <a:lnTo>
                    <a:pt x="1470" y="317"/>
                  </a:lnTo>
                  <a:lnTo>
                    <a:pt x="1444" y="288"/>
                  </a:lnTo>
                  <a:lnTo>
                    <a:pt x="1419" y="262"/>
                  </a:lnTo>
                  <a:lnTo>
                    <a:pt x="1396" y="239"/>
                  </a:lnTo>
                  <a:lnTo>
                    <a:pt x="1373" y="218"/>
                  </a:lnTo>
                  <a:lnTo>
                    <a:pt x="1352" y="199"/>
                  </a:lnTo>
                  <a:lnTo>
                    <a:pt x="1333" y="182"/>
                  </a:lnTo>
                  <a:lnTo>
                    <a:pt x="1314" y="168"/>
                  </a:lnTo>
                  <a:lnTo>
                    <a:pt x="1304" y="160"/>
                  </a:lnTo>
                  <a:lnTo>
                    <a:pt x="1292" y="152"/>
                  </a:lnTo>
                  <a:lnTo>
                    <a:pt x="1278" y="143"/>
                  </a:lnTo>
                  <a:lnTo>
                    <a:pt x="1262" y="133"/>
                  </a:lnTo>
                  <a:lnTo>
                    <a:pt x="1244" y="123"/>
                  </a:lnTo>
                  <a:lnTo>
                    <a:pt x="1225" y="113"/>
                  </a:lnTo>
                  <a:lnTo>
                    <a:pt x="1205" y="104"/>
                  </a:lnTo>
                  <a:lnTo>
                    <a:pt x="1184" y="96"/>
                  </a:lnTo>
                  <a:lnTo>
                    <a:pt x="1191" y="92"/>
                  </a:lnTo>
                  <a:lnTo>
                    <a:pt x="1197" y="88"/>
                  </a:lnTo>
                  <a:lnTo>
                    <a:pt x="1204" y="83"/>
                  </a:lnTo>
                  <a:lnTo>
                    <a:pt x="1209" y="78"/>
                  </a:lnTo>
                  <a:lnTo>
                    <a:pt x="1214" y="74"/>
                  </a:lnTo>
                  <a:lnTo>
                    <a:pt x="1219" y="69"/>
                  </a:lnTo>
                  <a:lnTo>
                    <a:pt x="1223" y="66"/>
                  </a:lnTo>
                  <a:lnTo>
                    <a:pt x="1227" y="62"/>
                  </a:lnTo>
                  <a:lnTo>
                    <a:pt x="1239" y="51"/>
                  </a:lnTo>
                  <a:lnTo>
                    <a:pt x="1244" y="75"/>
                  </a:lnTo>
                  <a:lnTo>
                    <a:pt x="1252" y="92"/>
                  </a:lnTo>
                  <a:lnTo>
                    <a:pt x="1259" y="103"/>
                  </a:lnTo>
                  <a:lnTo>
                    <a:pt x="1262" y="106"/>
                  </a:lnTo>
                  <a:lnTo>
                    <a:pt x="1260" y="80"/>
                  </a:lnTo>
                  <a:lnTo>
                    <a:pt x="1259" y="54"/>
                  </a:lnTo>
                  <a:lnTo>
                    <a:pt x="1259" y="29"/>
                  </a:lnTo>
                  <a:lnTo>
                    <a:pt x="1260" y="0"/>
                  </a:lnTo>
                  <a:lnTo>
                    <a:pt x="1248" y="12"/>
                  </a:lnTo>
                  <a:lnTo>
                    <a:pt x="1236" y="25"/>
                  </a:lnTo>
                  <a:lnTo>
                    <a:pt x="1223" y="38"/>
                  </a:lnTo>
                  <a:lnTo>
                    <a:pt x="1209" y="51"/>
                  </a:lnTo>
                  <a:lnTo>
                    <a:pt x="1195" y="62"/>
                  </a:lnTo>
                  <a:lnTo>
                    <a:pt x="1181" y="73"/>
                  </a:lnTo>
                  <a:lnTo>
                    <a:pt x="1166" y="80"/>
                  </a:lnTo>
                  <a:lnTo>
                    <a:pt x="1148" y="84"/>
                  </a:lnTo>
                  <a:lnTo>
                    <a:pt x="1141" y="82"/>
                  </a:lnTo>
                  <a:lnTo>
                    <a:pt x="1133" y="80"/>
                  </a:lnTo>
                  <a:lnTo>
                    <a:pt x="1126" y="78"/>
                  </a:lnTo>
                  <a:lnTo>
                    <a:pt x="1119" y="76"/>
                  </a:lnTo>
                  <a:lnTo>
                    <a:pt x="1111" y="75"/>
                  </a:lnTo>
                  <a:lnTo>
                    <a:pt x="1104" y="74"/>
                  </a:lnTo>
                  <a:lnTo>
                    <a:pt x="1096" y="73"/>
                  </a:lnTo>
                  <a:lnTo>
                    <a:pt x="1089" y="71"/>
                  </a:lnTo>
                  <a:lnTo>
                    <a:pt x="1078" y="70"/>
                  </a:lnTo>
                  <a:lnTo>
                    <a:pt x="1066" y="69"/>
                  </a:lnTo>
                  <a:lnTo>
                    <a:pt x="1054" y="68"/>
                  </a:lnTo>
                  <a:lnTo>
                    <a:pt x="1040" y="68"/>
                  </a:lnTo>
                  <a:lnTo>
                    <a:pt x="1026" y="67"/>
                  </a:lnTo>
                  <a:lnTo>
                    <a:pt x="1012" y="67"/>
                  </a:lnTo>
                  <a:lnTo>
                    <a:pt x="997" y="66"/>
                  </a:lnTo>
                  <a:lnTo>
                    <a:pt x="982" y="66"/>
                  </a:lnTo>
                  <a:lnTo>
                    <a:pt x="966" y="67"/>
                  </a:lnTo>
                  <a:lnTo>
                    <a:pt x="949" y="67"/>
                  </a:lnTo>
                  <a:lnTo>
                    <a:pt x="932" y="67"/>
                  </a:lnTo>
                  <a:lnTo>
                    <a:pt x="913" y="68"/>
                  </a:lnTo>
                  <a:lnTo>
                    <a:pt x="895" y="69"/>
                  </a:lnTo>
                  <a:lnTo>
                    <a:pt x="875" y="70"/>
                  </a:lnTo>
                  <a:lnTo>
                    <a:pt x="854" y="71"/>
                  </a:lnTo>
                  <a:lnTo>
                    <a:pt x="834" y="74"/>
                  </a:lnTo>
                  <a:lnTo>
                    <a:pt x="810" y="76"/>
                  </a:lnTo>
                  <a:lnTo>
                    <a:pt x="785" y="78"/>
                  </a:lnTo>
                  <a:lnTo>
                    <a:pt x="759" y="81"/>
                  </a:lnTo>
                  <a:lnTo>
                    <a:pt x="732" y="84"/>
                  </a:lnTo>
                  <a:lnTo>
                    <a:pt x="705" y="88"/>
                  </a:lnTo>
                  <a:lnTo>
                    <a:pt x="676" y="92"/>
                  </a:lnTo>
                  <a:lnTo>
                    <a:pt x="647" y="97"/>
                  </a:lnTo>
                  <a:lnTo>
                    <a:pt x="616" y="101"/>
                  </a:lnTo>
                  <a:lnTo>
                    <a:pt x="585" y="107"/>
                  </a:lnTo>
                  <a:lnTo>
                    <a:pt x="551" y="113"/>
                  </a:lnTo>
                  <a:lnTo>
                    <a:pt x="518" y="119"/>
                  </a:lnTo>
                  <a:lnTo>
                    <a:pt x="483" y="126"/>
                  </a:lnTo>
                  <a:lnTo>
                    <a:pt x="448" y="133"/>
                  </a:lnTo>
                  <a:lnTo>
                    <a:pt x="411" y="141"/>
                  </a:lnTo>
                  <a:lnTo>
                    <a:pt x="373" y="149"/>
                  </a:lnTo>
                  <a:lnTo>
                    <a:pt x="334" y="158"/>
                  </a:lnTo>
                  <a:lnTo>
                    <a:pt x="315" y="167"/>
                  </a:lnTo>
                  <a:lnTo>
                    <a:pt x="294" y="180"/>
                  </a:lnTo>
                  <a:lnTo>
                    <a:pt x="270" y="195"/>
                  </a:lnTo>
                  <a:lnTo>
                    <a:pt x="245" y="212"/>
                  </a:lnTo>
                  <a:lnTo>
                    <a:pt x="218" y="230"/>
                  </a:lnTo>
                  <a:lnTo>
                    <a:pt x="191" y="250"/>
                  </a:lnTo>
                  <a:lnTo>
                    <a:pt x="162" y="271"/>
                  </a:lnTo>
                  <a:lnTo>
                    <a:pt x="134" y="290"/>
                  </a:lnTo>
                  <a:lnTo>
                    <a:pt x="108" y="311"/>
                  </a:lnTo>
                  <a:lnTo>
                    <a:pt x="82" y="330"/>
                  </a:lnTo>
                  <a:lnTo>
                    <a:pt x="61" y="347"/>
                  </a:lnTo>
                  <a:lnTo>
                    <a:pt x="40" y="362"/>
                  </a:lnTo>
                  <a:lnTo>
                    <a:pt x="24" y="375"/>
                  </a:lnTo>
                  <a:lnTo>
                    <a:pt x="11" y="385"/>
                  </a:lnTo>
                  <a:lnTo>
                    <a:pt x="3" y="391"/>
                  </a:lnTo>
                  <a:lnTo>
                    <a:pt x="0" y="393"/>
                  </a:lnTo>
                  <a:lnTo>
                    <a:pt x="2" y="392"/>
                  </a:lnTo>
                  <a:lnTo>
                    <a:pt x="8" y="391"/>
                  </a:lnTo>
                  <a:lnTo>
                    <a:pt x="16" y="388"/>
                  </a:lnTo>
                  <a:lnTo>
                    <a:pt x="27" y="386"/>
                  </a:lnTo>
                  <a:lnTo>
                    <a:pt x="39" y="384"/>
                  </a:lnTo>
                  <a:lnTo>
                    <a:pt x="51" y="383"/>
                  </a:lnTo>
                  <a:lnTo>
                    <a:pt x="63" y="384"/>
                  </a:lnTo>
                  <a:lnTo>
                    <a:pt x="73" y="386"/>
                  </a:lnTo>
                  <a:lnTo>
                    <a:pt x="92" y="394"/>
                  </a:lnTo>
                  <a:lnTo>
                    <a:pt x="109" y="402"/>
                  </a:lnTo>
                  <a:lnTo>
                    <a:pt x="124" y="411"/>
                  </a:lnTo>
                  <a:lnTo>
                    <a:pt x="137" y="421"/>
                  </a:lnTo>
                  <a:lnTo>
                    <a:pt x="149" y="431"/>
                  </a:lnTo>
                  <a:lnTo>
                    <a:pt x="161" y="441"/>
                  </a:lnTo>
                  <a:lnTo>
                    <a:pt x="171" y="452"/>
                  </a:lnTo>
                  <a:lnTo>
                    <a:pt x="182" y="462"/>
                  </a:lnTo>
                  <a:lnTo>
                    <a:pt x="191" y="474"/>
                  </a:lnTo>
                  <a:lnTo>
                    <a:pt x="200" y="486"/>
                  </a:lnTo>
                  <a:lnTo>
                    <a:pt x="208" y="500"/>
                  </a:lnTo>
                  <a:lnTo>
                    <a:pt x="216" y="515"/>
                  </a:lnTo>
                  <a:lnTo>
                    <a:pt x="223" y="531"/>
                  </a:lnTo>
                  <a:lnTo>
                    <a:pt x="230" y="549"/>
                  </a:lnTo>
                  <a:lnTo>
                    <a:pt x="236" y="565"/>
                  </a:lnTo>
                  <a:lnTo>
                    <a:pt x="241" y="580"/>
                  </a:lnTo>
                  <a:lnTo>
                    <a:pt x="245" y="590"/>
                  </a:lnTo>
                  <a:lnTo>
                    <a:pt x="248" y="602"/>
                  </a:lnTo>
                  <a:lnTo>
                    <a:pt x="252" y="615"/>
                  </a:lnTo>
                  <a:lnTo>
                    <a:pt x="254" y="629"/>
                  </a:lnTo>
                  <a:lnTo>
                    <a:pt x="256" y="642"/>
                  </a:lnTo>
                  <a:lnTo>
                    <a:pt x="256" y="653"/>
                  </a:lnTo>
                  <a:lnTo>
                    <a:pt x="254" y="666"/>
                  </a:lnTo>
                  <a:lnTo>
                    <a:pt x="252" y="679"/>
                  </a:lnTo>
                  <a:lnTo>
                    <a:pt x="246" y="691"/>
                  </a:lnTo>
                  <a:lnTo>
                    <a:pt x="240" y="705"/>
                  </a:lnTo>
                  <a:lnTo>
                    <a:pt x="233" y="719"/>
                  </a:lnTo>
                  <a:lnTo>
                    <a:pt x="224" y="734"/>
                  </a:lnTo>
                  <a:lnTo>
                    <a:pt x="227" y="733"/>
                  </a:lnTo>
                  <a:lnTo>
                    <a:pt x="232" y="731"/>
                  </a:lnTo>
                  <a:lnTo>
                    <a:pt x="241" y="726"/>
                  </a:lnTo>
                  <a:lnTo>
                    <a:pt x="253" y="722"/>
                  </a:lnTo>
                  <a:lnTo>
                    <a:pt x="268" y="718"/>
                  </a:lnTo>
                  <a:lnTo>
                    <a:pt x="283" y="714"/>
                  </a:lnTo>
                  <a:lnTo>
                    <a:pt x="300" y="712"/>
                  </a:lnTo>
                  <a:lnTo>
                    <a:pt x="318" y="712"/>
                  </a:lnTo>
                  <a:lnTo>
                    <a:pt x="351" y="714"/>
                  </a:lnTo>
                  <a:lnTo>
                    <a:pt x="380" y="718"/>
                  </a:lnTo>
                  <a:lnTo>
                    <a:pt x="405" y="722"/>
                  </a:lnTo>
                  <a:lnTo>
                    <a:pt x="428" y="727"/>
                  </a:lnTo>
                  <a:lnTo>
                    <a:pt x="448" y="733"/>
                  </a:lnTo>
                  <a:lnTo>
                    <a:pt x="466" y="740"/>
                  </a:lnTo>
                  <a:lnTo>
                    <a:pt x="481" y="748"/>
                  </a:lnTo>
                  <a:lnTo>
                    <a:pt x="496" y="757"/>
                  </a:lnTo>
                  <a:lnTo>
                    <a:pt x="533" y="789"/>
                  </a:lnTo>
                  <a:lnTo>
                    <a:pt x="563" y="826"/>
                  </a:lnTo>
                  <a:lnTo>
                    <a:pt x="588" y="867"/>
                  </a:lnTo>
                  <a:lnTo>
                    <a:pt x="607" y="907"/>
                  </a:lnTo>
                  <a:lnTo>
                    <a:pt x="622" y="943"/>
                  </a:lnTo>
                  <a:lnTo>
                    <a:pt x="631" y="973"/>
                  </a:lnTo>
                  <a:lnTo>
                    <a:pt x="637" y="993"/>
                  </a:lnTo>
                  <a:lnTo>
                    <a:pt x="638" y="1000"/>
                  </a:lnTo>
                  <a:lnTo>
                    <a:pt x="639" y="978"/>
                  </a:lnTo>
                  <a:lnTo>
                    <a:pt x="636" y="948"/>
                  </a:lnTo>
                  <a:lnTo>
                    <a:pt x="629" y="914"/>
                  </a:lnTo>
                  <a:lnTo>
                    <a:pt x="618" y="875"/>
                  </a:lnTo>
                  <a:lnTo>
                    <a:pt x="604" y="837"/>
                  </a:lnTo>
                  <a:lnTo>
                    <a:pt x="585" y="800"/>
                  </a:lnTo>
                  <a:lnTo>
                    <a:pt x="563" y="767"/>
                  </a:lnTo>
                  <a:lnTo>
                    <a:pt x="535" y="743"/>
                  </a:lnTo>
                  <a:lnTo>
                    <a:pt x="516" y="734"/>
                  </a:lnTo>
                  <a:lnTo>
                    <a:pt x="496" y="725"/>
                  </a:lnTo>
                  <a:lnTo>
                    <a:pt x="479" y="718"/>
                  </a:lnTo>
                  <a:lnTo>
                    <a:pt x="463" y="712"/>
                  </a:lnTo>
                  <a:lnTo>
                    <a:pt x="447" y="706"/>
                  </a:lnTo>
                  <a:lnTo>
                    <a:pt x="433" y="702"/>
                  </a:lnTo>
                  <a:lnTo>
                    <a:pt x="419" y="698"/>
                  </a:lnTo>
                  <a:lnTo>
                    <a:pt x="406" y="695"/>
                  </a:lnTo>
                  <a:lnTo>
                    <a:pt x="394" y="693"/>
                  </a:lnTo>
                  <a:lnTo>
                    <a:pt x="382" y="691"/>
                  </a:lnTo>
                  <a:lnTo>
                    <a:pt x="372" y="690"/>
                  </a:lnTo>
                  <a:lnTo>
                    <a:pt x="361" y="689"/>
                  </a:lnTo>
                  <a:lnTo>
                    <a:pt x="351" y="688"/>
                  </a:lnTo>
                  <a:lnTo>
                    <a:pt x="342" y="688"/>
                  </a:lnTo>
                  <a:lnTo>
                    <a:pt x="333" y="688"/>
                  </a:lnTo>
                  <a:lnTo>
                    <a:pt x="323" y="688"/>
                  </a:lnTo>
                  <a:lnTo>
                    <a:pt x="336" y="676"/>
                  </a:lnTo>
                  <a:lnTo>
                    <a:pt x="351" y="663"/>
                  </a:lnTo>
                  <a:lnTo>
                    <a:pt x="367" y="646"/>
                  </a:lnTo>
                  <a:lnTo>
                    <a:pt x="384" y="630"/>
                  </a:lnTo>
                  <a:lnTo>
                    <a:pt x="403" y="612"/>
                  </a:lnTo>
                  <a:lnTo>
                    <a:pt x="422" y="593"/>
                  </a:lnTo>
                  <a:lnTo>
                    <a:pt x="443" y="575"/>
                  </a:lnTo>
                  <a:lnTo>
                    <a:pt x="464" y="555"/>
                  </a:lnTo>
                  <a:lnTo>
                    <a:pt x="485" y="536"/>
                  </a:lnTo>
                  <a:lnTo>
                    <a:pt x="506" y="517"/>
                  </a:lnTo>
                  <a:lnTo>
                    <a:pt x="528" y="499"/>
                  </a:lnTo>
                  <a:lnTo>
                    <a:pt x="550" y="481"/>
                  </a:lnTo>
                  <a:lnTo>
                    <a:pt x="572" y="464"/>
                  </a:lnTo>
                  <a:lnTo>
                    <a:pt x="593" y="449"/>
                  </a:lnTo>
                  <a:lnTo>
                    <a:pt x="614" y="436"/>
                  </a:lnTo>
                  <a:lnTo>
                    <a:pt x="633" y="424"/>
                  </a:lnTo>
                  <a:lnTo>
                    <a:pt x="667" y="406"/>
                  </a:lnTo>
                  <a:lnTo>
                    <a:pt x="702" y="386"/>
                  </a:lnTo>
                  <a:lnTo>
                    <a:pt x="739" y="364"/>
                  </a:lnTo>
                  <a:lnTo>
                    <a:pt x="778" y="341"/>
                  </a:lnTo>
                  <a:lnTo>
                    <a:pt x="818" y="317"/>
                  </a:lnTo>
                  <a:lnTo>
                    <a:pt x="858" y="293"/>
                  </a:lnTo>
                  <a:lnTo>
                    <a:pt x="897" y="270"/>
                  </a:lnTo>
                  <a:lnTo>
                    <a:pt x="934" y="247"/>
                  </a:lnTo>
                  <a:lnTo>
                    <a:pt x="970" y="225"/>
                  </a:lnTo>
                  <a:lnTo>
                    <a:pt x="1003" y="204"/>
                  </a:lnTo>
                  <a:lnTo>
                    <a:pt x="1033" y="186"/>
                  </a:lnTo>
                  <a:lnTo>
                    <a:pt x="1058" y="169"/>
                  </a:lnTo>
                  <a:lnTo>
                    <a:pt x="1079" y="156"/>
                  </a:lnTo>
                  <a:lnTo>
                    <a:pt x="1095" y="145"/>
                  </a:lnTo>
                  <a:lnTo>
                    <a:pt x="1106" y="139"/>
                  </a:lnTo>
                  <a:lnTo>
                    <a:pt x="1109" y="137"/>
                  </a:lnTo>
                  <a:lnTo>
                    <a:pt x="1078" y="152"/>
                  </a:lnTo>
                  <a:lnTo>
                    <a:pt x="1046" y="167"/>
                  </a:lnTo>
                  <a:lnTo>
                    <a:pt x="1015" y="181"/>
                  </a:lnTo>
                  <a:lnTo>
                    <a:pt x="982" y="194"/>
                  </a:lnTo>
                  <a:lnTo>
                    <a:pt x="950" y="207"/>
                  </a:lnTo>
                  <a:lnTo>
                    <a:pt x="918" y="220"/>
                  </a:lnTo>
                  <a:lnTo>
                    <a:pt x="886" y="233"/>
                  </a:lnTo>
                  <a:lnTo>
                    <a:pt x="853" y="245"/>
                  </a:lnTo>
                  <a:lnTo>
                    <a:pt x="820" y="258"/>
                  </a:lnTo>
                  <a:lnTo>
                    <a:pt x="788" y="271"/>
                  </a:lnTo>
                  <a:lnTo>
                    <a:pt x="755" y="283"/>
                  </a:lnTo>
                  <a:lnTo>
                    <a:pt x="723" y="297"/>
                  </a:lnTo>
                  <a:lnTo>
                    <a:pt x="691" y="311"/>
                  </a:lnTo>
                  <a:lnTo>
                    <a:pt x="660" y="326"/>
                  </a:lnTo>
                  <a:lnTo>
                    <a:pt x="627" y="342"/>
                  </a:lnTo>
                  <a:lnTo>
                    <a:pt x="596" y="358"/>
                  </a:lnTo>
                  <a:lnTo>
                    <a:pt x="577" y="370"/>
                  </a:lnTo>
                  <a:lnTo>
                    <a:pt x="557" y="381"/>
                  </a:lnTo>
                  <a:lnTo>
                    <a:pt x="539" y="395"/>
                  </a:lnTo>
                  <a:lnTo>
                    <a:pt x="520" y="409"/>
                  </a:lnTo>
                  <a:lnTo>
                    <a:pt x="502" y="424"/>
                  </a:lnTo>
                  <a:lnTo>
                    <a:pt x="485" y="440"/>
                  </a:lnTo>
                  <a:lnTo>
                    <a:pt x="466" y="457"/>
                  </a:lnTo>
                  <a:lnTo>
                    <a:pt x="448" y="475"/>
                  </a:lnTo>
                  <a:lnTo>
                    <a:pt x="429" y="493"/>
                  </a:lnTo>
                  <a:lnTo>
                    <a:pt x="410" y="513"/>
                  </a:lnTo>
                  <a:lnTo>
                    <a:pt x="390" y="532"/>
                  </a:lnTo>
                  <a:lnTo>
                    <a:pt x="369" y="553"/>
                  </a:lnTo>
                  <a:lnTo>
                    <a:pt x="347" y="575"/>
                  </a:lnTo>
                  <a:lnTo>
                    <a:pt x="326" y="597"/>
                  </a:lnTo>
                  <a:lnTo>
                    <a:pt x="301" y="620"/>
                  </a:lnTo>
                  <a:lnTo>
                    <a:pt x="276" y="643"/>
                  </a:lnTo>
                  <a:lnTo>
                    <a:pt x="277" y="621"/>
                  </a:lnTo>
                  <a:lnTo>
                    <a:pt x="275" y="597"/>
                  </a:lnTo>
                  <a:lnTo>
                    <a:pt x="271" y="573"/>
                  </a:lnTo>
                  <a:lnTo>
                    <a:pt x="266" y="550"/>
                  </a:lnTo>
                  <a:lnTo>
                    <a:pt x="259" y="530"/>
                  </a:lnTo>
                  <a:lnTo>
                    <a:pt x="253" y="514"/>
                  </a:lnTo>
                  <a:lnTo>
                    <a:pt x="248" y="502"/>
                  </a:lnTo>
                  <a:lnTo>
                    <a:pt x="247" y="499"/>
                  </a:lnTo>
                  <a:lnTo>
                    <a:pt x="237" y="478"/>
                  </a:lnTo>
                  <a:lnTo>
                    <a:pt x="225" y="460"/>
                  </a:lnTo>
                  <a:lnTo>
                    <a:pt x="216" y="445"/>
                  </a:lnTo>
                  <a:lnTo>
                    <a:pt x="206" y="431"/>
                  </a:lnTo>
                  <a:lnTo>
                    <a:pt x="198" y="421"/>
                  </a:lnTo>
                  <a:lnTo>
                    <a:pt x="190" y="411"/>
                  </a:lnTo>
                  <a:lnTo>
                    <a:pt x="183" y="406"/>
                  </a:lnTo>
                  <a:lnTo>
                    <a:pt x="177" y="402"/>
                  </a:lnTo>
                  <a:lnTo>
                    <a:pt x="184" y="396"/>
                  </a:lnTo>
                  <a:lnTo>
                    <a:pt x="191" y="391"/>
                  </a:lnTo>
                  <a:lnTo>
                    <a:pt x="198" y="383"/>
                  </a:lnTo>
                  <a:lnTo>
                    <a:pt x="207" y="375"/>
                  </a:lnTo>
                  <a:lnTo>
                    <a:pt x="216" y="366"/>
                  </a:lnTo>
                  <a:lnTo>
                    <a:pt x="225" y="357"/>
                  </a:lnTo>
                  <a:lnTo>
                    <a:pt x="236" y="348"/>
                  </a:lnTo>
                  <a:lnTo>
                    <a:pt x="247" y="338"/>
                  </a:lnTo>
                  <a:lnTo>
                    <a:pt x="246" y="364"/>
                  </a:lnTo>
                  <a:lnTo>
                    <a:pt x="254" y="390"/>
                  </a:lnTo>
                  <a:lnTo>
                    <a:pt x="269" y="411"/>
                  </a:lnTo>
                  <a:lnTo>
                    <a:pt x="288" y="430"/>
                  </a:lnTo>
                  <a:lnTo>
                    <a:pt x="306" y="445"/>
                  </a:lnTo>
                  <a:lnTo>
                    <a:pt x="323" y="456"/>
                  </a:lnTo>
                  <a:lnTo>
                    <a:pt x="336" y="463"/>
                  </a:lnTo>
                  <a:lnTo>
                    <a:pt x="341" y="466"/>
                  </a:lnTo>
                  <a:lnTo>
                    <a:pt x="327" y="448"/>
                  </a:lnTo>
                  <a:lnTo>
                    <a:pt x="314" y="430"/>
                  </a:lnTo>
                  <a:lnTo>
                    <a:pt x="304" y="414"/>
                  </a:lnTo>
                  <a:lnTo>
                    <a:pt x="296" y="398"/>
                  </a:lnTo>
                  <a:lnTo>
                    <a:pt x="290" y="383"/>
                  </a:lnTo>
                  <a:lnTo>
                    <a:pt x="286" y="370"/>
                  </a:lnTo>
                  <a:lnTo>
                    <a:pt x="285" y="358"/>
                  </a:lnTo>
                  <a:lnTo>
                    <a:pt x="288" y="350"/>
                  </a:lnTo>
                  <a:lnTo>
                    <a:pt x="297" y="333"/>
                  </a:lnTo>
                  <a:lnTo>
                    <a:pt x="308" y="317"/>
                  </a:lnTo>
                  <a:lnTo>
                    <a:pt x="322" y="304"/>
                  </a:lnTo>
                  <a:lnTo>
                    <a:pt x="337" y="295"/>
                  </a:lnTo>
                  <a:lnTo>
                    <a:pt x="353" y="288"/>
                  </a:lnTo>
                  <a:lnTo>
                    <a:pt x="371" y="286"/>
                  </a:lnTo>
                  <a:lnTo>
                    <a:pt x="388" y="286"/>
                  </a:lnTo>
                  <a:lnTo>
                    <a:pt x="407" y="289"/>
                  </a:lnTo>
                  <a:lnTo>
                    <a:pt x="414" y="292"/>
                  </a:lnTo>
                  <a:lnTo>
                    <a:pt x="420" y="293"/>
                  </a:lnTo>
                  <a:lnTo>
                    <a:pt x="425" y="295"/>
                  </a:lnTo>
                  <a:lnTo>
                    <a:pt x="430" y="298"/>
                  </a:lnTo>
                  <a:lnTo>
                    <a:pt x="435" y="302"/>
                  </a:lnTo>
                  <a:lnTo>
                    <a:pt x="440" y="308"/>
                  </a:lnTo>
                  <a:lnTo>
                    <a:pt x="444" y="313"/>
                  </a:lnTo>
                  <a:lnTo>
                    <a:pt x="450" y="322"/>
                  </a:lnTo>
                  <a:lnTo>
                    <a:pt x="455" y="340"/>
                  </a:lnTo>
                  <a:lnTo>
                    <a:pt x="456" y="357"/>
                  </a:lnTo>
                  <a:lnTo>
                    <a:pt x="452" y="373"/>
                  </a:lnTo>
                  <a:lnTo>
                    <a:pt x="442" y="388"/>
                  </a:lnTo>
                  <a:lnTo>
                    <a:pt x="433" y="395"/>
                  </a:lnTo>
                  <a:lnTo>
                    <a:pt x="422" y="401"/>
                  </a:lnTo>
                  <a:lnTo>
                    <a:pt x="411" y="406"/>
                  </a:lnTo>
                  <a:lnTo>
                    <a:pt x="400" y="407"/>
                  </a:lnTo>
                  <a:lnTo>
                    <a:pt x="389" y="407"/>
                  </a:lnTo>
                  <a:lnTo>
                    <a:pt x="379" y="403"/>
                  </a:lnTo>
                  <a:lnTo>
                    <a:pt x="369" y="398"/>
                  </a:lnTo>
                  <a:lnTo>
                    <a:pt x="361" y="390"/>
                  </a:lnTo>
                  <a:lnTo>
                    <a:pt x="358" y="371"/>
                  </a:lnTo>
                  <a:lnTo>
                    <a:pt x="365" y="356"/>
                  </a:lnTo>
                  <a:lnTo>
                    <a:pt x="373" y="346"/>
                  </a:lnTo>
                  <a:lnTo>
                    <a:pt x="377" y="342"/>
                  </a:lnTo>
                  <a:lnTo>
                    <a:pt x="372" y="342"/>
                  </a:lnTo>
                  <a:lnTo>
                    <a:pt x="366" y="342"/>
                  </a:lnTo>
                  <a:lnTo>
                    <a:pt x="360" y="343"/>
                  </a:lnTo>
                  <a:lnTo>
                    <a:pt x="354" y="346"/>
                  </a:lnTo>
                  <a:lnTo>
                    <a:pt x="350" y="349"/>
                  </a:lnTo>
                  <a:lnTo>
                    <a:pt x="345" y="354"/>
                  </a:lnTo>
                  <a:lnTo>
                    <a:pt x="343" y="358"/>
                  </a:lnTo>
                  <a:lnTo>
                    <a:pt x="341" y="364"/>
                  </a:lnTo>
                  <a:lnTo>
                    <a:pt x="339" y="379"/>
                  </a:lnTo>
                  <a:lnTo>
                    <a:pt x="342" y="392"/>
                  </a:lnTo>
                  <a:lnTo>
                    <a:pt x="346" y="404"/>
                  </a:lnTo>
                  <a:lnTo>
                    <a:pt x="356" y="415"/>
                  </a:lnTo>
                  <a:lnTo>
                    <a:pt x="366" y="423"/>
                  </a:lnTo>
                  <a:lnTo>
                    <a:pt x="377" y="430"/>
                  </a:lnTo>
                  <a:lnTo>
                    <a:pt x="389" y="434"/>
                  </a:lnTo>
                  <a:lnTo>
                    <a:pt x="402" y="438"/>
                  </a:lnTo>
                  <a:lnTo>
                    <a:pt x="409" y="438"/>
                  </a:lnTo>
                  <a:lnTo>
                    <a:pt x="415" y="438"/>
                  </a:lnTo>
                  <a:lnTo>
                    <a:pt x="424" y="436"/>
                  </a:lnTo>
                  <a:lnTo>
                    <a:pt x="430" y="433"/>
                  </a:lnTo>
                  <a:lnTo>
                    <a:pt x="439" y="430"/>
                  </a:lnTo>
                  <a:lnTo>
                    <a:pt x="447" y="426"/>
                  </a:lnTo>
                  <a:lnTo>
                    <a:pt x="453" y="422"/>
                  </a:lnTo>
                  <a:lnTo>
                    <a:pt x="459" y="417"/>
                  </a:lnTo>
                  <a:lnTo>
                    <a:pt x="472" y="401"/>
                  </a:lnTo>
                  <a:lnTo>
                    <a:pt x="479" y="380"/>
                  </a:lnTo>
                  <a:lnTo>
                    <a:pt x="480" y="360"/>
                  </a:lnTo>
                  <a:lnTo>
                    <a:pt x="477" y="340"/>
                  </a:lnTo>
                  <a:lnTo>
                    <a:pt x="471" y="325"/>
                  </a:lnTo>
                  <a:lnTo>
                    <a:pt x="463" y="312"/>
                  </a:lnTo>
                  <a:lnTo>
                    <a:pt x="453" y="300"/>
                  </a:lnTo>
                  <a:lnTo>
                    <a:pt x="443" y="288"/>
                  </a:lnTo>
                  <a:lnTo>
                    <a:pt x="432" y="279"/>
                  </a:lnTo>
                  <a:lnTo>
                    <a:pt x="419" y="271"/>
                  </a:lnTo>
                  <a:lnTo>
                    <a:pt x="405" y="264"/>
                  </a:lnTo>
                  <a:lnTo>
                    <a:pt x="390" y="259"/>
                  </a:lnTo>
                  <a:lnTo>
                    <a:pt x="383" y="258"/>
                  </a:lnTo>
                  <a:lnTo>
                    <a:pt x="376" y="257"/>
                  </a:lnTo>
                  <a:lnTo>
                    <a:pt x="369" y="256"/>
                  </a:lnTo>
                  <a:lnTo>
                    <a:pt x="362" y="256"/>
                  </a:lnTo>
                  <a:lnTo>
                    <a:pt x="369" y="252"/>
                  </a:lnTo>
                  <a:lnTo>
                    <a:pt x="379" y="249"/>
                  </a:lnTo>
                  <a:lnTo>
                    <a:pt x="389" y="244"/>
                  </a:lnTo>
                  <a:lnTo>
                    <a:pt x="402" y="240"/>
                  </a:lnTo>
                  <a:lnTo>
                    <a:pt x="417" y="235"/>
                  </a:lnTo>
                  <a:lnTo>
                    <a:pt x="433" y="229"/>
                  </a:lnTo>
                  <a:lnTo>
                    <a:pt x="450" y="225"/>
                  </a:lnTo>
                  <a:lnTo>
                    <a:pt x="468" y="219"/>
                  </a:lnTo>
                  <a:lnTo>
                    <a:pt x="489" y="213"/>
                  </a:lnTo>
                  <a:lnTo>
                    <a:pt x="511" y="207"/>
                  </a:lnTo>
                  <a:lnTo>
                    <a:pt x="534" y="201"/>
                  </a:lnTo>
                  <a:lnTo>
                    <a:pt x="557" y="195"/>
                  </a:lnTo>
                  <a:lnTo>
                    <a:pt x="583" y="189"/>
                  </a:lnTo>
                  <a:lnTo>
                    <a:pt x="608" y="182"/>
                  </a:lnTo>
                  <a:lnTo>
                    <a:pt x="634" y="176"/>
                  </a:lnTo>
                  <a:lnTo>
                    <a:pt x="662" y="169"/>
                  </a:lnTo>
                  <a:lnTo>
                    <a:pt x="690" y="164"/>
                  </a:lnTo>
                  <a:lnTo>
                    <a:pt x="718" y="158"/>
                  </a:lnTo>
                  <a:lnTo>
                    <a:pt x="747" y="152"/>
                  </a:lnTo>
                  <a:lnTo>
                    <a:pt x="777" y="146"/>
                  </a:lnTo>
                  <a:lnTo>
                    <a:pt x="806" y="141"/>
                  </a:lnTo>
                  <a:lnTo>
                    <a:pt x="836" y="136"/>
                  </a:lnTo>
                  <a:lnTo>
                    <a:pt x="866" y="131"/>
                  </a:lnTo>
                  <a:lnTo>
                    <a:pt x="896" y="127"/>
                  </a:lnTo>
                  <a:lnTo>
                    <a:pt x="925" y="122"/>
                  </a:lnTo>
                  <a:lnTo>
                    <a:pt x="955" y="119"/>
                  </a:lnTo>
                  <a:lnTo>
                    <a:pt x="983" y="115"/>
                  </a:lnTo>
                  <a:lnTo>
                    <a:pt x="1012" y="113"/>
                  </a:lnTo>
                  <a:lnTo>
                    <a:pt x="1041" y="111"/>
                  </a:lnTo>
                  <a:lnTo>
                    <a:pt x="1069" y="108"/>
                  </a:lnTo>
                  <a:lnTo>
                    <a:pt x="1095" y="107"/>
                  </a:lnTo>
                  <a:lnTo>
                    <a:pt x="1122" y="107"/>
                  </a:lnTo>
                  <a:lnTo>
                    <a:pt x="1132" y="110"/>
                  </a:lnTo>
                  <a:lnTo>
                    <a:pt x="1149" y="115"/>
                  </a:lnTo>
                  <a:lnTo>
                    <a:pt x="1171" y="123"/>
                  </a:lnTo>
                  <a:lnTo>
                    <a:pt x="1195" y="134"/>
                  </a:lnTo>
                  <a:lnTo>
                    <a:pt x="1220" y="145"/>
                  </a:lnTo>
                  <a:lnTo>
                    <a:pt x="1242" y="156"/>
                  </a:lnTo>
                  <a:lnTo>
                    <a:pt x="1258" y="165"/>
                  </a:lnTo>
                  <a:lnTo>
                    <a:pt x="1268" y="172"/>
                  </a:lnTo>
                  <a:lnTo>
                    <a:pt x="1306" y="211"/>
                  </a:lnTo>
                  <a:lnTo>
                    <a:pt x="1343" y="252"/>
                  </a:lnTo>
                  <a:lnTo>
                    <a:pt x="1381" y="297"/>
                  </a:lnTo>
                  <a:lnTo>
                    <a:pt x="1419" y="343"/>
                  </a:lnTo>
                  <a:lnTo>
                    <a:pt x="1456" y="392"/>
                  </a:lnTo>
                  <a:lnTo>
                    <a:pt x="1492" y="440"/>
                  </a:lnTo>
                  <a:lnTo>
                    <a:pt x="1526" y="489"/>
                  </a:lnTo>
                  <a:lnTo>
                    <a:pt x="1558" y="535"/>
                  </a:lnTo>
                  <a:lnTo>
                    <a:pt x="1590" y="581"/>
                  </a:lnTo>
                  <a:lnTo>
                    <a:pt x="1618" y="623"/>
                  </a:lnTo>
                  <a:lnTo>
                    <a:pt x="1644" y="664"/>
                  </a:lnTo>
                  <a:lnTo>
                    <a:pt x="1667" y="701"/>
                  </a:lnTo>
                  <a:lnTo>
                    <a:pt x="1686" y="733"/>
                  </a:lnTo>
                  <a:lnTo>
                    <a:pt x="1702" y="759"/>
                  </a:lnTo>
                  <a:lnTo>
                    <a:pt x="1714" y="780"/>
                  </a:lnTo>
                  <a:lnTo>
                    <a:pt x="1721" y="795"/>
                  </a:lnTo>
                  <a:lnTo>
                    <a:pt x="1738" y="833"/>
                  </a:lnTo>
                  <a:lnTo>
                    <a:pt x="1754" y="868"/>
                  </a:lnTo>
                  <a:lnTo>
                    <a:pt x="1768" y="900"/>
                  </a:lnTo>
                  <a:lnTo>
                    <a:pt x="1782" y="930"/>
                  </a:lnTo>
                  <a:lnTo>
                    <a:pt x="1793" y="956"/>
                  </a:lnTo>
                  <a:lnTo>
                    <a:pt x="1803" y="979"/>
                  </a:lnTo>
                  <a:lnTo>
                    <a:pt x="1808" y="1000"/>
                  </a:lnTo>
                  <a:lnTo>
                    <a:pt x="1813" y="1019"/>
                  </a:lnTo>
                  <a:lnTo>
                    <a:pt x="1793" y="1015"/>
                  </a:lnTo>
                  <a:lnTo>
                    <a:pt x="1774" y="1012"/>
                  </a:lnTo>
                  <a:lnTo>
                    <a:pt x="1757" y="1009"/>
                  </a:lnTo>
                  <a:lnTo>
                    <a:pt x="1739" y="1008"/>
                  </a:lnTo>
                  <a:lnTo>
                    <a:pt x="1722" y="1007"/>
                  </a:lnTo>
                  <a:lnTo>
                    <a:pt x="1706" y="1006"/>
                  </a:lnTo>
                  <a:lnTo>
                    <a:pt x="1691" y="1006"/>
                  </a:lnTo>
                  <a:lnTo>
                    <a:pt x="1676" y="1007"/>
                  </a:lnTo>
                  <a:lnTo>
                    <a:pt x="1661" y="1008"/>
                  </a:lnTo>
                  <a:lnTo>
                    <a:pt x="1647" y="1009"/>
                  </a:lnTo>
                  <a:lnTo>
                    <a:pt x="1634" y="1012"/>
                  </a:lnTo>
                  <a:lnTo>
                    <a:pt x="1622" y="1014"/>
                  </a:lnTo>
                  <a:lnTo>
                    <a:pt x="1609" y="1017"/>
                  </a:lnTo>
                  <a:lnTo>
                    <a:pt x="1598" y="1020"/>
                  </a:lnTo>
                  <a:lnTo>
                    <a:pt x="1586" y="1024"/>
                  </a:lnTo>
                  <a:lnTo>
                    <a:pt x="1575" y="1028"/>
                  </a:lnTo>
                  <a:lnTo>
                    <a:pt x="1541" y="1041"/>
                  </a:lnTo>
                  <a:lnTo>
                    <a:pt x="1511" y="1054"/>
                  </a:lnTo>
                  <a:lnTo>
                    <a:pt x="1485" y="1068"/>
                  </a:lnTo>
                  <a:lnTo>
                    <a:pt x="1460" y="1083"/>
                  </a:lnTo>
                  <a:lnTo>
                    <a:pt x="1440" y="1098"/>
                  </a:lnTo>
                  <a:lnTo>
                    <a:pt x="1421" y="1112"/>
                  </a:lnTo>
                  <a:lnTo>
                    <a:pt x="1405" y="1127"/>
                  </a:lnTo>
                  <a:lnTo>
                    <a:pt x="1393" y="1141"/>
                  </a:lnTo>
                  <a:lnTo>
                    <a:pt x="1381" y="1153"/>
                  </a:lnTo>
                  <a:lnTo>
                    <a:pt x="1372" y="1166"/>
                  </a:lnTo>
                  <a:lnTo>
                    <a:pt x="1364" y="1176"/>
                  </a:lnTo>
                  <a:lnTo>
                    <a:pt x="1358" y="1186"/>
                  </a:lnTo>
                  <a:lnTo>
                    <a:pt x="1353" y="1194"/>
                  </a:lnTo>
                  <a:lnTo>
                    <a:pt x="1351" y="1200"/>
                  </a:lnTo>
                  <a:lnTo>
                    <a:pt x="1349" y="1203"/>
                  </a:lnTo>
                  <a:lnTo>
                    <a:pt x="1349" y="1204"/>
                  </a:lnTo>
                  <a:lnTo>
                    <a:pt x="1359" y="1195"/>
                  </a:lnTo>
                  <a:lnTo>
                    <a:pt x="1369" y="1186"/>
                  </a:lnTo>
                  <a:lnTo>
                    <a:pt x="1382" y="1176"/>
                  </a:lnTo>
                  <a:lnTo>
                    <a:pt x="1395" y="1167"/>
                  </a:lnTo>
                  <a:lnTo>
                    <a:pt x="1409" y="1157"/>
                  </a:lnTo>
                  <a:lnTo>
                    <a:pt x="1424" y="1148"/>
                  </a:lnTo>
                  <a:lnTo>
                    <a:pt x="1439" y="1138"/>
                  </a:lnTo>
                  <a:lnTo>
                    <a:pt x="1455" y="1129"/>
                  </a:lnTo>
                  <a:lnTo>
                    <a:pt x="1471" y="1120"/>
                  </a:lnTo>
                  <a:lnTo>
                    <a:pt x="1488" y="1112"/>
                  </a:lnTo>
                  <a:lnTo>
                    <a:pt x="1505" y="1103"/>
                  </a:lnTo>
                  <a:lnTo>
                    <a:pt x="1524" y="1095"/>
                  </a:lnTo>
                  <a:lnTo>
                    <a:pt x="1542" y="1087"/>
                  </a:lnTo>
                  <a:lnTo>
                    <a:pt x="1561" y="1080"/>
                  </a:lnTo>
                  <a:lnTo>
                    <a:pt x="1579" y="1073"/>
                  </a:lnTo>
                  <a:lnTo>
                    <a:pt x="1598" y="1066"/>
                  </a:lnTo>
                  <a:lnTo>
                    <a:pt x="1610" y="1062"/>
                  </a:lnTo>
                  <a:lnTo>
                    <a:pt x="1623" y="1058"/>
                  </a:lnTo>
                  <a:lnTo>
                    <a:pt x="1636" y="1054"/>
                  </a:lnTo>
                  <a:lnTo>
                    <a:pt x="1648" y="1051"/>
                  </a:lnTo>
                  <a:lnTo>
                    <a:pt x="1660" y="1046"/>
                  </a:lnTo>
                  <a:lnTo>
                    <a:pt x="1672" y="1044"/>
                  </a:lnTo>
                  <a:lnTo>
                    <a:pt x="1684" y="1042"/>
                  </a:lnTo>
                  <a:lnTo>
                    <a:pt x="1694" y="1039"/>
                  </a:lnTo>
                  <a:lnTo>
                    <a:pt x="1708" y="1038"/>
                  </a:lnTo>
                  <a:lnTo>
                    <a:pt x="1722" y="1037"/>
                  </a:lnTo>
                  <a:lnTo>
                    <a:pt x="1735" y="1037"/>
                  </a:lnTo>
                  <a:lnTo>
                    <a:pt x="1747" y="1037"/>
                  </a:lnTo>
                  <a:lnTo>
                    <a:pt x="1760" y="1037"/>
                  </a:lnTo>
                  <a:lnTo>
                    <a:pt x="1772" y="1039"/>
                  </a:lnTo>
                  <a:lnTo>
                    <a:pt x="1783" y="1042"/>
                  </a:lnTo>
                  <a:lnTo>
                    <a:pt x="1795" y="1044"/>
                  </a:lnTo>
                  <a:lnTo>
                    <a:pt x="1807" y="1047"/>
                  </a:lnTo>
                  <a:lnTo>
                    <a:pt x="1819" y="1052"/>
                  </a:lnTo>
                  <a:lnTo>
                    <a:pt x="1830" y="1058"/>
                  </a:lnTo>
                  <a:lnTo>
                    <a:pt x="1843" y="1064"/>
                  </a:lnTo>
                  <a:lnTo>
                    <a:pt x="1856" y="1070"/>
                  </a:lnTo>
                  <a:lnTo>
                    <a:pt x="1870" y="1079"/>
                  </a:lnTo>
                  <a:lnTo>
                    <a:pt x="1883" y="1087"/>
                  </a:lnTo>
                  <a:lnTo>
                    <a:pt x="1898" y="1097"/>
                  </a:lnTo>
                  <a:lnTo>
                    <a:pt x="1896" y="1087"/>
                  </a:lnTo>
                  <a:lnTo>
                    <a:pt x="1888" y="1058"/>
                  </a:lnTo>
                  <a:lnTo>
                    <a:pt x="1875" y="1015"/>
                  </a:lnTo>
                  <a:lnTo>
                    <a:pt x="1860" y="964"/>
                  </a:lnTo>
                  <a:lnTo>
                    <a:pt x="1842" y="908"/>
                  </a:lnTo>
                  <a:lnTo>
                    <a:pt x="1822" y="852"/>
                  </a:lnTo>
                  <a:lnTo>
                    <a:pt x="1803" y="800"/>
                  </a:lnTo>
                  <a:lnTo>
                    <a:pt x="1782" y="7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How do you fix it, eh?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</a:t>
            </a:r>
            <a:r>
              <a:rPr lang="en-US" smtClean="0"/>
              <a:t>are four ways </a:t>
            </a:r>
            <a:r>
              <a:rPr lang="en-US" dirty="0" smtClean="0"/>
              <a:t>to fix run-on sentences.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Turn one of the independent clauses into a dependent clause.</a:t>
            </a:r>
          </a:p>
          <a:p>
            <a:pPr lvl="1" eaLnBrk="1" hangingPunct="1"/>
            <a:r>
              <a:rPr lang="en-US" u="dbl" dirty="0" smtClean="0"/>
              <a:t>While Jake had a weasel on his head</a:t>
            </a:r>
            <a:r>
              <a:rPr lang="en-US" dirty="0" smtClean="0"/>
              <a:t>, </a:t>
            </a:r>
            <a:r>
              <a:rPr lang="en-US" u="sng" dirty="0" smtClean="0"/>
              <a:t>he carried a pink umbrella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sz="2400" i="1" dirty="0" smtClean="0">
                <a:solidFill>
                  <a:schemeClr val="accent2"/>
                </a:solidFill>
              </a:rPr>
              <a:t>(notice that this is now one sentence; don’t forget to observe punctuation and capitalization rules.)</a:t>
            </a: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6477000" y="5257800"/>
            <a:ext cx="2362200" cy="1428750"/>
            <a:chOff x="144" y="3287"/>
            <a:chExt cx="1488" cy="900"/>
          </a:xfrm>
        </p:grpSpPr>
        <p:sp>
          <p:nvSpPr>
            <p:cNvPr id="9223" name="AutoShape 6"/>
            <p:cNvSpPr>
              <a:spLocks noChangeAspect="1" noChangeArrowheads="1" noTextEdit="1"/>
            </p:cNvSpPr>
            <p:nvPr/>
          </p:nvSpPr>
          <p:spPr bwMode="auto">
            <a:xfrm>
              <a:off x="144" y="3287"/>
              <a:ext cx="1488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7"/>
            <p:cNvSpPr>
              <a:spLocks/>
            </p:cNvSpPr>
            <p:nvPr/>
          </p:nvSpPr>
          <p:spPr bwMode="auto">
            <a:xfrm>
              <a:off x="189" y="3579"/>
              <a:ext cx="1443" cy="516"/>
            </a:xfrm>
            <a:custGeom>
              <a:avLst/>
              <a:gdLst>
                <a:gd name="T0" fmla="*/ 198 w 2887"/>
                <a:gd name="T1" fmla="*/ 7 h 1032"/>
                <a:gd name="T2" fmla="*/ 235 w 2887"/>
                <a:gd name="T3" fmla="*/ 21 h 1032"/>
                <a:gd name="T4" fmla="*/ 268 w 2887"/>
                <a:gd name="T5" fmla="*/ 19 h 1032"/>
                <a:gd name="T6" fmla="*/ 278 w 2887"/>
                <a:gd name="T7" fmla="*/ 6 h 1032"/>
                <a:gd name="T8" fmla="*/ 319 w 2887"/>
                <a:gd name="T9" fmla="*/ 6 h 1032"/>
                <a:gd name="T10" fmla="*/ 345 w 2887"/>
                <a:gd name="T11" fmla="*/ 10 h 1032"/>
                <a:gd name="T12" fmla="*/ 340 w 2887"/>
                <a:gd name="T13" fmla="*/ 25 h 1032"/>
                <a:gd name="T14" fmla="*/ 336 w 2887"/>
                <a:gd name="T15" fmla="*/ 30 h 1032"/>
                <a:gd name="T16" fmla="*/ 333 w 2887"/>
                <a:gd name="T17" fmla="*/ 32 h 1032"/>
                <a:gd name="T18" fmla="*/ 330 w 2887"/>
                <a:gd name="T19" fmla="*/ 34 h 1032"/>
                <a:gd name="T20" fmla="*/ 327 w 2887"/>
                <a:gd name="T21" fmla="*/ 35 h 1032"/>
                <a:gd name="T22" fmla="*/ 338 w 2887"/>
                <a:gd name="T23" fmla="*/ 38 h 1032"/>
                <a:gd name="T24" fmla="*/ 344 w 2887"/>
                <a:gd name="T25" fmla="*/ 42 h 1032"/>
                <a:gd name="T26" fmla="*/ 329 w 2887"/>
                <a:gd name="T27" fmla="*/ 43 h 1032"/>
                <a:gd name="T28" fmla="*/ 303 w 2887"/>
                <a:gd name="T29" fmla="*/ 49 h 1032"/>
                <a:gd name="T30" fmla="*/ 274 w 2887"/>
                <a:gd name="T31" fmla="*/ 61 h 1032"/>
                <a:gd name="T32" fmla="*/ 258 w 2887"/>
                <a:gd name="T33" fmla="*/ 75 h 1032"/>
                <a:gd name="T34" fmla="*/ 261 w 2887"/>
                <a:gd name="T35" fmla="*/ 83 h 1032"/>
                <a:gd name="T36" fmla="*/ 254 w 2887"/>
                <a:gd name="T37" fmla="*/ 86 h 1032"/>
                <a:gd name="T38" fmla="*/ 232 w 2887"/>
                <a:gd name="T39" fmla="*/ 84 h 1032"/>
                <a:gd name="T40" fmla="*/ 221 w 2887"/>
                <a:gd name="T41" fmla="*/ 80 h 1032"/>
                <a:gd name="T42" fmla="*/ 216 w 2887"/>
                <a:gd name="T43" fmla="*/ 76 h 1032"/>
                <a:gd name="T44" fmla="*/ 209 w 2887"/>
                <a:gd name="T45" fmla="*/ 72 h 1032"/>
                <a:gd name="T46" fmla="*/ 206 w 2887"/>
                <a:gd name="T47" fmla="*/ 67 h 1032"/>
                <a:gd name="T48" fmla="*/ 204 w 2887"/>
                <a:gd name="T49" fmla="*/ 62 h 1032"/>
                <a:gd name="T50" fmla="*/ 190 w 2887"/>
                <a:gd name="T51" fmla="*/ 63 h 1032"/>
                <a:gd name="T52" fmla="*/ 181 w 2887"/>
                <a:gd name="T53" fmla="*/ 61 h 1032"/>
                <a:gd name="T54" fmla="*/ 170 w 2887"/>
                <a:gd name="T55" fmla="*/ 59 h 1032"/>
                <a:gd name="T56" fmla="*/ 174 w 2887"/>
                <a:gd name="T57" fmla="*/ 69 h 1032"/>
                <a:gd name="T58" fmla="*/ 172 w 2887"/>
                <a:gd name="T59" fmla="*/ 74 h 1032"/>
                <a:gd name="T60" fmla="*/ 120 w 2887"/>
                <a:gd name="T61" fmla="*/ 75 h 1032"/>
                <a:gd name="T62" fmla="*/ 141 w 2887"/>
                <a:gd name="T63" fmla="*/ 83 h 1032"/>
                <a:gd name="T64" fmla="*/ 89 w 2887"/>
                <a:gd name="T65" fmla="*/ 78 h 1032"/>
                <a:gd name="T66" fmla="*/ 85 w 2887"/>
                <a:gd name="T67" fmla="*/ 74 h 1032"/>
                <a:gd name="T68" fmla="*/ 64 w 2887"/>
                <a:gd name="T69" fmla="*/ 67 h 1032"/>
                <a:gd name="T70" fmla="*/ 53 w 2887"/>
                <a:gd name="T71" fmla="*/ 76 h 1032"/>
                <a:gd name="T72" fmla="*/ 59 w 2887"/>
                <a:gd name="T73" fmla="*/ 86 h 1032"/>
                <a:gd name="T74" fmla="*/ 50 w 2887"/>
                <a:gd name="T75" fmla="*/ 104 h 1032"/>
                <a:gd name="T76" fmla="*/ 53 w 2887"/>
                <a:gd name="T77" fmla="*/ 110 h 1032"/>
                <a:gd name="T78" fmla="*/ 60 w 2887"/>
                <a:gd name="T79" fmla="*/ 111 h 1032"/>
                <a:gd name="T80" fmla="*/ 86 w 2887"/>
                <a:gd name="T81" fmla="*/ 111 h 1032"/>
                <a:gd name="T82" fmla="*/ 111 w 2887"/>
                <a:gd name="T83" fmla="*/ 109 h 1032"/>
                <a:gd name="T84" fmla="*/ 115 w 2887"/>
                <a:gd name="T85" fmla="*/ 110 h 1032"/>
                <a:gd name="T86" fmla="*/ 110 w 2887"/>
                <a:gd name="T87" fmla="*/ 117 h 1032"/>
                <a:gd name="T88" fmla="*/ 94 w 2887"/>
                <a:gd name="T89" fmla="*/ 124 h 1032"/>
                <a:gd name="T90" fmla="*/ 80 w 2887"/>
                <a:gd name="T91" fmla="*/ 128 h 1032"/>
                <a:gd name="T92" fmla="*/ 50 w 2887"/>
                <a:gd name="T93" fmla="*/ 127 h 1032"/>
                <a:gd name="T94" fmla="*/ 38 w 2887"/>
                <a:gd name="T95" fmla="*/ 111 h 1032"/>
                <a:gd name="T96" fmla="*/ 19 w 2887"/>
                <a:gd name="T97" fmla="*/ 106 h 1032"/>
                <a:gd name="T98" fmla="*/ 7 w 2887"/>
                <a:gd name="T99" fmla="*/ 99 h 1032"/>
                <a:gd name="T100" fmla="*/ 4 w 2887"/>
                <a:gd name="T101" fmla="*/ 90 h 1032"/>
                <a:gd name="T102" fmla="*/ 3 w 2887"/>
                <a:gd name="T103" fmla="*/ 79 h 1032"/>
                <a:gd name="T104" fmla="*/ 31 w 2887"/>
                <a:gd name="T105" fmla="*/ 65 h 1032"/>
                <a:gd name="T106" fmla="*/ 50 w 2887"/>
                <a:gd name="T107" fmla="*/ 58 h 1032"/>
                <a:gd name="T108" fmla="*/ 62 w 2887"/>
                <a:gd name="T109" fmla="*/ 50 h 1032"/>
                <a:gd name="T110" fmla="*/ 62 w 2887"/>
                <a:gd name="T111" fmla="*/ 42 h 1032"/>
                <a:gd name="T112" fmla="*/ 70 w 2887"/>
                <a:gd name="T113" fmla="*/ 32 h 1032"/>
                <a:gd name="T114" fmla="*/ 75 w 2887"/>
                <a:gd name="T115" fmla="*/ 25 h 1032"/>
                <a:gd name="T116" fmla="*/ 110 w 2887"/>
                <a:gd name="T117" fmla="*/ 7 h 1032"/>
                <a:gd name="T118" fmla="*/ 157 w 2887"/>
                <a:gd name="T119" fmla="*/ 1 h 103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887"/>
                <a:gd name="T181" fmla="*/ 0 h 1032"/>
                <a:gd name="T182" fmla="*/ 2887 w 2887"/>
                <a:gd name="T183" fmla="*/ 1032 h 103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887" h="1032">
                  <a:moveTo>
                    <a:pt x="1299" y="1"/>
                  </a:moveTo>
                  <a:lnTo>
                    <a:pt x="1373" y="10"/>
                  </a:lnTo>
                  <a:lnTo>
                    <a:pt x="1378" y="8"/>
                  </a:lnTo>
                  <a:lnTo>
                    <a:pt x="1533" y="32"/>
                  </a:lnTo>
                  <a:lnTo>
                    <a:pt x="1588" y="58"/>
                  </a:lnTo>
                  <a:lnTo>
                    <a:pt x="1616" y="64"/>
                  </a:lnTo>
                  <a:lnTo>
                    <a:pt x="1677" y="88"/>
                  </a:lnTo>
                  <a:lnTo>
                    <a:pt x="1690" y="88"/>
                  </a:lnTo>
                  <a:lnTo>
                    <a:pt x="1779" y="126"/>
                  </a:lnTo>
                  <a:lnTo>
                    <a:pt x="1883" y="174"/>
                  </a:lnTo>
                  <a:lnTo>
                    <a:pt x="1957" y="195"/>
                  </a:lnTo>
                  <a:lnTo>
                    <a:pt x="2019" y="204"/>
                  </a:lnTo>
                  <a:lnTo>
                    <a:pt x="2097" y="196"/>
                  </a:lnTo>
                  <a:lnTo>
                    <a:pt x="2144" y="184"/>
                  </a:lnTo>
                  <a:lnTo>
                    <a:pt x="2144" y="158"/>
                  </a:lnTo>
                  <a:lnTo>
                    <a:pt x="2118" y="126"/>
                  </a:lnTo>
                  <a:lnTo>
                    <a:pt x="2105" y="88"/>
                  </a:lnTo>
                  <a:lnTo>
                    <a:pt x="2133" y="59"/>
                  </a:lnTo>
                  <a:lnTo>
                    <a:pt x="2182" y="48"/>
                  </a:lnTo>
                  <a:lnTo>
                    <a:pt x="2229" y="48"/>
                  </a:lnTo>
                  <a:lnTo>
                    <a:pt x="2260" y="62"/>
                  </a:lnTo>
                  <a:lnTo>
                    <a:pt x="2308" y="44"/>
                  </a:lnTo>
                  <a:lnTo>
                    <a:pt x="2351" y="44"/>
                  </a:lnTo>
                  <a:lnTo>
                    <a:pt x="2506" y="45"/>
                  </a:lnTo>
                  <a:lnTo>
                    <a:pt x="2556" y="48"/>
                  </a:lnTo>
                  <a:lnTo>
                    <a:pt x="2599" y="58"/>
                  </a:lnTo>
                  <a:lnTo>
                    <a:pt x="2618" y="59"/>
                  </a:lnTo>
                  <a:lnTo>
                    <a:pt x="2677" y="48"/>
                  </a:lnTo>
                  <a:lnTo>
                    <a:pt x="2716" y="45"/>
                  </a:lnTo>
                  <a:lnTo>
                    <a:pt x="2762" y="80"/>
                  </a:lnTo>
                  <a:lnTo>
                    <a:pt x="2758" y="118"/>
                  </a:lnTo>
                  <a:lnTo>
                    <a:pt x="2731" y="152"/>
                  </a:lnTo>
                  <a:lnTo>
                    <a:pt x="2709" y="166"/>
                  </a:lnTo>
                  <a:lnTo>
                    <a:pt x="2711" y="199"/>
                  </a:lnTo>
                  <a:lnTo>
                    <a:pt x="2720" y="202"/>
                  </a:lnTo>
                  <a:lnTo>
                    <a:pt x="2716" y="223"/>
                  </a:lnTo>
                  <a:lnTo>
                    <a:pt x="2716" y="234"/>
                  </a:lnTo>
                  <a:lnTo>
                    <a:pt x="2688" y="239"/>
                  </a:lnTo>
                  <a:lnTo>
                    <a:pt x="2684" y="240"/>
                  </a:lnTo>
                  <a:lnTo>
                    <a:pt x="2692" y="244"/>
                  </a:lnTo>
                  <a:lnTo>
                    <a:pt x="2887" y="236"/>
                  </a:lnTo>
                  <a:lnTo>
                    <a:pt x="2847" y="243"/>
                  </a:lnTo>
                  <a:lnTo>
                    <a:pt x="2705" y="247"/>
                  </a:lnTo>
                  <a:lnTo>
                    <a:pt x="2665" y="256"/>
                  </a:lnTo>
                  <a:lnTo>
                    <a:pt x="2669" y="262"/>
                  </a:lnTo>
                  <a:lnTo>
                    <a:pt x="2669" y="265"/>
                  </a:lnTo>
                  <a:lnTo>
                    <a:pt x="2739" y="269"/>
                  </a:lnTo>
                  <a:lnTo>
                    <a:pt x="2646" y="269"/>
                  </a:lnTo>
                  <a:lnTo>
                    <a:pt x="2642" y="270"/>
                  </a:lnTo>
                  <a:lnTo>
                    <a:pt x="2642" y="274"/>
                  </a:lnTo>
                  <a:lnTo>
                    <a:pt x="2844" y="291"/>
                  </a:lnTo>
                  <a:lnTo>
                    <a:pt x="2847" y="292"/>
                  </a:lnTo>
                  <a:lnTo>
                    <a:pt x="2860" y="292"/>
                  </a:lnTo>
                  <a:lnTo>
                    <a:pt x="2798" y="291"/>
                  </a:lnTo>
                  <a:lnTo>
                    <a:pt x="2618" y="280"/>
                  </a:lnTo>
                  <a:lnTo>
                    <a:pt x="2610" y="285"/>
                  </a:lnTo>
                  <a:lnTo>
                    <a:pt x="2610" y="288"/>
                  </a:lnTo>
                  <a:lnTo>
                    <a:pt x="2751" y="313"/>
                  </a:lnTo>
                  <a:lnTo>
                    <a:pt x="2821" y="330"/>
                  </a:lnTo>
                  <a:lnTo>
                    <a:pt x="2709" y="307"/>
                  </a:lnTo>
                  <a:lnTo>
                    <a:pt x="2642" y="299"/>
                  </a:lnTo>
                  <a:lnTo>
                    <a:pt x="2635" y="295"/>
                  </a:lnTo>
                  <a:lnTo>
                    <a:pt x="2576" y="295"/>
                  </a:lnTo>
                  <a:lnTo>
                    <a:pt x="2572" y="296"/>
                  </a:lnTo>
                  <a:lnTo>
                    <a:pt x="2754" y="341"/>
                  </a:lnTo>
                  <a:lnTo>
                    <a:pt x="2758" y="343"/>
                  </a:lnTo>
                  <a:lnTo>
                    <a:pt x="2599" y="307"/>
                  </a:lnTo>
                  <a:lnTo>
                    <a:pt x="2548" y="308"/>
                  </a:lnTo>
                  <a:lnTo>
                    <a:pt x="2599" y="326"/>
                  </a:lnTo>
                  <a:lnTo>
                    <a:pt x="2635" y="351"/>
                  </a:lnTo>
                  <a:lnTo>
                    <a:pt x="2576" y="322"/>
                  </a:lnTo>
                  <a:lnTo>
                    <a:pt x="2541" y="313"/>
                  </a:lnTo>
                  <a:lnTo>
                    <a:pt x="2518" y="321"/>
                  </a:lnTo>
                  <a:lnTo>
                    <a:pt x="2478" y="351"/>
                  </a:lnTo>
                  <a:lnTo>
                    <a:pt x="2425" y="398"/>
                  </a:lnTo>
                  <a:lnTo>
                    <a:pt x="2400" y="403"/>
                  </a:lnTo>
                  <a:lnTo>
                    <a:pt x="2362" y="429"/>
                  </a:lnTo>
                  <a:lnTo>
                    <a:pt x="2351" y="429"/>
                  </a:lnTo>
                  <a:lnTo>
                    <a:pt x="2210" y="499"/>
                  </a:lnTo>
                  <a:lnTo>
                    <a:pt x="2194" y="495"/>
                  </a:lnTo>
                  <a:lnTo>
                    <a:pt x="2152" y="513"/>
                  </a:lnTo>
                  <a:lnTo>
                    <a:pt x="2093" y="524"/>
                  </a:lnTo>
                  <a:lnTo>
                    <a:pt x="2093" y="539"/>
                  </a:lnTo>
                  <a:lnTo>
                    <a:pt x="2063" y="589"/>
                  </a:lnTo>
                  <a:lnTo>
                    <a:pt x="2066" y="603"/>
                  </a:lnTo>
                  <a:lnTo>
                    <a:pt x="2105" y="616"/>
                  </a:lnTo>
                  <a:lnTo>
                    <a:pt x="2120" y="631"/>
                  </a:lnTo>
                  <a:lnTo>
                    <a:pt x="2118" y="646"/>
                  </a:lnTo>
                  <a:lnTo>
                    <a:pt x="2090" y="654"/>
                  </a:lnTo>
                  <a:lnTo>
                    <a:pt x="2090" y="668"/>
                  </a:lnTo>
                  <a:lnTo>
                    <a:pt x="2078" y="668"/>
                  </a:lnTo>
                  <a:lnTo>
                    <a:pt x="2074" y="677"/>
                  </a:lnTo>
                  <a:lnTo>
                    <a:pt x="2074" y="684"/>
                  </a:lnTo>
                  <a:lnTo>
                    <a:pt x="2055" y="684"/>
                  </a:lnTo>
                  <a:lnTo>
                    <a:pt x="2039" y="695"/>
                  </a:lnTo>
                  <a:lnTo>
                    <a:pt x="2016" y="692"/>
                  </a:lnTo>
                  <a:lnTo>
                    <a:pt x="1991" y="698"/>
                  </a:lnTo>
                  <a:lnTo>
                    <a:pt x="1957" y="687"/>
                  </a:lnTo>
                  <a:lnTo>
                    <a:pt x="1895" y="692"/>
                  </a:lnTo>
                  <a:lnTo>
                    <a:pt x="1856" y="677"/>
                  </a:lnTo>
                  <a:lnTo>
                    <a:pt x="1836" y="659"/>
                  </a:lnTo>
                  <a:lnTo>
                    <a:pt x="1826" y="664"/>
                  </a:lnTo>
                  <a:lnTo>
                    <a:pt x="1794" y="642"/>
                  </a:lnTo>
                  <a:lnTo>
                    <a:pt x="1786" y="650"/>
                  </a:lnTo>
                  <a:lnTo>
                    <a:pt x="1775" y="640"/>
                  </a:lnTo>
                  <a:lnTo>
                    <a:pt x="1775" y="631"/>
                  </a:lnTo>
                  <a:lnTo>
                    <a:pt x="1758" y="625"/>
                  </a:lnTo>
                  <a:lnTo>
                    <a:pt x="1747" y="609"/>
                  </a:lnTo>
                  <a:lnTo>
                    <a:pt x="1739" y="606"/>
                  </a:lnTo>
                  <a:lnTo>
                    <a:pt x="1732" y="609"/>
                  </a:lnTo>
                  <a:lnTo>
                    <a:pt x="1720" y="595"/>
                  </a:lnTo>
                  <a:lnTo>
                    <a:pt x="1705" y="603"/>
                  </a:lnTo>
                  <a:lnTo>
                    <a:pt x="1692" y="603"/>
                  </a:lnTo>
                  <a:lnTo>
                    <a:pt x="1690" y="580"/>
                  </a:lnTo>
                  <a:lnTo>
                    <a:pt x="1677" y="580"/>
                  </a:lnTo>
                  <a:lnTo>
                    <a:pt x="1677" y="559"/>
                  </a:lnTo>
                  <a:lnTo>
                    <a:pt x="1682" y="557"/>
                  </a:lnTo>
                  <a:lnTo>
                    <a:pt x="1682" y="552"/>
                  </a:lnTo>
                  <a:lnTo>
                    <a:pt x="1658" y="551"/>
                  </a:lnTo>
                  <a:lnTo>
                    <a:pt x="1650" y="543"/>
                  </a:lnTo>
                  <a:lnTo>
                    <a:pt x="1654" y="529"/>
                  </a:lnTo>
                  <a:lnTo>
                    <a:pt x="1631" y="528"/>
                  </a:lnTo>
                  <a:lnTo>
                    <a:pt x="1638" y="513"/>
                  </a:lnTo>
                  <a:lnTo>
                    <a:pt x="1646" y="509"/>
                  </a:lnTo>
                  <a:lnTo>
                    <a:pt x="1635" y="499"/>
                  </a:lnTo>
                  <a:lnTo>
                    <a:pt x="1616" y="500"/>
                  </a:lnTo>
                  <a:lnTo>
                    <a:pt x="1603" y="500"/>
                  </a:lnTo>
                  <a:lnTo>
                    <a:pt x="1595" y="495"/>
                  </a:lnTo>
                  <a:lnTo>
                    <a:pt x="1553" y="504"/>
                  </a:lnTo>
                  <a:lnTo>
                    <a:pt x="1521" y="509"/>
                  </a:lnTo>
                  <a:lnTo>
                    <a:pt x="1510" y="509"/>
                  </a:lnTo>
                  <a:lnTo>
                    <a:pt x="1510" y="499"/>
                  </a:lnTo>
                  <a:lnTo>
                    <a:pt x="1483" y="499"/>
                  </a:lnTo>
                  <a:lnTo>
                    <a:pt x="1483" y="494"/>
                  </a:lnTo>
                  <a:lnTo>
                    <a:pt x="1455" y="491"/>
                  </a:lnTo>
                  <a:lnTo>
                    <a:pt x="1455" y="483"/>
                  </a:lnTo>
                  <a:lnTo>
                    <a:pt x="1417" y="485"/>
                  </a:lnTo>
                  <a:lnTo>
                    <a:pt x="1394" y="483"/>
                  </a:lnTo>
                  <a:lnTo>
                    <a:pt x="1385" y="474"/>
                  </a:lnTo>
                  <a:lnTo>
                    <a:pt x="1366" y="474"/>
                  </a:lnTo>
                  <a:lnTo>
                    <a:pt x="1343" y="496"/>
                  </a:lnTo>
                  <a:lnTo>
                    <a:pt x="1336" y="517"/>
                  </a:lnTo>
                  <a:lnTo>
                    <a:pt x="1299" y="537"/>
                  </a:lnTo>
                  <a:lnTo>
                    <a:pt x="1362" y="546"/>
                  </a:lnTo>
                  <a:lnTo>
                    <a:pt x="1398" y="552"/>
                  </a:lnTo>
                  <a:lnTo>
                    <a:pt x="1404" y="559"/>
                  </a:lnTo>
                  <a:lnTo>
                    <a:pt x="1413" y="577"/>
                  </a:lnTo>
                  <a:lnTo>
                    <a:pt x="1394" y="584"/>
                  </a:lnTo>
                  <a:lnTo>
                    <a:pt x="1394" y="589"/>
                  </a:lnTo>
                  <a:lnTo>
                    <a:pt x="1381" y="595"/>
                  </a:lnTo>
                  <a:lnTo>
                    <a:pt x="1156" y="580"/>
                  </a:lnTo>
                  <a:lnTo>
                    <a:pt x="1145" y="574"/>
                  </a:lnTo>
                  <a:lnTo>
                    <a:pt x="1101" y="574"/>
                  </a:lnTo>
                  <a:lnTo>
                    <a:pt x="977" y="603"/>
                  </a:lnTo>
                  <a:lnTo>
                    <a:pt x="966" y="603"/>
                  </a:lnTo>
                  <a:lnTo>
                    <a:pt x="962" y="606"/>
                  </a:lnTo>
                  <a:lnTo>
                    <a:pt x="1152" y="628"/>
                  </a:lnTo>
                  <a:lnTo>
                    <a:pt x="1188" y="646"/>
                  </a:lnTo>
                  <a:lnTo>
                    <a:pt x="1136" y="662"/>
                  </a:lnTo>
                  <a:lnTo>
                    <a:pt x="1129" y="669"/>
                  </a:lnTo>
                  <a:lnTo>
                    <a:pt x="938" y="655"/>
                  </a:lnTo>
                  <a:lnTo>
                    <a:pt x="798" y="654"/>
                  </a:lnTo>
                  <a:lnTo>
                    <a:pt x="764" y="633"/>
                  </a:lnTo>
                  <a:lnTo>
                    <a:pt x="760" y="625"/>
                  </a:lnTo>
                  <a:lnTo>
                    <a:pt x="717" y="624"/>
                  </a:lnTo>
                  <a:lnTo>
                    <a:pt x="739" y="616"/>
                  </a:lnTo>
                  <a:lnTo>
                    <a:pt x="724" y="613"/>
                  </a:lnTo>
                  <a:lnTo>
                    <a:pt x="724" y="606"/>
                  </a:lnTo>
                  <a:lnTo>
                    <a:pt x="732" y="602"/>
                  </a:lnTo>
                  <a:lnTo>
                    <a:pt x="686" y="595"/>
                  </a:lnTo>
                  <a:lnTo>
                    <a:pt x="623" y="585"/>
                  </a:lnTo>
                  <a:lnTo>
                    <a:pt x="616" y="574"/>
                  </a:lnTo>
                  <a:lnTo>
                    <a:pt x="565" y="550"/>
                  </a:lnTo>
                  <a:lnTo>
                    <a:pt x="521" y="547"/>
                  </a:lnTo>
                  <a:lnTo>
                    <a:pt x="514" y="543"/>
                  </a:lnTo>
                  <a:lnTo>
                    <a:pt x="479" y="547"/>
                  </a:lnTo>
                  <a:lnTo>
                    <a:pt x="464" y="569"/>
                  </a:lnTo>
                  <a:lnTo>
                    <a:pt x="449" y="569"/>
                  </a:lnTo>
                  <a:lnTo>
                    <a:pt x="444" y="584"/>
                  </a:lnTo>
                  <a:lnTo>
                    <a:pt x="425" y="611"/>
                  </a:lnTo>
                  <a:lnTo>
                    <a:pt x="425" y="628"/>
                  </a:lnTo>
                  <a:lnTo>
                    <a:pt x="453" y="650"/>
                  </a:lnTo>
                  <a:lnTo>
                    <a:pt x="455" y="651"/>
                  </a:lnTo>
                  <a:lnTo>
                    <a:pt x="413" y="651"/>
                  </a:lnTo>
                  <a:lnTo>
                    <a:pt x="475" y="694"/>
                  </a:lnTo>
                  <a:lnTo>
                    <a:pt x="421" y="694"/>
                  </a:lnTo>
                  <a:lnTo>
                    <a:pt x="417" y="695"/>
                  </a:lnTo>
                  <a:lnTo>
                    <a:pt x="473" y="838"/>
                  </a:lnTo>
                  <a:lnTo>
                    <a:pt x="423" y="838"/>
                  </a:lnTo>
                  <a:lnTo>
                    <a:pt x="406" y="838"/>
                  </a:lnTo>
                  <a:lnTo>
                    <a:pt x="406" y="843"/>
                  </a:lnTo>
                  <a:lnTo>
                    <a:pt x="484" y="872"/>
                  </a:lnTo>
                  <a:lnTo>
                    <a:pt x="484" y="876"/>
                  </a:lnTo>
                  <a:lnTo>
                    <a:pt x="438" y="877"/>
                  </a:lnTo>
                  <a:lnTo>
                    <a:pt x="427" y="884"/>
                  </a:lnTo>
                  <a:lnTo>
                    <a:pt x="457" y="887"/>
                  </a:lnTo>
                  <a:lnTo>
                    <a:pt x="503" y="884"/>
                  </a:lnTo>
                  <a:lnTo>
                    <a:pt x="508" y="886"/>
                  </a:lnTo>
                  <a:lnTo>
                    <a:pt x="508" y="887"/>
                  </a:lnTo>
                  <a:lnTo>
                    <a:pt x="480" y="895"/>
                  </a:lnTo>
                  <a:lnTo>
                    <a:pt x="528" y="895"/>
                  </a:lnTo>
                  <a:lnTo>
                    <a:pt x="582" y="890"/>
                  </a:lnTo>
                  <a:lnTo>
                    <a:pt x="597" y="890"/>
                  </a:lnTo>
                  <a:lnTo>
                    <a:pt x="601" y="898"/>
                  </a:lnTo>
                  <a:lnTo>
                    <a:pt x="691" y="890"/>
                  </a:lnTo>
                  <a:lnTo>
                    <a:pt x="738" y="884"/>
                  </a:lnTo>
                  <a:lnTo>
                    <a:pt x="804" y="881"/>
                  </a:lnTo>
                  <a:lnTo>
                    <a:pt x="811" y="877"/>
                  </a:lnTo>
                  <a:lnTo>
                    <a:pt x="842" y="881"/>
                  </a:lnTo>
                  <a:lnTo>
                    <a:pt x="893" y="872"/>
                  </a:lnTo>
                  <a:lnTo>
                    <a:pt x="904" y="873"/>
                  </a:lnTo>
                  <a:lnTo>
                    <a:pt x="904" y="876"/>
                  </a:lnTo>
                  <a:lnTo>
                    <a:pt x="908" y="877"/>
                  </a:lnTo>
                  <a:lnTo>
                    <a:pt x="889" y="886"/>
                  </a:lnTo>
                  <a:lnTo>
                    <a:pt x="924" y="887"/>
                  </a:lnTo>
                  <a:lnTo>
                    <a:pt x="929" y="887"/>
                  </a:lnTo>
                  <a:lnTo>
                    <a:pt x="870" y="912"/>
                  </a:lnTo>
                  <a:lnTo>
                    <a:pt x="897" y="916"/>
                  </a:lnTo>
                  <a:lnTo>
                    <a:pt x="861" y="938"/>
                  </a:lnTo>
                  <a:lnTo>
                    <a:pt x="885" y="940"/>
                  </a:lnTo>
                  <a:lnTo>
                    <a:pt x="882" y="946"/>
                  </a:lnTo>
                  <a:lnTo>
                    <a:pt x="815" y="972"/>
                  </a:lnTo>
                  <a:lnTo>
                    <a:pt x="830" y="976"/>
                  </a:lnTo>
                  <a:lnTo>
                    <a:pt x="815" y="984"/>
                  </a:lnTo>
                  <a:lnTo>
                    <a:pt x="756" y="998"/>
                  </a:lnTo>
                  <a:lnTo>
                    <a:pt x="753" y="999"/>
                  </a:lnTo>
                  <a:lnTo>
                    <a:pt x="753" y="1004"/>
                  </a:lnTo>
                  <a:lnTo>
                    <a:pt x="694" y="1012"/>
                  </a:lnTo>
                  <a:lnTo>
                    <a:pt x="656" y="1014"/>
                  </a:lnTo>
                  <a:lnTo>
                    <a:pt x="647" y="1024"/>
                  </a:lnTo>
                  <a:lnTo>
                    <a:pt x="554" y="1024"/>
                  </a:lnTo>
                  <a:lnTo>
                    <a:pt x="539" y="1032"/>
                  </a:lnTo>
                  <a:lnTo>
                    <a:pt x="484" y="1025"/>
                  </a:lnTo>
                  <a:lnTo>
                    <a:pt x="457" y="1028"/>
                  </a:lnTo>
                  <a:lnTo>
                    <a:pt x="402" y="1021"/>
                  </a:lnTo>
                  <a:lnTo>
                    <a:pt x="368" y="1012"/>
                  </a:lnTo>
                  <a:lnTo>
                    <a:pt x="359" y="1012"/>
                  </a:lnTo>
                  <a:lnTo>
                    <a:pt x="355" y="1020"/>
                  </a:lnTo>
                  <a:lnTo>
                    <a:pt x="338" y="1019"/>
                  </a:lnTo>
                  <a:lnTo>
                    <a:pt x="309" y="890"/>
                  </a:lnTo>
                  <a:lnTo>
                    <a:pt x="226" y="875"/>
                  </a:lnTo>
                  <a:lnTo>
                    <a:pt x="222" y="890"/>
                  </a:lnTo>
                  <a:lnTo>
                    <a:pt x="188" y="876"/>
                  </a:lnTo>
                  <a:lnTo>
                    <a:pt x="163" y="858"/>
                  </a:lnTo>
                  <a:lnTo>
                    <a:pt x="152" y="851"/>
                  </a:lnTo>
                  <a:lnTo>
                    <a:pt x="141" y="854"/>
                  </a:lnTo>
                  <a:lnTo>
                    <a:pt x="93" y="818"/>
                  </a:lnTo>
                  <a:lnTo>
                    <a:pt x="87" y="824"/>
                  </a:lnTo>
                  <a:lnTo>
                    <a:pt x="78" y="824"/>
                  </a:lnTo>
                  <a:lnTo>
                    <a:pt x="59" y="794"/>
                  </a:lnTo>
                  <a:lnTo>
                    <a:pt x="59" y="784"/>
                  </a:lnTo>
                  <a:lnTo>
                    <a:pt x="51" y="780"/>
                  </a:lnTo>
                  <a:lnTo>
                    <a:pt x="44" y="786"/>
                  </a:lnTo>
                  <a:lnTo>
                    <a:pt x="32" y="777"/>
                  </a:lnTo>
                  <a:lnTo>
                    <a:pt x="32" y="724"/>
                  </a:lnTo>
                  <a:lnTo>
                    <a:pt x="4" y="728"/>
                  </a:lnTo>
                  <a:lnTo>
                    <a:pt x="12" y="702"/>
                  </a:lnTo>
                  <a:lnTo>
                    <a:pt x="40" y="669"/>
                  </a:lnTo>
                  <a:lnTo>
                    <a:pt x="0" y="676"/>
                  </a:lnTo>
                  <a:lnTo>
                    <a:pt x="25" y="637"/>
                  </a:lnTo>
                  <a:lnTo>
                    <a:pt x="36" y="625"/>
                  </a:lnTo>
                  <a:lnTo>
                    <a:pt x="25" y="620"/>
                  </a:lnTo>
                  <a:lnTo>
                    <a:pt x="91" y="581"/>
                  </a:lnTo>
                  <a:lnTo>
                    <a:pt x="254" y="518"/>
                  </a:lnTo>
                  <a:lnTo>
                    <a:pt x="254" y="517"/>
                  </a:lnTo>
                  <a:lnTo>
                    <a:pt x="250" y="507"/>
                  </a:lnTo>
                  <a:lnTo>
                    <a:pt x="327" y="485"/>
                  </a:lnTo>
                  <a:lnTo>
                    <a:pt x="332" y="483"/>
                  </a:lnTo>
                  <a:lnTo>
                    <a:pt x="332" y="478"/>
                  </a:lnTo>
                  <a:lnTo>
                    <a:pt x="405" y="467"/>
                  </a:lnTo>
                  <a:lnTo>
                    <a:pt x="428" y="457"/>
                  </a:lnTo>
                  <a:lnTo>
                    <a:pt x="444" y="448"/>
                  </a:lnTo>
                  <a:lnTo>
                    <a:pt x="428" y="444"/>
                  </a:lnTo>
                  <a:lnTo>
                    <a:pt x="460" y="437"/>
                  </a:lnTo>
                  <a:lnTo>
                    <a:pt x="502" y="403"/>
                  </a:lnTo>
                  <a:lnTo>
                    <a:pt x="510" y="388"/>
                  </a:lnTo>
                  <a:lnTo>
                    <a:pt x="499" y="385"/>
                  </a:lnTo>
                  <a:lnTo>
                    <a:pt x="499" y="373"/>
                  </a:lnTo>
                  <a:lnTo>
                    <a:pt x="519" y="347"/>
                  </a:lnTo>
                  <a:lnTo>
                    <a:pt x="502" y="343"/>
                  </a:lnTo>
                  <a:lnTo>
                    <a:pt x="538" y="304"/>
                  </a:lnTo>
                  <a:lnTo>
                    <a:pt x="521" y="304"/>
                  </a:lnTo>
                  <a:lnTo>
                    <a:pt x="510" y="308"/>
                  </a:lnTo>
                  <a:lnTo>
                    <a:pt x="510" y="296"/>
                  </a:lnTo>
                  <a:lnTo>
                    <a:pt x="565" y="258"/>
                  </a:lnTo>
                  <a:lnTo>
                    <a:pt x="576" y="252"/>
                  </a:lnTo>
                  <a:lnTo>
                    <a:pt x="557" y="251"/>
                  </a:lnTo>
                  <a:lnTo>
                    <a:pt x="565" y="234"/>
                  </a:lnTo>
                  <a:lnTo>
                    <a:pt x="601" y="212"/>
                  </a:lnTo>
                  <a:lnTo>
                    <a:pt x="601" y="202"/>
                  </a:lnTo>
                  <a:lnTo>
                    <a:pt x="686" y="149"/>
                  </a:lnTo>
                  <a:lnTo>
                    <a:pt x="686" y="140"/>
                  </a:lnTo>
                  <a:lnTo>
                    <a:pt x="782" y="100"/>
                  </a:lnTo>
                  <a:lnTo>
                    <a:pt x="782" y="93"/>
                  </a:lnTo>
                  <a:lnTo>
                    <a:pt x="881" y="58"/>
                  </a:lnTo>
                  <a:lnTo>
                    <a:pt x="883" y="48"/>
                  </a:lnTo>
                  <a:lnTo>
                    <a:pt x="997" y="23"/>
                  </a:lnTo>
                  <a:lnTo>
                    <a:pt x="1055" y="8"/>
                  </a:lnTo>
                  <a:lnTo>
                    <a:pt x="1133" y="0"/>
                  </a:lnTo>
                  <a:lnTo>
                    <a:pt x="1262" y="5"/>
                  </a:lnTo>
                  <a:lnTo>
                    <a:pt x="1299" y="1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Freeform 8"/>
            <p:cNvSpPr>
              <a:spLocks/>
            </p:cNvSpPr>
            <p:nvPr/>
          </p:nvSpPr>
          <p:spPr bwMode="auto">
            <a:xfrm>
              <a:off x="144" y="3287"/>
              <a:ext cx="1443" cy="900"/>
            </a:xfrm>
            <a:custGeom>
              <a:avLst/>
              <a:gdLst>
                <a:gd name="T0" fmla="*/ 201 w 2887"/>
                <a:gd name="T1" fmla="*/ 15 h 1800"/>
                <a:gd name="T2" fmla="*/ 235 w 2887"/>
                <a:gd name="T3" fmla="*/ 43 h 1800"/>
                <a:gd name="T4" fmla="*/ 262 w 2887"/>
                <a:gd name="T5" fmla="*/ 48 h 1800"/>
                <a:gd name="T6" fmla="*/ 272 w 2887"/>
                <a:gd name="T7" fmla="*/ 12 h 1800"/>
                <a:gd name="T8" fmla="*/ 308 w 2887"/>
                <a:gd name="T9" fmla="*/ 11 h 1800"/>
                <a:gd name="T10" fmla="*/ 330 w 2887"/>
                <a:gd name="T11" fmla="*/ 17 h 1800"/>
                <a:gd name="T12" fmla="*/ 344 w 2887"/>
                <a:gd name="T13" fmla="*/ 28 h 1800"/>
                <a:gd name="T14" fmla="*/ 340 w 2887"/>
                <a:gd name="T15" fmla="*/ 50 h 1800"/>
                <a:gd name="T16" fmla="*/ 360 w 2887"/>
                <a:gd name="T17" fmla="*/ 57 h 1800"/>
                <a:gd name="T18" fmla="*/ 342 w 2887"/>
                <a:gd name="T19" fmla="*/ 66 h 1800"/>
                <a:gd name="T20" fmla="*/ 357 w 2887"/>
                <a:gd name="T21" fmla="*/ 71 h 1800"/>
                <a:gd name="T22" fmla="*/ 326 w 2887"/>
                <a:gd name="T23" fmla="*/ 69 h 1800"/>
                <a:gd name="T24" fmla="*/ 329 w 2887"/>
                <a:gd name="T25" fmla="*/ 72 h 1800"/>
                <a:gd name="T26" fmla="*/ 319 w 2887"/>
                <a:gd name="T27" fmla="*/ 73 h 1800"/>
                <a:gd name="T28" fmla="*/ 317 w 2887"/>
                <a:gd name="T29" fmla="*/ 76 h 1800"/>
                <a:gd name="T30" fmla="*/ 300 w 2887"/>
                <a:gd name="T31" fmla="*/ 98 h 1800"/>
                <a:gd name="T32" fmla="*/ 261 w 2887"/>
                <a:gd name="T33" fmla="*/ 127 h 1800"/>
                <a:gd name="T34" fmla="*/ 264 w 2887"/>
                <a:gd name="T35" fmla="*/ 157 h 1800"/>
                <a:gd name="T36" fmla="*/ 256 w 2887"/>
                <a:gd name="T37" fmla="*/ 166 h 1800"/>
                <a:gd name="T38" fmla="*/ 232 w 2887"/>
                <a:gd name="T39" fmla="*/ 165 h 1800"/>
                <a:gd name="T40" fmla="*/ 221 w 2887"/>
                <a:gd name="T41" fmla="*/ 153 h 1800"/>
                <a:gd name="T42" fmla="*/ 213 w 2887"/>
                <a:gd name="T43" fmla="*/ 147 h 1800"/>
                <a:gd name="T44" fmla="*/ 210 w 2887"/>
                <a:gd name="T45" fmla="*/ 135 h 1800"/>
                <a:gd name="T46" fmla="*/ 205 w 2887"/>
                <a:gd name="T47" fmla="*/ 123 h 1800"/>
                <a:gd name="T48" fmla="*/ 190 w 2887"/>
                <a:gd name="T49" fmla="*/ 123 h 1800"/>
                <a:gd name="T50" fmla="*/ 181 w 2887"/>
                <a:gd name="T51" fmla="*/ 117 h 1800"/>
                <a:gd name="T52" fmla="*/ 166 w 2887"/>
                <a:gd name="T53" fmla="*/ 125 h 1800"/>
                <a:gd name="T54" fmla="*/ 176 w 2887"/>
                <a:gd name="T55" fmla="*/ 139 h 1800"/>
                <a:gd name="T56" fmla="*/ 153 w 2887"/>
                <a:gd name="T57" fmla="*/ 142 h 1800"/>
                <a:gd name="T58" fmla="*/ 120 w 2887"/>
                <a:gd name="T59" fmla="*/ 147 h 1800"/>
                <a:gd name="T60" fmla="*/ 144 w 2887"/>
                <a:gd name="T61" fmla="*/ 161 h 1800"/>
                <a:gd name="T62" fmla="*/ 99 w 2887"/>
                <a:gd name="T63" fmla="*/ 159 h 1800"/>
                <a:gd name="T64" fmla="*/ 89 w 2887"/>
                <a:gd name="T65" fmla="*/ 149 h 1800"/>
                <a:gd name="T66" fmla="*/ 79 w 2887"/>
                <a:gd name="T67" fmla="*/ 142 h 1800"/>
                <a:gd name="T68" fmla="*/ 70 w 2887"/>
                <a:gd name="T69" fmla="*/ 134 h 1800"/>
                <a:gd name="T70" fmla="*/ 55 w 2887"/>
                <a:gd name="T71" fmla="*/ 142 h 1800"/>
                <a:gd name="T72" fmla="*/ 52 w 2887"/>
                <a:gd name="T73" fmla="*/ 158 h 1800"/>
                <a:gd name="T74" fmla="*/ 52 w 2887"/>
                <a:gd name="T75" fmla="*/ 169 h 1800"/>
                <a:gd name="T76" fmla="*/ 55 w 2887"/>
                <a:gd name="T77" fmla="*/ 178 h 1800"/>
                <a:gd name="T78" fmla="*/ 56 w 2887"/>
                <a:gd name="T79" fmla="*/ 189 h 1800"/>
                <a:gd name="T80" fmla="*/ 69 w 2887"/>
                <a:gd name="T81" fmla="*/ 192 h 1800"/>
                <a:gd name="T82" fmla="*/ 103 w 2887"/>
                <a:gd name="T83" fmla="*/ 189 h 1800"/>
                <a:gd name="T84" fmla="*/ 116 w 2887"/>
                <a:gd name="T85" fmla="*/ 188 h 1800"/>
                <a:gd name="T86" fmla="*/ 112 w 2887"/>
                <a:gd name="T87" fmla="*/ 196 h 1800"/>
                <a:gd name="T88" fmla="*/ 105 w 2887"/>
                <a:gd name="T89" fmla="*/ 211 h 1800"/>
                <a:gd name="T90" fmla="*/ 90 w 2887"/>
                <a:gd name="T91" fmla="*/ 220 h 1800"/>
                <a:gd name="T92" fmla="*/ 61 w 2887"/>
                <a:gd name="T93" fmla="*/ 223 h 1800"/>
                <a:gd name="T94" fmla="*/ 47 w 2887"/>
                <a:gd name="T95" fmla="*/ 223 h 1800"/>
                <a:gd name="T96" fmla="*/ 27 w 2887"/>
                <a:gd name="T97" fmla="*/ 216 h 1800"/>
                <a:gd name="T98" fmla="*/ 10 w 2887"/>
                <a:gd name="T99" fmla="*/ 200 h 1800"/>
                <a:gd name="T100" fmla="*/ 4 w 2887"/>
                <a:gd name="T101" fmla="*/ 189 h 1800"/>
                <a:gd name="T102" fmla="*/ 1 w 2887"/>
                <a:gd name="T103" fmla="*/ 164 h 1800"/>
                <a:gd name="T104" fmla="*/ 31 w 2887"/>
                <a:gd name="T105" fmla="*/ 125 h 1800"/>
                <a:gd name="T106" fmla="*/ 50 w 2887"/>
                <a:gd name="T107" fmla="*/ 113 h 1800"/>
                <a:gd name="T108" fmla="*/ 63 w 2887"/>
                <a:gd name="T109" fmla="*/ 95 h 1800"/>
                <a:gd name="T110" fmla="*/ 65 w 2887"/>
                <a:gd name="T111" fmla="*/ 74 h 1800"/>
                <a:gd name="T112" fmla="*/ 70 w 2887"/>
                <a:gd name="T113" fmla="*/ 56 h 1800"/>
                <a:gd name="T114" fmla="*/ 97 w 2887"/>
                <a:gd name="T115" fmla="*/ 23 h 1800"/>
                <a:gd name="T116" fmla="*/ 157 w 2887"/>
                <a:gd name="T117" fmla="*/ 2 h 18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887"/>
                <a:gd name="T178" fmla="*/ 0 h 1800"/>
                <a:gd name="T179" fmla="*/ 2887 w 2887"/>
                <a:gd name="T180" fmla="*/ 1800 h 180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887" h="1800">
                  <a:moveTo>
                    <a:pt x="1299" y="4"/>
                  </a:moveTo>
                  <a:lnTo>
                    <a:pt x="1373" y="19"/>
                  </a:lnTo>
                  <a:lnTo>
                    <a:pt x="1377" y="16"/>
                  </a:lnTo>
                  <a:lnTo>
                    <a:pt x="1533" y="62"/>
                  </a:lnTo>
                  <a:lnTo>
                    <a:pt x="1588" y="112"/>
                  </a:lnTo>
                  <a:lnTo>
                    <a:pt x="1614" y="125"/>
                  </a:lnTo>
                  <a:lnTo>
                    <a:pt x="1677" y="171"/>
                  </a:lnTo>
                  <a:lnTo>
                    <a:pt x="1688" y="171"/>
                  </a:lnTo>
                  <a:lnTo>
                    <a:pt x="1731" y="218"/>
                  </a:lnTo>
                  <a:lnTo>
                    <a:pt x="1754" y="237"/>
                  </a:lnTo>
                  <a:lnTo>
                    <a:pt x="1777" y="245"/>
                  </a:lnTo>
                  <a:lnTo>
                    <a:pt x="1883" y="339"/>
                  </a:lnTo>
                  <a:lnTo>
                    <a:pt x="1957" y="377"/>
                  </a:lnTo>
                  <a:lnTo>
                    <a:pt x="2019" y="398"/>
                  </a:lnTo>
                  <a:lnTo>
                    <a:pt x="2031" y="388"/>
                  </a:lnTo>
                  <a:lnTo>
                    <a:pt x="2046" y="388"/>
                  </a:lnTo>
                  <a:lnTo>
                    <a:pt x="2059" y="381"/>
                  </a:lnTo>
                  <a:lnTo>
                    <a:pt x="2097" y="381"/>
                  </a:lnTo>
                  <a:lnTo>
                    <a:pt x="2144" y="358"/>
                  </a:lnTo>
                  <a:lnTo>
                    <a:pt x="2144" y="307"/>
                  </a:lnTo>
                  <a:lnTo>
                    <a:pt x="2116" y="245"/>
                  </a:lnTo>
                  <a:lnTo>
                    <a:pt x="2105" y="171"/>
                  </a:lnTo>
                  <a:lnTo>
                    <a:pt x="2133" y="117"/>
                  </a:lnTo>
                  <a:lnTo>
                    <a:pt x="2182" y="93"/>
                  </a:lnTo>
                  <a:lnTo>
                    <a:pt x="2229" y="93"/>
                  </a:lnTo>
                  <a:lnTo>
                    <a:pt x="2260" y="121"/>
                  </a:lnTo>
                  <a:lnTo>
                    <a:pt x="2307" y="86"/>
                  </a:lnTo>
                  <a:lnTo>
                    <a:pt x="2349" y="86"/>
                  </a:lnTo>
                  <a:lnTo>
                    <a:pt x="2381" y="74"/>
                  </a:lnTo>
                  <a:lnTo>
                    <a:pt x="2470" y="82"/>
                  </a:lnTo>
                  <a:lnTo>
                    <a:pt x="2506" y="89"/>
                  </a:lnTo>
                  <a:lnTo>
                    <a:pt x="2555" y="93"/>
                  </a:lnTo>
                  <a:lnTo>
                    <a:pt x="2599" y="112"/>
                  </a:lnTo>
                  <a:lnTo>
                    <a:pt x="2618" y="117"/>
                  </a:lnTo>
                  <a:lnTo>
                    <a:pt x="2626" y="129"/>
                  </a:lnTo>
                  <a:lnTo>
                    <a:pt x="2641" y="129"/>
                  </a:lnTo>
                  <a:lnTo>
                    <a:pt x="2677" y="93"/>
                  </a:lnTo>
                  <a:lnTo>
                    <a:pt x="2715" y="89"/>
                  </a:lnTo>
                  <a:lnTo>
                    <a:pt x="2726" y="89"/>
                  </a:lnTo>
                  <a:lnTo>
                    <a:pt x="2751" y="121"/>
                  </a:lnTo>
                  <a:lnTo>
                    <a:pt x="2762" y="155"/>
                  </a:lnTo>
                  <a:lnTo>
                    <a:pt x="2758" y="229"/>
                  </a:lnTo>
                  <a:lnTo>
                    <a:pt x="2731" y="296"/>
                  </a:lnTo>
                  <a:lnTo>
                    <a:pt x="2709" y="324"/>
                  </a:lnTo>
                  <a:lnTo>
                    <a:pt x="2731" y="358"/>
                  </a:lnTo>
                  <a:lnTo>
                    <a:pt x="2724" y="373"/>
                  </a:lnTo>
                  <a:lnTo>
                    <a:pt x="2711" y="385"/>
                  </a:lnTo>
                  <a:lnTo>
                    <a:pt x="2720" y="393"/>
                  </a:lnTo>
                  <a:lnTo>
                    <a:pt x="2715" y="436"/>
                  </a:lnTo>
                  <a:lnTo>
                    <a:pt x="2715" y="455"/>
                  </a:lnTo>
                  <a:lnTo>
                    <a:pt x="2688" y="462"/>
                  </a:lnTo>
                  <a:lnTo>
                    <a:pt x="2684" y="466"/>
                  </a:lnTo>
                  <a:lnTo>
                    <a:pt x="2692" y="474"/>
                  </a:lnTo>
                  <a:lnTo>
                    <a:pt x="2887" y="459"/>
                  </a:lnTo>
                  <a:lnTo>
                    <a:pt x="2847" y="470"/>
                  </a:lnTo>
                  <a:lnTo>
                    <a:pt x="2703" y="478"/>
                  </a:lnTo>
                  <a:lnTo>
                    <a:pt x="2665" y="498"/>
                  </a:lnTo>
                  <a:lnTo>
                    <a:pt x="2669" y="510"/>
                  </a:lnTo>
                  <a:lnTo>
                    <a:pt x="2669" y="514"/>
                  </a:lnTo>
                  <a:lnTo>
                    <a:pt x="2739" y="521"/>
                  </a:lnTo>
                  <a:lnTo>
                    <a:pt x="2645" y="521"/>
                  </a:lnTo>
                  <a:lnTo>
                    <a:pt x="2641" y="525"/>
                  </a:lnTo>
                  <a:lnTo>
                    <a:pt x="2641" y="533"/>
                  </a:lnTo>
                  <a:lnTo>
                    <a:pt x="2844" y="563"/>
                  </a:lnTo>
                  <a:lnTo>
                    <a:pt x="2847" y="568"/>
                  </a:lnTo>
                  <a:lnTo>
                    <a:pt x="2859" y="568"/>
                  </a:lnTo>
                  <a:lnTo>
                    <a:pt x="2798" y="563"/>
                  </a:lnTo>
                  <a:lnTo>
                    <a:pt x="2766" y="552"/>
                  </a:lnTo>
                  <a:lnTo>
                    <a:pt x="2743" y="552"/>
                  </a:lnTo>
                  <a:lnTo>
                    <a:pt x="2696" y="544"/>
                  </a:lnTo>
                  <a:lnTo>
                    <a:pt x="2618" y="544"/>
                  </a:lnTo>
                  <a:lnTo>
                    <a:pt x="2610" y="552"/>
                  </a:lnTo>
                  <a:lnTo>
                    <a:pt x="2610" y="561"/>
                  </a:lnTo>
                  <a:lnTo>
                    <a:pt x="2751" y="607"/>
                  </a:lnTo>
                  <a:lnTo>
                    <a:pt x="2820" y="642"/>
                  </a:lnTo>
                  <a:lnTo>
                    <a:pt x="2709" y="595"/>
                  </a:lnTo>
                  <a:lnTo>
                    <a:pt x="2641" y="580"/>
                  </a:lnTo>
                  <a:lnTo>
                    <a:pt x="2635" y="572"/>
                  </a:lnTo>
                  <a:lnTo>
                    <a:pt x="2576" y="572"/>
                  </a:lnTo>
                  <a:lnTo>
                    <a:pt x="2571" y="576"/>
                  </a:lnTo>
                  <a:lnTo>
                    <a:pt x="2754" y="662"/>
                  </a:lnTo>
                  <a:lnTo>
                    <a:pt x="2758" y="665"/>
                  </a:lnTo>
                  <a:lnTo>
                    <a:pt x="2599" y="595"/>
                  </a:lnTo>
                  <a:lnTo>
                    <a:pt x="2555" y="580"/>
                  </a:lnTo>
                  <a:lnTo>
                    <a:pt x="2548" y="588"/>
                  </a:lnTo>
                  <a:lnTo>
                    <a:pt x="2548" y="599"/>
                  </a:lnTo>
                  <a:lnTo>
                    <a:pt x="2599" y="635"/>
                  </a:lnTo>
                  <a:lnTo>
                    <a:pt x="2635" y="680"/>
                  </a:lnTo>
                  <a:lnTo>
                    <a:pt x="2576" y="625"/>
                  </a:lnTo>
                  <a:lnTo>
                    <a:pt x="2540" y="607"/>
                  </a:lnTo>
                  <a:lnTo>
                    <a:pt x="2518" y="622"/>
                  </a:lnTo>
                  <a:lnTo>
                    <a:pt x="2497" y="622"/>
                  </a:lnTo>
                  <a:lnTo>
                    <a:pt x="2486" y="646"/>
                  </a:lnTo>
                  <a:lnTo>
                    <a:pt x="2478" y="680"/>
                  </a:lnTo>
                  <a:lnTo>
                    <a:pt x="2423" y="770"/>
                  </a:lnTo>
                  <a:lnTo>
                    <a:pt x="2400" y="781"/>
                  </a:lnTo>
                  <a:lnTo>
                    <a:pt x="2362" y="832"/>
                  </a:lnTo>
                  <a:lnTo>
                    <a:pt x="2349" y="832"/>
                  </a:lnTo>
                  <a:lnTo>
                    <a:pt x="2209" y="968"/>
                  </a:lnTo>
                  <a:lnTo>
                    <a:pt x="2194" y="961"/>
                  </a:lnTo>
                  <a:lnTo>
                    <a:pt x="2152" y="995"/>
                  </a:lnTo>
                  <a:lnTo>
                    <a:pt x="2093" y="1016"/>
                  </a:lnTo>
                  <a:lnTo>
                    <a:pt x="2093" y="1046"/>
                  </a:lnTo>
                  <a:lnTo>
                    <a:pt x="2063" y="1143"/>
                  </a:lnTo>
                  <a:lnTo>
                    <a:pt x="2065" y="1169"/>
                  </a:lnTo>
                  <a:lnTo>
                    <a:pt x="2105" y="1194"/>
                  </a:lnTo>
                  <a:lnTo>
                    <a:pt x="2120" y="1224"/>
                  </a:lnTo>
                  <a:lnTo>
                    <a:pt x="2116" y="1252"/>
                  </a:lnTo>
                  <a:lnTo>
                    <a:pt x="2090" y="1268"/>
                  </a:lnTo>
                  <a:lnTo>
                    <a:pt x="2090" y="1296"/>
                  </a:lnTo>
                  <a:lnTo>
                    <a:pt x="2078" y="1296"/>
                  </a:lnTo>
                  <a:lnTo>
                    <a:pt x="2074" y="1315"/>
                  </a:lnTo>
                  <a:lnTo>
                    <a:pt x="2074" y="1326"/>
                  </a:lnTo>
                  <a:lnTo>
                    <a:pt x="2053" y="1326"/>
                  </a:lnTo>
                  <a:lnTo>
                    <a:pt x="2038" y="1349"/>
                  </a:lnTo>
                  <a:lnTo>
                    <a:pt x="2016" y="1342"/>
                  </a:lnTo>
                  <a:lnTo>
                    <a:pt x="1991" y="1353"/>
                  </a:lnTo>
                  <a:lnTo>
                    <a:pt x="1957" y="1334"/>
                  </a:lnTo>
                  <a:lnTo>
                    <a:pt x="1894" y="1342"/>
                  </a:lnTo>
                  <a:lnTo>
                    <a:pt x="1856" y="1315"/>
                  </a:lnTo>
                  <a:lnTo>
                    <a:pt x="1836" y="1279"/>
                  </a:lnTo>
                  <a:lnTo>
                    <a:pt x="1825" y="1287"/>
                  </a:lnTo>
                  <a:lnTo>
                    <a:pt x="1794" y="1243"/>
                  </a:lnTo>
                  <a:lnTo>
                    <a:pt x="1786" y="1260"/>
                  </a:lnTo>
                  <a:lnTo>
                    <a:pt x="1773" y="1241"/>
                  </a:lnTo>
                  <a:lnTo>
                    <a:pt x="1773" y="1224"/>
                  </a:lnTo>
                  <a:lnTo>
                    <a:pt x="1758" y="1213"/>
                  </a:lnTo>
                  <a:lnTo>
                    <a:pt x="1747" y="1182"/>
                  </a:lnTo>
                  <a:lnTo>
                    <a:pt x="1739" y="1175"/>
                  </a:lnTo>
                  <a:lnTo>
                    <a:pt x="1731" y="1182"/>
                  </a:lnTo>
                  <a:lnTo>
                    <a:pt x="1720" y="1154"/>
                  </a:lnTo>
                  <a:lnTo>
                    <a:pt x="1705" y="1169"/>
                  </a:lnTo>
                  <a:lnTo>
                    <a:pt x="1692" y="1169"/>
                  </a:lnTo>
                  <a:lnTo>
                    <a:pt x="1688" y="1124"/>
                  </a:lnTo>
                  <a:lnTo>
                    <a:pt x="1677" y="1124"/>
                  </a:lnTo>
                  <a:lnTo>
                    <a:pt x="1677" y="1084"/>
                  </a:lnTo>
                  <a:lnTo>
                    <a:pt x="1681" y="1080"/>
                  </a:lnTo>
                  <a:lnTo>
                    <a:pt x="1681" y="1073"/>
                  </a:lnTo>
                  <a:lnTo>
                    <a:pt x="1657" y="1069"/>
                  </a:lnTo>
                  <a:lnTo>
                    <a:pt x="1650" y="1053"/>
                  </a:lnTo>
                  <a:lnTo>
                    <a:pt x="1654" y="1027"/>
                  </a:lnTo>
                  <a:lnTo>
                    <a:pt x="1631" y="1023"/>
                  </a:lnTo>
                  <a:lnTo>
                    <a:pt x="1637" y="995"/>
                  </a:lnTo>
                  <a:lnTo>
                    <a:pt x="1646" y="988"/>
                  </a:lnTo>
                  <a:lnTo>
                    <a:pt x="1635" y="968"/>
                  </a:lnTo>
                  <a:lnTo>
                    <a:pt x="1614" y="972"/>
                  </a:lnTo>
                  <a:lnTo>
                    <a:pt x="1603" y="972"/>
                  </a:lnTo>
                  <a:lnTo>
                    <a:pt x="1595" y="961"/>
                  </a:lnTo>
                  <a:lnTo>
                    <a:pt x="1552" y="979"/>
                  </a:lnTo>
                  <a:lnTo>
                    <a:pt x="1521" y="988"/>
                  </a:lnTo>
                  <a:lnTo>
                    <a:pt x="1509" y="988"/>
                  </a:lnTo>
                  <a:lnTo>
                    <a:pt x="1509" y="968"/>
                  </a:lnTo>
                  <a:lnTo>
                    <a:pt x="1483" y="968"/>
                  </a:lnTo>
                  <a:lnTo>
                    <a:pt x="1483" y="957"/>
                  </a:lnTo>
                  <a:lnTo>
                    <a:pt x="1455" y="953"/>
                  </a:lnTo>
                  <a:lnTo>
                    <a:pt x="1455" y="936"/>
                  </a:lnTo>
                  <a:lnTo>
                    <a:pt x="1417" y="942"/>
                  </a:lnTo>
                  <a:lnTo>
                    <a:pt x="1392" y="936"/>
                  </a:lnTo>
                  <a:lnTo>
                    <a:pt x="1385" y="921"/>
                  </a:lnTo>
                  <a:lnTo>
                    <a:pt x="1366" y="921"/>
                  </a:lnTo>
                  <a:lnTo>
                    <a:pt x="1343" y="964"/>
                  </a:lnTo>
                  <a:lnTo>
                    <a:pt x="1334" y="1004"/>
                  </a:lnTo>
                  <a:lnTo>
                    <a:pt x="1299" y="1042"/>
                  </a:lnTo>
                  <a:lnTo>
                    <a:pt x="1362" y="1058"/>
                  </a:lnTo>
                  <a:lnTo>
                    <a:pt x="1397" y="1073"/>
                  </a:lnTo>
                  <a:lnTo>
                    <a:pt x="1404" y="1084"/>
                  </a:lnTo>
                  <a:lnTo>
                    <a:pt x="1400" y="1097"/>
                  </a:lnTo>
                  <a:lnTo>
                    <a:pt x="1413" y="1112"/>
                  </a:lnTo>
                  <a:lnTo>
                    <a:pt x="1413" y="1120"/>
                  </a:lnTo>
                  <a:lnTo>
                    <a:pt x="1392" y="1132"/>
                  </a:lnTo>
                  <a:lnTo>
                    <a:pt x="1392" y="1143"/>
                  </a:lnTo>
                  <a:lnTo>
                    <a:pt x="1381" y="1154"/>
                  </a:lnTo>
                  <a:lnTo>
                    <a:pt x="1299" y="1139"/>
                  </a:lnTo>
                  <a:lnTo>
                    <a:pt x="1226" y="1135"/>
                  </a:lnTo>
                  <a:lnTo>
                    <a:pt x="1155" y="1124"/>
                  </a:lnTo>
                  <a:lnTo>
                    <a:pt x="1144" y="1116"/>
                  </a:lnTo>
                  <a:lnTo>
                    <a:pt x="1101" y="1116"/>
                  </a:lnTo>
                  <a:lnTo>
                    <a:pt x="976" y="1169"/>
                  </a:lnTo>
                  <a:lnTo>
                    <a:pt x="964" y="1169"/>
                  </a:lnTo>
                  <a:lnTo>
                    <a:pt x="961" y="1175"/>
                  </a:lnTo>
                  <a:lnTo>
                    <a:pt x="1093" y="1201"/>
                  </a:lnTo>
                  <a:lnTo>
                    <a:pt x="1112" y="1209"/>
                  </a:lnTo>
                  <a:lnTo>
                    <a:pt x="1152" y="1217"/>
                  </a:lnTo>
                  <a:lnTo>
                    <a:pt x="1186" y="1252"/>
                  </a:lnTo>
                  <a:lnTo>
                    <a:pt x="1182" y="1268"/>
                  </a:lnTo>
                  <a:lnTo>
                    <a:pt x="1155" y="1287"/>
                  </a:lnTo>
                  <a:lnTo>
                    <a:pt x="1136" y="1283"/>
                  </a:lnTo>
                  <a:lnTo>
                    <a:pt x="1129" y="1298"/>
                  </a:lnTo>
                  <a:lnTo>
                    <a:pt x="1093" y="1296"/>
                  </a:lnTo>
                  <a:lnTo>
                    <a:pt x="1059" y="1287"/>
                  </a:lnTo>
                  <a:lnTo>
                    <a:pt x="938" y="1271"/>
                  </a:lnTo>
                  <a:lnTo>
                    <a:pt x="798" y="1268"/>
                  </a:lnTo>
                  <a:lnTo>
                    <a:pt x="763" y="1228"/>
                  </a:lnTo>
                  <a:lnTo>
                    <a:pt x="758" y="1213"/>
                  </a:lnTo>
                  <a:lnTo>
                    <a:pt x="716" y="1209"/>
                  </a:lnTo>
                  <a:lnTo>
                    <a:pt x="739" y="1194"/>
                  </a:lnTo>
                  <a:lnTo>
                    <a:pt x="724" y="1190"/>
                  </a:lnTo>
                  <a:lnTo>
                    <a:pt x="712" y="1190"/>
                  </a:lnTo>
                  <a:lnTo>
                    <a:pt x="712" y="1179"/>
                  </a:lnTo>
                  <a:lnTo>
                    <a:pt x="724" y="1175"/>
                  </a:lnTo>
                  <a:lnTo>
                    <a:pt x="731" y="1167"/>
                  </a:lnTo>
                  <a:lnTo>
                    <a:pt x="684" y="1154"/>
                  </a:lnTo>
                  <a:lnTo>
                    <a:pt x="677" y="1143"/>
                  </a:lnTo>
                  <a:lnTo>
                    <a:pt x="638" y="1132"/>
                  </a:lnTo>
                  <a:lnTo>
                    <a:pt x="635" y="1135"/>
                  </a:lnTo>
                  <a:lnTo>
                    <a:pt x="623" y="1135"/>
                  </a:lnTo>
                  <a:lnTo>
                    <a:pt x="616" y="1116"/>
                  </a:lnTo>
                  <a:lnTo>
                    <a:pt x="576" y="1105"/>
                  </a:lnTo>
                  <a:lnTo>
                    <a:pt x="564" y="1084"/>
                  </a:lnTo>
                  <a:lnTo>
                    <a:pt x="564" y="1065"/>
                  </a:lnTo>
                  <a:lnTo>
                    <a:pt x="521" y="1061"/>
                  </a:lnTo>
                  <a:lnTo>
                    <a:pt x="514" y="1053"/>
                  </a:lnTo>
                  <a:lnTo>
                    <a:pt x="479" y="1061"/>
                  </a:lnTo>
                  <a:lnTo>
                    <a:pt x="464" y="1105"/>
                  </a:lnTo>
                  <a:lnTo>
                    <a:pt x="447" y="1105"/>
                  </a:lnTo>
                  <a:lnTo>
                    <a:pt x="444" y="1132"/>
                  </a:lnTo>
                  <a:lnTo>
                    <a:pt x="425" y="1186"/>
                  </a:lnTo>
                  <a:lnTo>
                    <a:pt x="425" y="1217"/>
                  </a:lnTo>
                  <a:lnTo>
                    <a:pt x="451" y="1260"/>
                  </a:lnTo>
                  <a:lnTo>
                    <a:pt x="455" y="1264"/>
                  </a:lnTo>
                  <a:lnTo>
                    <a:pt x="447" y="1271"/>
                  </a:lnTo>
                  <a:lnTo>
                    <a:pt x="417" y="1260"/>
                  </a:lnTo>
                  <a:lnTo>
                    <a:pt x="413" y="1264"/>
                  </a:lnTo>
                  <a:lnTo>
                    <a:pt x="475" y="1345"/>
                  </a:lnTo>
                  <a:lnTo>
                    <a:pt x="472" y="1349"/>
                  </a:lnTo>
                  <a:lnTo>
                    <a:pt x="428" y="1349"/>
                  </a:lnTo>
                  <a:lnTo>
                    <a:pt x="425" y="1345"/>
                  </a:lnTo>
                  <a:lnTo>
                    <a:pt x="420" y="1345"/>
                  </a:lnTo>
                  <a:lnTo>
                    <a:pt x="417" y="1349"/>
                  </a:lnTo>
                  <a:lnTo>
                    <a:pt x="499" y="1423"/>
                  </a:lnTo>
                  <a:lnTo>
                    <a:pt x="502" y="1427"/>
                  </a:lnTo>
                  <a:lnTo>
                    <a:pt x="502" y="1431"/>
                  </a:lnTo>
                  <a:lnTo>
                    <a:pt x="475" y="1431"/>
                  </a:lnTo>
                  <a:lnTo>
                    <a:pt x="447" y="1423"/>
                  </a:lnTo>
                  <a:lnTo>
                    <a:pt x="432" y="1423"/>
                  </a:lnTo>
                  <a:lnTo>
                    <a:pt x="432" y="1434"/>
                  </a:lnTo>
                  <a:lnTo>
                    <a:pt x="510" y="1489"/>
                  </a:lnTo>
                  <a:lnTo>
                    <a:pt x="510" y="1497"/>
                  </a:lnTo>
                  <a:lnTo>
                    <a:pt x="464" y="1501"/>
                  </a:lnTo>
                  <a:lnTo>
                    <a:pt x="451" y="1512"/>
                  </a:lnTo>
                  <a:lnTo>
                    <a:pt x="483" y="1520"/>
                  </a:lnTo>
                  <a:lnTo>
                    <a:pt x="529" y="1512"/>
                  </a:lnTo>
                  <a:lnTo>
                    <a:pt x="533" y="1516"/>
                  </a:lnTo>
                  <a:lnTo>
                    <a:pt x="533" y="1520"/>
                  </a:lnTo>
                  <a:lnTo>
                    <a:pt x="506" y="1535"/>
                  </a:lnTo>
                  <a:lnTo>
                    <a:pt x="553" y="1535"/>
                  </a:lnTo>
                  <a:lnTo>
                    <a:pt x="608" y="1524"/>
                  </a:lnTo>
                  <a:lnTo>
                    <a:pt x="623" y="1524"/>
                  </a:lnTo>
                  <a:lnTo>
                    <a:pt x="627" y="1540"/>
                  </a:lnTo>
                  <a:lnTo>
                    <a:pt x="716" y="1524"/>
                  </a:lnTo>
                  <a:lnTo>
                    <a:pt x="763" y="1512"/>
                  </a:lnTo>
                  <a:lnTo>
                    <a:pt x="828" y="1508"/>
                  </a:lnTo>
                  <a:lnTo>
                    <a:pt x="837" y="1501"/>
                  </a:lnTo>
                  <a:lnTo>
                    <a:pt x="868" y="1508"/>
                  </a:lnTo>
                  <a:lnTo>
                    <a:pt x="917" y="1489"/>
                  </a:lnTo>
                  <a:lnTo>
                    <a:pt x="930" y="1493"/>
                  </a:lnTo>
                  <a:lnTo>
                    <a:pt x="930" y="1497"/>
                  </a:lnTo>
                  <a:lnTo>
                    <a:pt x="934" y="1501"/>
                  </a:lnTo>
                  <a:lnTo>
                    <a:pt x="915" y="1516"/>
                  </a:lnTo>
                  <a:lnTo>
                    <a:pt x="949" y="1520"/>
                  </a:lnTo>
                  <a:lnTo>
                    <a:pt x="953" y="1520"/>
                  </a:lnTo>
                  <a:lnTo>
                    <a:pt x="953" y="1529"/>
                  </a:lnTo>
                  <a:lnTo>
                    <a:pt x="900" y="1559"/>
                  </a:lnTo>
                  <a:lnTo>
                    <a:pt x="896" y="1563"/>
                  </a:lnTo>
                  <a:lnTo>
                    <a:pt x="896" y="1567"/>
                  </a:lnTo>
                  <a:lnTo>
                    <a:pt x="922" y="1575"/>
                  </a:lnTo>
                  <a:lnTo>
                    <a:pt x="887" y="1618"/>
                  </a:lnTo>
                  <a:lnTo>
                    <a:pt x="911" y="1622"/>
                  </a:lnTo>
                  <a:lnTo>
                    <a:pt x="907" y="1633"/>
                  </a:lnTo>
                  <a:lnTo>
                    <a:pt x="841" y="1683"/>
                  </a:lnTo>
                  <a:lnTo>
                    <a:pt x="856" y="1692"/>
                  </a:lnTo>
                  <a:lnTo>
                    <a:pt x="841" y="1707"/>
                  </a:lnTo>
                  <a:lnTo>
                    <a:pt x="782" y="1734"/>
                  </a:lnTo>
                  <a:lnTo>
                    <a:pt x="779" y="1738"/>
                  </a:lnTo>
                  <a:lnTo>
                    <a:pt x="779" y="1745"/>
                  </a:lnTo>
                  <a:lnTo>
                    <a:pt x="720" y="1760"/>
                  </a:lnTo>
                  <a:lnTo>
                    <a:pt x="682" y="1766"/>
                  </a:lnTo>
                  <a:lnTo>
                    <a:pt x="673" y="1785"/>
                  </a:lnTo>
                  <a:lnTo>
                    <a:pt x="580" y="1785"/>
                  </a:lnTo>
                  <a:lnTo>
                    <a:pt x="564" y="1800"/>
                  </a:lnTo>
                  <a:lnTo>
                    <a:pt x="510" y="1788"/>
                  </a:lnTo>
                  <a:lnTo>
                    <a:pt x="491" y="1777"/>
                  </a:lnTo>
                  <a:lnTo>
                    <a:pt x="487" y="1777"/>
                  </a:lnTo>
                  <a:lnTo>
                    <a:pt x="483" y="1792"/>
                  </a:lnTo>
                  <a:lnTo>
                    <a:pt x="428" y="1781"/>
                  </a:lnTo>
                  <a:lnTo>
                    <a:pt x="394" y="1760"/>
                  </a:lnTo>
                  <a:lnTo>
                    <a:pt x="385" y="1760"/>
                  </a:lnTo>
                  <a:lnTo>
                    <a:pt x="381" y="1777"/>
                  </a:lnTo>
                  <a:lnTo>
                    <a:pt x="362" y="1773"/>
                  </a:lnTo>
                  <a:lnTo>
                    <a:pt x="309" y="1726"/>
                  </a:lnTo>
                  <a:lnTo>
                    <a:pt x="292" y="1738"/>
                  </a:lnTo>
                  <a:lnTo>
                    <a:pt x="261" y="1726"/>
                  </a:lnTo>
                  <a:lnTo>
                    <a:pt x="226" y="1696"/>
                  </a:lnTo>
                  <a:lnTo>
                    <a:pt x="222" y="1726"/>
                  </a:lnTo>
                  <a:lnTo>
                    <a:pt x="187" y="1699"/>
                  </a:lnTo>
                  <a:lnTo>
                    <a:pt x="163" y="1664"/>
                  </a:lnTo>
                  <a:lnTo>
                    <a:pt x="152" y="1652"/>
                  </a:lnTo>
                  <a:lnTo>
                    <a:pt x="140" y="1656"/>
                  </a:lnTo>
                  <a:lnTo>
                    <a:pt x="93" y="1586"/>
                  </a:lnTo>
                  <a:lnTo>
                    <a:pt x="86" y="1597"/>
                  </a:lnTo>
                  <a:lnTo>
                    <a:pt x="78" y="1597"/>
                  </a:lnTo>
                  <a:lnTo>
                    <a:pt x="59" y="1540"/>
                  </a:lnTo>
                  <a:lnTo>
                    <a:pt x="59" y="1520"/>
                  </a:lnTo>
                  <a:lnTo>
                    <a:pt x="51" y="1512"/>
                  </a:lnTo>
                  <a:lnTo>
                    <a:pt x="44" y="1524"/>
                  </a:lnTo>
                  <a:lnTo>
                    <a:pt x="32" y="1508"/>
                  </a:lnTo>
                  <a:lnTo>
                    <a:pt x="32" y="1404"/>
                  </a:lnTo>
                  <a:lnTo>
                    <a:pt x="4" y="1412"/>
                  </a:lnTo>
                  <a:lnTo>
                    <a:pt x="12" y="1360"/>
                  </a:lnTo>
                  <a:lnTo>
                    <a:pt x="40" y="1298"/>
                  </a:lnTo>
                  <a:lnTo>
                    <a:pt x="23" y="1298"/>
                  </a:lnTo>
                  <a:lnTo>
                    <a:pt x="12" y="1311"/>
                  </a:lnTo>
                  <a:lnTo>
                    <a:pt x="0" y="1311"/>
                  </a:lnTo>
                  <a:lnTo>
                    <a:pt x="23" y="1237"/>
                  </a:lnTo>
                  <a:lnTo>
                    <a:pt x="36" y="1213"/>
                  </a:lnTo>
                  <a:lnTo>
                    <a:pt x="23" y="1201"/>
                  </a:lnTo>
                  <a:lnTo>
                    <a:pt x="91" y="1127"/>
                  </a:lnTo>
                  <a:lnTo>
                    <a:pt x="254" y="1006"/>
                  </a:lnTo>
                  <a:lnTo>
                    <a:pt x="254" y="1004"/>
                  </a:lnTo>
                  <a:lnTo>
                    <a:pt x="250" y="984"/>
                  </a:lnTo>
                  <a:lnTo>
                    <a:pt x="326" y="942"/>
                  </a:lnTo>
                  <a:lnTo>
                    <a:pt x="331" y="936"/>
                  </a:lnTo>
                  <a:lnTo>
                    <a:pt x="331" y="929"/>
                  </a:lnTo>
                  <a:lnTo>
                    <a:pt x="405" y="906"/>
                  </a:lnTo>
                  <a:lnTo>
                    <a:pt x="428" y="887"/>
                  </a:lnTo>
                  <a:lnTo>
                    <a:pt x="444" y="871"/>
                  </a:lnTo>
                  <a:lnTo>
                    <a:pt x="428" y="864"/>
                  </a:lnTo>
                  <a:lnTo>
                    <a:pt x="459" y="847"/>
                  </a:lnTo>
                  <a:lnTo>
                    <a:pt x="502" y="781"/>
                  </a:lnTo>
                  <a:lnTo>
                    <a:pt x="510" y="754"/>
                  </a:lnTo>
                  <a:lnTo>
                    <a:pt x="499" y="747"/>
                  </a:lnTo>
                  <a:lnTo>
                    <a:pt x="499" y="724"/>
                  </a:lnTo>
                  <a:lnTo>
                    <a:pt x="518" y="673"/>
                  </a:lnTo>
                  <a:lnTo>
                    <a:pt x="502" y="665"/>
                  </a:lnTo>
                  <a:lnTo>
                    <a:pt x="536" y="591"/>
                  </a:lnTo>
                  <a:lnTo>
                    <a:pt x="521" y="591"/>
                  </a:lnTo>
                  <a:lnTo>
                    <a:pt x="510" y="599"/>
                  </a:lnTo>
                  <a:lnTo>
                    <a:pt x="510" y="576"/>
                  </a:lnTo>
                  <a:lnTo>
                    <a:pt x="564" y="502"/>
                  </a:lnTo>
                  <a:lnTo>
                    <a:pt x="576" y="489"/>
                  </a:lnTo>
                  <a:lnTo>
                    <a:pt x="557" y="487"/>
                  </a:lnTo>
                  <a:lnTo>
                    <a:pt x="564" y="455"/>
                  </a:lnTo>
                  <a:lnTo>
                    <a:pt x="599" y="413"/>
                  </a:lnTo>
                  <a:lnTo>
                    <a:pt x="599" y="393"/>
                  </a:lnTo>
                  <a:lnTo>
                    <a:pt x="684" y="292"/>
                  </a:lnTo>
                  <a:lnTo>
                    <a:pt x="684" y="271"/>
                  </a:lnTo>
                  <a:lnTo>
                    <a:pt x="782" y="195"/>
                  </a:lnTo>
                  <a:lnTo>
                    <a:pt x="782" y="182"/>
                  </a:lnTo>
                  <a:lnTo>
                    <a:pt x="879" y="112"/>
                  </a:lnTo>
                  <a:lnTo>
                    <a:pt x="883" y="93"/>
                  </a:lnTo>
                  <a:lnTo>
                    <a:pt x="996" y="47"/>
                  </a:lnTo>
                  <a:lnTo>
                    <a:pt x="1055" y="16"/>
                  </a:lnTo>
                  <a:lnTo>
                    <a:pt x="1133" y="0"/>
                  </a:lnTo>
                  <a:lnTo>
                    <a:pt x="1260" y="12"/>
                  </a:lnTo>
                  <a:lnTo>
                    <a:pt x="129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9"/>
            <p:cNvSpPr>
              <a:spLocks/>
            </p:cNvSpPr>
            <p:nvPr/>
          </p:nvSpPr>
          <p:spPr bwMode="auto">
            <a:xfrm>
              <a:off x="154" y="3295"/>
              <a:ext cx="1227" cy="884"/>
            </a:xfrm>
            <a:custGeom>
              <a:avLst/>
              <a:gdLst>
                <a:gd name="T0" fmla="*/ 190 w 2455"/>
                <a:gd name="T1" fmla="*/ 10 h 1769"/>
                <a:gd name="T2" fmla="*/ 250 w 2455"/>
                <a:gd name="T3" fmla="*/ 49 h 1769"/>
                <a:gd name="T4" fmla="*/ 266 w 2455"/>
                <a:gd name="T5" fmla="*/ 47 h 1769"/>
                <a:gd name="T6" fmla="*/ 272 w 2455"/>
                <a:gd name="T7" fmla="*/ 60 h 1769"/>
                <a:gd name="T8" fmla="*/ 256 w 2455"/>
                <a:gd name="T9" fmla="*/ 69 h 1769"/>
                <a:gd name="T10" fmla="*/ 252 w 2455"/>
                <a:gd name="T11" fmla="*/ 77 h 1769"/>
                <a:gd name="T12" fmla="*/ 285 w 2455"/>
                <a:gd name="T13" fmla="*/ 69 h 1769"/>
                <a:gd name="T14" fmla="*/ 287 w 2455"/>
                <a:gd name="T15" fmla="*/ 72 h 1769"/>
                <a:gd name="T16" fmla="*/ 303 w 2455"/>
                <a:gd name="T17" fmla="*/ 85 h 1769"/>
                <a:gd name="T18" fmla="*/ 285 w 2455"/>
                <a:gd name="T19" fmla="*/ 105 h 1769"/>
                <a:gd name="T20" fmla="*/ 257 w 2455"/>
                <a:gd name="T21" fmla="*/ 123 h 1769"/>
                <a:gd name="T22" fmla="*/ 257 w 2455"/>
                <a:gd name="T23" fmla="*/ 157 h 1769"/>
                <a:gd name="T24" fmla="*/ 254 w 2455"/>
                <a:gd name="T25" fmla="*/ 161 h 1769"/>
                <a:gd name="T26" fmla="*/ 251 w 2455"/>
                <a:gd name="T27" fmla="*/ 163 h 1769"/>
                <a:gd name="T28" fmla="*/ 240 w 2455"/>
                <a:gd name="T29" fmla="*/ 162 h 1769"/>
                <a:gd name="T30" fmla="*/ 227 w 2455"/>
                <a:gd name="T31" fmla="*/ 153 h 1769"/>
                <a:gd name="T32" fmla="*/ 216 w 2455"/>
                <a:gd name="T33" fmla="*/ 140 h 1769"/>
                <a:gd name="T34" fmla="*/ 211 w 2455"/>
                <a:gd name="T35" fmla="*/ 132 h 1769"/>
                <a:gd name="T36" fmla="*/ 207 w 2455"/>
                <a:gd name="T37" fmla="*/ 123 h 1769"/>
                <a:gd name="T38" fmla="*/ 199 w 2455"/>
                <a:gd name="T39" fmla="*/ 117 h 1769"/>
                <a:gd name="T40" fmla="*/ 184 w 2455"/>
                <a:gd name="T41" fmla="*/ 115 h 1769"/>
                <a:gd name="T42" fmla="*/ 174 w 2455"/>
                <a:gd name="T43" fmla="*/ 112 h 1769"/>
                <a:gd name="T44" fmla="*/ 161 w 2455"/>
                <a:gd name="T45" fmla="*/ 106 h 1769"/>
                <a:gd name="T46" fmla="*/ 149 w 2455"/>
                <a:gd name="T47" fmla="*/ 123 h 1769"/>
                <a:gd name="T48" fmla="*/ 98 w 2455"/>
                <a:gd name="T49" fmla="*/ 146 h 1769"/>
                <a:gd name="T50" fmla="*/ 94 w 2455"/>
                <a:gd name="T51" fmla="*/ 142 h 1769"/>
                <a:gd name="T52" fmla="*/ 77 w 2455"/>
                <a:gd name="T53" fmla="*/ 135 h 1769"/>
                <a:gd name="T54" fmla="*/ 67 w 2455"/>
                <a:gd name="T55" fmla="*/ 126 h 1769"/>
                <a:gd name="T56" fmla="*/ 65 w 2455"/>
                <a:gd name="T57" fmla="*/ 124 h 1769"/>
                <a:gd name="T58" fmla="*/ 79 w 2455"/>
                <a:gd name="T59" fmla="*/ 97 h 1769"/>
                <a:gd name="T60" fmla="*/ 82 w 2455"/>
                <a:gd name="T61" fmla="*/ 83 h 1769"/>
                <a:gd name="T62" fmla="*/ 74 w 2455"/>
                <a:gd name="T63" fmla="*/ 98 h 1769"/>
                <a:gd name="T64" fmla="*/ 73 w 2455"/>
                <a:gd name="T65" fmla="*/ 106 h 1769"/>
                <a:gd name="T66" fmla="*/ 67 w 2455"/>
                <a:gd name="T67" fmla="*/ 120 h 1769"/>
                <a:gd name="T68" fmla="*/ 54 w 2455"/>
                <a:gd name="T69" fmla="*/ 132 h 1769"/>
                <a:gd name="T70" fmla="*/ 47 w 2455"/>
                <a:gd name="T71" fmla="*/ 147 h 1769"/>
                <a:gd name="T72" fmla="*/ 54 w 2455"/>
                <a:gd name="T73" fmla="*/ 165 h 1769"/>
                <a:gd name="T74" fmla="*/ 47 w 2455"/>
                <a:gd name="T75" fmla="*/ 173 h 1769"/>
                <a:gd name="T76" fmla="*/ 58 w 2455"/>
                <a:gd name="T77" fmla="*/ 189 h 1769"/>
                <a:gd name="T78" fmla="*/ 93 w 2455"/>
                <a:gd name="T79" fmla="*/ 188 h 1769"/>
                <a:gd name="T80" fmla="*/ 110 w 2455"/>
                <a:gd name="T81" fmla="*/ 186 h 1769"/>
                <a:gd name="T82" fmla="*/ 108 w 2455"/>
                <a:gd name="T83" fmla="*/ 197 h 1769"/>
                <a:gd name="T84" fmla="*/ 97 w 2455"/>
                <a:gd name="T85" fmla="*/ 209 h 1769"/>
                <a:gd name="T86" fmla="*/ 90 w 2455"/>
                <a:gd name="T87" fmla="*/ 215 h 1769"/>
                <a:gd name="T88" fmla="*/ 67 w 2455"/>
                <a:gd name="T89" fmla="*/ 219 h 1769"/>
                <a:gd name="T90" fmla="*/ 56 w 2455"/>
                <a:gd name="T91" fmla="*/ 219 h 1769"/>
                <a:gd name="T92" fmla="*/ 34 w 2455"/>
                <a:gd name="T93" fmla="*/ 211 h 1769"/>
                <a:gd name="T94" fmla="*/ 14 w 2455"/>
                <a:gd name="T95" fmla="*/ 201 h 1769"/>
                <a:gd name="T96" fmla="*/ 4 w 2455"/>
                <a:gd name="T97" fmla="*/ 183 h 1769"/>
                <a:gd name="T98" fmla="*/ 5 w 2455"/>
                <a:gd name="T99" fmla="*/ 158 h 1769"/>
                <a:gd name="T100" fmla="*/ 5 w 2455"/>
                <a:gd name="T101" fmla="*/ 145 h 1769"/>
                <a:gd name="T102" fmla="*/ 35 w 2455"/>
                <a:gd name="T103" fmla="*/ 119 h 1769"/>
                <a:gd name="T104" fmla="*/ 64 w 2455"/>
                <a:gd name="T105" fmla="*/ 97 h 1769"/>
                <a:gd name="T106" fmla="*/ 64 w 2455"/>
                <a:gd name="T107" fmla="*/ 86 h 1769"/>
                <a:gd name="T108" fmla="*/ 63 w 2455"/>
                <a:gd name="T109" fmla="*/ 78 h 1769"/>
                <a:gd name="T110" fmla="*/ 74 w 2455"/>
                <a:gd name="T111" fmla="*/ 55 h 1769"/>
                <a:gd name="T112" fmla="*/ 79 w 2455"/>
                <a:gd name="T113" fmla="*/ 41 h 1769"/>
                <a:gd name="T114" fmla="*/ 102 w 2455"/>
                <a:gd name="T115" fmla="*/ 19 h 1769"/>
                <a:gd name="T116" fmla="*/ 128 w 2455"/>
                <a:gd name="T117" fmla="*/ 2 h 176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455"/>
                <a:gd name="T178" fmla="*/ 0 h 1769"/>
                <a:gd name="T179" fmla="*/ 2455 w 2455"/>
                <a:gd name="T180" fmla="*/ 1769 h 176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455" h="1769">
                  <a:moveTo>
                    <a:pt x="1269" y="16"/>
                  </a:moveTo>
                  <a:lnTo>
                    <a:pt x="1292" y="3"/>
                  </a:lnTo>
                  <a:lnTo>
                    <a:pt x="1425" y="39"/>
                  </a:lnTo>
                  <a:lnTo>
                    <a:pt x="1444" y="46"/>
                  </a:lnTo>
                  <a:lnTo>
                    <a:pt x="1495" y="54"/>
                  </a:lnTo>
                  <a:lnTo>
                    <a:pt x="1514" y="66"/>
                  </a:lnTo>
                  <a:lnTo>
                    <a:pt x="1521" y="81"/>
                  </a:lnTo>
                  <a:lnTo>
                    <a:pt x="1654" y="170"/>
                  </a:lnTo>
                  <a:lnTo>
                    <a:pt x="1665" y="170"/>
                  </a:lnTo>
                  <a:lnTo>
                    <a:pt x="1697" y="209"/>
                  </a:lnTo>
                  <a:lnTo>
                    <a:pt x="1752" y="240"/>
                  </a:lnTo>
                  <a:lnTo>
                    <a:pt x="1841" y="327"/>
                  </a:lnTo>
                  <a:lnTo>
                    <a:pt x="1942" y="382"/>
                  </a:lnTo>
                  <a:lnTo>
                    <a:pt x="2000" y="397"/>
                  </a:lnTo>
                  <a:lnTo>
                    <a:pt x="2019" y="388"/>
                  </a:lnTo>
                  <a:lnTo>
                    <a:pt x="2044" y="397"/>
                  </a:lnTo>
                  <a:lnTo>
                    <a:pt x="2055" y="382"/>
                  </a:lnTo>
                  <a:lnTo>
                    <a:pt x="2101" y="382"/>
                  </a:lnTo>
                  <a:lnTo>
                    <a:pt x="2108" y="361"/>
                  </a:lnTo>
                  <a:lnTo>
                    <a:pt x="2133" y="361"/>
                  </a:lnTo>
                  <a:lnTo>
                    <a:pt x="2133" y="382"/>
                  </a:lnTo>
                  <a:lnTo>
                    <a:pt x="2140" y="388"/>
                  </a:lnTo>
                  <a:lnTo>
                    <a:pt x="2152" y="424"/>
                  </a:lnTo>
                  <a:lnTo>
                    <a:pt x="2148" y="435"/>
                  </a:lnTo>
                  <a:lnTo>
                    <a:pt x="2148" y="446"/>
                  </a:lnTo>
                  <a:lnTo>
                    <a:pt x="2179" y="467"/>
                  </a:lnTo>
                  <a:lnTo>
                    <a:pt x="2179" y="478"/>
                  </a:lnTo>
                  <a:lnTo>
                    <a:pt x="2182" y="482"/>
                  </a:lnTo>
                  <a:lnTo>
                    <a:pt x="2031" y="490"/>
                  </a:lnTo>
                  <a:lnTo>
                    <a:pt x="2027" y="494"/>
                  </a:lnTo>
                  <a:lnTo>
                    <a:pt x="2190" y="498"/>
                  </a:lnTo>
                  <a:lnTo>
                    <a:pt x="2214" y="517"/>
                  </a:lnTo>
                  <a:lnTo>
                    <a:pt x="2019" y="552"/>
                  </a:lnTo>
                  <a:lnTo>
                    <a:pt x="2016" y="556"/>
                  </a:lnTo>
                  <a:lnTo>
                    <a:pt x="2050" y="556"/>
                  </a:lnTo>
                  <a:lnTo>
                    <a:pt x="2214" y="532"/>
                  </a:lnTo>
                  <a:lnTo>
                    <a:pt x="2237" y="532"/>
                  </a:lnTo>
                  <a:lnTo>
                    <a:pt x="2245" y="541"/>
                  </a:lnTo>
                  <a:lnTo>
                    <a:pt x="2040" y="602"/>
                  </a:lnTo>
                  <a:lnTo>
                    <a:pt x="2000" y="619"/>
                  </a:lnTo>
                  <a:lnTo>
                    <a:pt x="1997" y="621"/>
                  </a:lnTo>
                  <a:lnTo>
                    <a:pt x="2019" y="621"/>
                  </a:lnTo>
                  <a:lnTo>
                    <a:pt x="2093" y="594"/>
                  </a:lnTo>
                  <a:lnTo>
                    <a:pt x="2097" y="594"/>
                  </a:lnTo>
                  <a:lnTo>
                    <a:pt x="2214" y="564"/>
                  </a:lnTo>
                  <a:lnTo>
                    <a:pt x="2101" y="621"/>
                  </a:lnTo>
                  <a:lnTo>
                    <a:pt x="2097" y="626"/>
                  </a:lnTo>
                  <a:lnTo>
                    <a:pt x="2101" y="630"/>
                  </a:lnTo>
                  <a:lnTo>
                    <a:pt x="2280" y="552"/>
                  </a:lnTo>
                  <a:lnTo>
                    <a:pt x="2288" y="560"/>
                  </a:lnTo>
                  <a:lnTo>
                    <a:pt x="2288" y="572"/>
                  </a:lnTo>
                  <a:lnTo>
                    <a:pt x="2144" y="646"/>
                  </a:lnTo>
                  <a:lnTo>
                    <a:pt x="2140" y="649"/>
                  </a:lnTo>
                  <a:lnTo>
                    <a:pt x="2156" y="649"/>
                  </a:lnTo>
                  <a:lnTo>
                    <a:pt x="2188" y="634"/>
                  </a:lnTo>
                  <a:lnTo>
                    <a:pt x="2296" y="583"/>
                  </a:lnTo>
                  <a:lnTo>
                    <a:pt x="2330" y="609"/>
                  </a:lnTo>
                  <a:lnTo>
                    <a:pt x="2370" y="609"/>
                  </a:lnTo>
                  <a:lnTo>
                    <a:pt x="2385" y="621"/>
                  </a:lnTo>
                  <a:lnTo>
                    <a:pt x="2447" y="626"/>
                  </a:lnTo>
                  <a:lnTo>
                    <a:pt x="2455" y="634"/>
                  </a:lnTo>
                  <a:lnTo>
                    <a:pt x="2444" y="668"/>
                  </a:lnTo>
                  <a:lnTo>
                    <a:pt x="2428" y="683"/>
                  </a:lnTo>
                  <a:lnTo>
                    <a:pt x="2404" y="731"/>
                  </a:lnTo>
                  <a:lnTo>
                    <a:pt x="2381" y="731"/>
                  </a:lnTo>
                  <a:lnTo>
                    <a:pt x="2370" y="761"/>
                  </a:lnTo>
                  <a:lnTo>
                    <a:pt x="2347" y="789"/>
                  </a:lnTo>
                  <a:lnTo>
                    <a:pt x="2338" y="789"/>
                  </a:lnTo>
                  <a:lnTo>
                    <a:pt x="2334" y="785"/>
                  </a:lnTo>
                  <a:lnTo>
                    <a:pt x="2284" y="844"/>
                  </a:lnTo>
                  <a:lnTo>
                    <a:pt x="2256" y="863"/>
                  </a:lnTo>
                  <a:lnTo>
                    <a:pt x="2237" y="894"/>
                  </a:lnTo>
                  <a:lnTo>
                    <a:pt x="2194" y="929"/>
                  </a:lnTo>
                  <a:lnTo>
                    <a:pt x="2182" y="926"/>
                  </a:lnTo>
                  <a:lnTo>
                    <a:pt x="2144" y="948"/>
                  </a:lnTo>
                  <a:lnTo>
                    <a:pt x="2129" y="968"/>
                  </a:lnTo>
                  <a:lnTo>
                    <a:pt x="2059" y="990"/>
                  </a:lnTo>
                  <a:lnTo>
                    <a:pt x="1997" y="1030"/>
                  </a:lnTo>
                  <a:lnTo>
                    <a:pt x="1965" y="1092"/>
                  </a:lnTo>
                  <a:lnTo>
                    <a:pt x="1949" y="1151"/>
                  </a:lnTo>
                  <a:lnTo>
                    <a:pt x="1965" y="1212"/>
                  </a:lnTo>
                  <a:lnTo>
                    <a:pt x="1972" y="1225"/>
                  </a:lnTo>
                  <a:lnTo>
                    <a:pt x="2031" y="1227"/>
                  </a:lnTo>
                  <a:lnTo>
                    <a:pt x="2061" y="1259"/>
                  </a:lnTo>
                  <a:lnTo>
                    <a:pt x="2055" y="1263"/>
                  </a:lnTo>
                  <a:lnTo>
                    <a:pt x="1985" y="1236"/>
                  </a:lnTo>
                  <a:lnTo>
                    <a:pt x="1972" y="1236"/>
                  </a:lnTo>
                  <a:lnTo>
                    <a:pt x="1970" y="1240"/>
                  </a:lnTo>
                  <a:lnTo>
                    <a:pt x="1970" y="1248"/>
                  </a:lnTo>
                  <a:lnTo>
                    <a:pt x="2031" y="1280"/>
                  </a:lnTo>
                  <a:lnTo>
                    <a:pt x="2034" y="1290"/>
                  </a:lnTo>
                  <a:lnTo>
                    <a:pt x="2034" y="1299"/>
                  </a:lnTo>
                  <a:lnTo>
                    <a:pt x="1985" y="1263"/>
                  </a:lnTo>
                  <a:lnTo>
                    <a:pt x="1949" y="1255"/>
                  </a:lnTo>
                  <a:lnTo>
                    <a:pt x="1945" y="1259"/>
                  </a:lnTo>
                  <a:lnTo>
                    <a:pt x="1953" y="1274"/>
                  </a:lnTo>
                  <a:lnTo>
                    <a:pt x="1985" y="1286"/>
                  </a:lnTo>
                  <a:lnTo>
                    <a:pt x="2012" y="1306"/>
                  </a:lnTo>
                  <a:lnTo>
                    <a:pt x="2016" y="1310"/>
                  </a:lnTo>
                  <a:lnTo>
                    <a:pt x="2016" y="1314"/>
                  </a:lnTo>
                  <a:lnTo>
                    <a:pt x="2012" y="1318"/>
                  </a:lnTo>
                  <a:lnTo>
                    <a:pt x="1953" y="1290"/>
                  </a:lnTo>
                  <a:lnTo>
                    <a:pt x="1917" y="1290"/>
                  </a:lnTo>
                  <a:lnTo>
                    <a:pt x="1915" y="1295"/>
                  </a:lnTo>
                  <a:lnTo>
                    <a:pt x="1923" y="1301"/>
                  </a:lnTo>
                  <a:lnTo>
                    <a:pt x="1981" y="1310"/>
                  </a:lnTo>
                  <a:lnTo>
                    <a:pt x="1976" y="1326"/>
                  </a:lnTo>
                  <a:lnTo>
                    <a:pt x="1926" y="1306"/>
                  </a:lnTo>
                  <a:lnTo>
                    <a:pt x="1871" y="1306"/>
                  </a:lnTo>
                  <a:lnTo>
                    <a:pt x="1832" y="1259"/>
                  </a:lnTo>
                  <a:lnTo>
                    <a:pt x="1828" y="1236"/>
                  </a:lnTo>
                  <a:lnTo>
                    <a:pt x="1817" y="1225"/>
                  </a:lnTo>
                  <a:lnTo>
                    <a:pt x="1798" y="1244"/>
                  </a:lnTo>
                  <a:lnTo>
                    <a:pt x="1779" y="1201"/>
                  </a:lnTo>
                  <a:lnTo>
                    <a:pt x="1762" y="1197"/>
                  </a:lnTo>
                  <a:lnTo>
                    <a:pt x="1747" y="1153"/>
                  </a:lnTo>
                  <a:lnTo>
                    <a:pt x="1732" y="1136"/>
                  </a:lnTo>
                  <a:lnTo>
                    <a:pt x="1732" y="1131"/>
                  </a:lnTo>
                  <a:lnTo>
                    <a:pt x="1728" y="1127"/>
                  </a:lnTo>
                  <a:lnTo>
                    <a:pt x="1716" y="1127"/>
                  </a:lnTo>
                  <a:lnTo>
                    <a:pt x="1720" y="1116"/>
                  </a:lnTo>
                  <a:lnTo>
                    <a:pt x="1720" y="1104"/>
                  </a:lnTo>
                  <a:lnTo>
                    <a:pt x="1712" y="1096"/>
                  </a:lnTo>
                  <a:lnTo>
                    <a:pt x="1690" y="1127"/>
                  </a:lnTo>
                  <a:lnTo>
                    <a:pt x="1697" y="1068"/>
                  </a:lnTo>
                  <a:lnTo>
                    <a:pt x="1690" y="1062"/>
                  </a:lnTo>
                  <a:lnTo>
                    <a:pt x="1680" y="1062"/>
                  </a:lnTo>
                  <a:lnTo>
                    <a:pt x="1673" y="1072"/>
                  </a:lnTo>
                  <a:lnTo>
                    <a:pt x="1686" y="1030"/>
                  </a:lnTo>
                  <a:lnTo>
                    <a:pt x="1680" y="1026"/>
                  </a:lnTo>
                  <a:lnTo>
                    <a:pt x="1646" y="1042"/>
                  </a:lnTo>
                  <a:lnTo>
                    <a:pt x="1650" y="1003"/>
                  </a:lnTo>
                  <a:lnTo>
                    <a:pt x="1658" y="988"/>
                  </a:lnTo>
                  <a:lnTo>
                    <a:pt x="1658" y="975"/>
                  </a:lnTo>
                  <a:lnTo>
                    <a:pt x="1638" y="975"/>
                  </a:lnTo>
                  <a:lnTo>
                    <a:pt x="1646" y="960"/>
                  </a:lnTo>
                  <a:lnTo>
                    <a:pt x="1646" y="948"/>
                  </a:lnTo>
                  <a:lnTo>
                    <a:pt x="1623" y="937"/>
                  </a:lnTo>
                  <a:lnTo>
                    <a:pt x="1603" y="941"/>
                  </a:lnTo>
                  <a:lnTo>
                    <a:pt x="1599" y="941"/>
                  </a:lnTo>
                  <a:lnTo>
                    <a:pt x="1595" y="929"/>
                  </a:lnTo>
                  <a:lnTo>
                    <a:pt x="1591" y="926"/>
                  </a:lnTo>
                  <a:lnTo>
                    <a:pt x="1506" y="956"/>
                  </a:lnTo>
                  <a:lnTo>
                    <a:pt x="1542" y="929"/>
                  </a:lnTo>
                  <a:lnTo>
                    <a:pt x="1533" y="918"/>
                  </a:lnTo>
                  <a:lnTo>
                    <a:pt x="1487" y="933"/>
                  </a:lnTo>
                  <a:lnTo>
                    <a:pt x="1474" y="920"/>
                  </a:lnTo>
                  <a:lnTo>
                    <a:pt x="1464" y="920"/>
                  </a:lnTo>
                  <a:lnTo>
                    <a:pt x="1479" y="909"/>
                  </a:lnTo>
                  <a:lnTo>
                    <a:pt x="1474" y="898"/>
                  </a:lnTo>
                  <a:lnTo>
                    <a:pt x="1440" y="901"/>
                  </a:lnTo>
                  <a:lnTo>
                    <a:pt x="1421" y="909"/>
                  </a:lnTo>
                  <a:lnTo>
                    <a:pt x="1385" y="909"/>
                  </a:lnTo>
                  <a:lnTo>
                    <a:pt x="1394" y="901"/>
                  </a:lnTo>
                  <a:lnTo>
                    <a:pt x="1394" y="894"/>
                  </a:lnTo>
                  <a:lnTo>
                    <a:pt x="1385" y="886"/>
                  </a:lnTo>
                  <a:lnTo>
                    <a:pt x="1339" y="894"/>
                  </a:lnTo>
                  <a:lnTo>
                    <a:pt x="1324" y="890"/>
                  </a:lnTo>
                  <a:lnTo>
                    <a:pt x="1324" y="867"/>
                  </a:lnTo>
                  <a:lnTo>
                    <a:pt x="1304" y="852"/>
                  </a:lnTo>
                  <a:lnTo>
                    <a:pt x="1292" y="852"/>
                  </a:lnTo>
                  <a:lnTo>
                    <a:pt x="1288" y="855"/>
                  </a:lnTo>
                  <a:lnTo>
                    <a:pt x="1288" y="859"/>
                  </a:lnTo>
                  <a:lnTo>
                    <a:pt x="1296" y="867"/>
                  </a:lnTo>
                  <a:lnTo>
                    <a:pt x="1284" y="882"/>
                  </a:lnTo>
                  <a:lnTo>
                    <a:pt x="1245" y="926"/>
                  </a:lnTo>
                  <a:lnTo>
                    <a:pt x="1218" y="979"/>
                  </a:lnTo>
                  <a:lnTo>
                    <a:pt x="1199" y="988"/>
                  </a:lnTo>
                  <a:lnTo>
                    <a:pt x="1184" y="1007"/>
                  </a:lnTo>
                  <a:lnTo>
                    <a:pt x="1156" y="1022"/>
                  </a:lnTo>
                  <a:lnTo>
                    <a:pt x="1086" y="1085"/>
                  </a:lnTo>
                  <a:lnTo>
                    <a:pt x="962" y="1138"/>
                  </a:lnTo>
                  <a:lnTo>
                    <a:pt x="868" y="1153"/>
                  </a:lnTo>
                  <a:lnTo>
                    <a:pt x="794" y="1178"/>
                  </a:lnTo>
                  <a:lnTo>
                    <a:pt x="790" y="1174"/>
                  </a:lnTo>
                  <a:lnTo>
                    <a:pt x="786" y="1174"/>
                  </a:lnTo>
                  <a:lnTo>
                    <a:pt x="794" y="1159"/>
                  </a:lnTo>
                  <a:lnTo>
                    <a:pt x="748" y="1153"/>
                  </a:lnTo>
                  <a:lnTo>
                    <a:pt x="752" y="1153"/>
                  </a:lnTo>
                  <a:lnTo>
                    <a:pt x="760" y="1147"/>
                  </a:lnTo>
                  <a:lnTo>
                    <a:pt x="760" y="1142"/>
                  </a:lnTo>
                  <a:lnTo>
                    <a:pt x="752" y="1136"/>
                  </a:lnTo>
                  <a:lnTo>
                    <a:pt x="720" y="1136"/>
                  </a:lnTo>
                  <a:lnTo>
                    <a:pt x="720" y="1123"/>
                  </a:lnTo>
                  <a:lnTo>
                    <a:pt x="690" y="1119"/>
                  </a:lnTo>
                  <a:lnTo>
                    <a:pt x="678" y="1119"/>
                  </a:lnTo>
                  <a:lnTo>
                    <a:pt x="678" y="1111"/>
                  </a:lnTo>
                  <a:lnTo>
                    <a:pt x="623" y="1104"/>
                  </a:lnTo>
                  <a:lnTo>
                    <a:pt x="619" y="1081"/>
                  </a:lnTo>
                  <a:lnTo>
                    <a:pt x="612" y="1072"/>
                  </a:lnTo>
                  <a:lnTo>
                    <a:pt x="572" y="1077"/>
                  </a:lnTo>
                  <a:lnTo>
                    <a:pt x="591" y="1049"/>
                  </a:lnTo>
                  <a:lnTo>
                    <a:pt x="569" y="1034"/>
                  </a:lnTo>
                  <a:lnTo>
                    <a:pt x="502" y="1034"/>
                  </a:lnTo>
                  <a:lnTo>
                    <a:pt x="534" y="1018"/>
                  </a:lnTo>
                  <a:lnTo>
                    <a:pt x="538" y="1015"/>
                  </a:lnTo>
                  <a:lnTo>
                    <a:pt x="527" y="1011"/>
                  </a:lnTo>
                  <a:lnTo>
                    <a:pt x="514" y="1011"/>
                  </a:lnTo>
                  <a:lnTo>
                    <a:pt x="514" y="1007"/>
                  </a:lnTo>
                  <a:lnTo>
                    <a:pt x="538" y="1007"/>
                  </a:lnTo>
                  <a:lnTo>
                    <a:pt x="542" y="1003"/>
                  </a:lnTo>
                  <a:lnTo>
                    <a:pt x="527" y="994"/>
                  </a:lnTo>
                  <a:lnTo>
                    <a:pt x="523" y="994"/>
                  </a:lnTo>
                  <a:lnTo>
                    <a:pt x="557" y="972"/>
                  </a:lnTo>
                  <a:lnTo>
                    <a:pt x="604" y="920"/>
                  </a:lnTo>
                  <a:lnTo>
                    <a:pt x="604" y="882"/>
                  </a:lnTo>
                  <a:lnTo>
                    <a:pt x="600" y="878"/>
                  </a:lnTo>
                  <a:lnTo>
                    <a:pt x="619" y="852"/>
                  </a:lnTo>
                  <a:lnTo>
                    <a:pt x="619" y="816"/>
                  </a:lnTo>
                  <a:lnTo>
                    <a:pt x="639" y="782"/>
                  </a:lnTo>
                  <a:lnTo>
                    <a:pt x="627" y="761"/>
                  </a:lnTo>
                  <a:lnTo>
                    <a:pt x="650" y="727"/>
                  </a:lnTo>
                  <a:lnTo>
                    <a:pt x="650" y="708"/>
                  </a:lnTo>
                  <a:lnTo>
                    <a:pt x="678" y="676"/>
                  </a:lnTo>
                  <a:lnTo>
                    <a:pt x="678" y="668"/>
                  </a:lnTo>
                  <a:lnTo>
                    <a:pt x="674" y="664"/>
                  </a:lnTo>
                  <a:lnTo>
                    <a:pt x="663" y="664"/>
                  </a:lnTo>
                  <a:lnTo>
                    <a:pt x="619" y="715"/>
                  </a:lnTo>
                  <a:lnTo>
                    <a:pt x="612" y="723"/>
                  </a:lnTo>
                  <a:lnTo>
                    <a:pt x="616" y="727"/>
                  </a:lnTo>
                  <a:lnTo>
                    <a:pt x="619" y="727"/>
                  </a:lnTo>
                  <a:lnTo>
                    <a:pt x="627" y="719"/>
                  </a:lnTo>
                  <a:lnTo>
                    <a:pt x="616" y="761"/>
                  </a:lnTo>
                  <a:lnTo>
                    <a:pt x="597" y="789"/>
                  </a:lnTo>
                  <a:lnTo>
                    <a:pt x="597" y="800"/>
                  </a:lnTo>
                  <a:lnTo>
                    <a:pt x="600" y="805"/>
                  </a:lnTo>
                  <a:lnTo>
                    <a:pt x="608" y="805"/>
                  </a:lnTo>
                  <a:lnTo>
                    <a:pt x="616" y="797"/>
                  </a:lnTo>
                  <a:lnTo>
                    <a:pt x="584" y="839"/>
                  </a:lnTo>
                  <a:lnTo>
                    <a:pt x="584" y="844"/>
                  </a:lnTo>
                  <a:lnTo>
                    <a:pt x="591" y="852"/>
                  </a:lnTo>
                  <a:lnTo>
                    <a:pt x="597" y="852"/>
                  </a:lnTo>
                  <a:lnTo>
                    <a:pt x="604" y="844"/>
                  </a:lnTo>
                  <a:lnTo>
                    <a:pt x="576" y="882"/>
                  </a:lnTo>
                  <a:lnTo>
                    <a:pt x="557" y="901"/>
                  </a:lnTo>
                  <a:lnTo>
                    <a:pt x="565" y="918"/>
                  </a:lnTo>
                  <a:lnTo>
                    <a:pt x="527" y="960"/>
                  </a:lnTo>
                  <a:lnTo>
                    <a:pt x="542" y="960"/>
                  </a:lnTo>
                  <a:lnTo>
                    <a:pt x="545" y="956"/>
                  </a:lnTo>
                  <a:lnTo>
                    <a:pt x="549" y="956"/>
                  </a:lnTo>
                  <a:lnTo>
                    <a:pt x="553" y="960"/>
                  </a:lnTo>
                  <a:lnTo>
                    <a:pt x="483" y="1000"/>
                  </a:lnTo>
                  <a:lnTo>
                    <a:pt x="456" y="1022"/>
                  </a:lnTo>
                  <a:lnTo>
                    <a:pt x="436" y="1062"/>
                  </a:lnTo>
                  <a:lnTo>
                    <a:pt x="432" y="1057"/>
                  </a:lnTo>
                  <a:lnTo>
                    <a:pt x="425" y="1057"/>
                  </a:lnTo>
                  <a:lnTo>
                    <a:pt x="417" y="1064"/>
                  </a:lnTo>
                  <a:lnTo>
                    <a:pt x="417" y="1100"/>
                  </a:lnTo>
                  <a:lnTo>
                    <a:pt x="401" y="1092"/>
                  </a:lnTo>
                  <a:lnTo>
                    <a:pt x="398" y="1159"/>
                  </a:lnTo>
                  <a:lnTo>
                    <a:pt x="381" y="1159"/>
                  </a:lnTo>
                  <a:lnTo>
                    <a:pt x="381" y="1178"/>
                  </a:lnTo>
                  <a:lnTo>
                    <a:pt x="409" y="1232"/>
                  </a:lnTo>
                  <a:lnTo>
                    <a:pt x="379" y="1221"/>
                  </a:lnTo>
                  <a:lnTo>
                    <a:pt x="375" y="1221"/>
                  </a:lnTo>
                  <a:lnTo>
                    <a:pt x="366" y="1227"/>
                  </a:lnTo>
                  <a:lnTo>
                    <a:pt x="394" y="1267"/>
                  </a:lnTo>
                  <a:lnTo>
                    <a:pt x="432" y="1314"/>
                  </a:lnTo>
                  <a:lnTo>
                    <a:pt x="432" y="1322"/>
                  </a:lnTo>
                  <a:lnTo>
                    <a:pt x="379" y="1310"/>
                  </a:lnTo>
                  <a:lnTo>
                    <a:pt x="370" y="1310"/>
                  </a:lnTo>
                  <a:lnTo>
                    <a:pt x="362" y="1318"/>
                  </a:lnTo>
                  <a:lnTo>
                    <a:pt x="370" y="1333"/>
                  </a:lnTo>
                  <a:lnTo>
                    <a:pt x="453" y="1396"/>
                  </a:lnTo>
                  <a:lnTo>
                    <a:pt x="394" y="1388"/>
                  </a:lnTo>
                  <a:lnTo>
                    <a:pt x="381" y="1388"/>
                  </a:lnTo>
                  <a:lnTo>
                    <a:pt x="381" y="1403"/>
                  </a:lnTo>
                  <a:lnTo>
                    <a:pt x="456" y="1465"/>
                  </a:lnTo>
                  <a:lnTo>
                    <a:pt x="460" y="1470"/>
                  </a:lnTo>
                  <a:lnTo>
                    <a:pt x="417" y="1485"/>
                  </a:lnTo>
                  <a:lnTo>
                    <a:pt x="409" y="1492"/>
                  </a:lnTo>
                  <a:lnTo>
                    <a:pt x="409" y="1504"/>
                  </a:lnTo>
                  <a:lnTo>
                    <a:pt x="464" y="1519"/>
                  </a:lnTo>
                  <a:lnTo>
                    <a:pt x="464" y="1528"/>
                  </a:lnTo>
                  <a:lnTo>
                    <a:pt x="483" y="1536"/>
                  </a:lnTo>
                  <a:lnTo>
                    <a:pt x="572" y="1524"/>
                  </a:lnTo>
                  <a:lnTo>
                    <a:pt x="589" y="1539"/>
                  </a:lnTo>
                  <a:lnTo>
                    <a:pt x="635" y="1532"/>
                  </a:lnTo>
                  <a:lnTo>
                    <a:pt x="674" y="1532"/>
                  </a:lnTo>
                  <a:lnTo>
                    <a:pt x="744" y="1508"/>
                  </a:lnTo>
                  <a:lnTo>
                    <a:pt x="790" y="1508"/>
                  </a:lnTo>
                  <a:lnTo>
                    <a:pt x="794" y="1504"/>
                  </a:lnTo>
                  <a:lnTo>
                    <a:pt x="807" y="1504"/>
                  </a:lnTo>
                  <a:lnTo>
                    <a:pt x="807" y="1517"/>
                  </a:lnTo>
                  <a:lnTo>
                    <a:pt x="834" y="1517"/>
                  </a:lnTo>
                  <a:lnTo>
                    <a:pt x="868" y="1496"/>
                  </a:lnTo>
                  <a:lnTo>
                    <a:pt x="883" y="1492"/>
                  </a:lnTo>
                  <a:lnTo>
                    <a:pt x="849" y="1528"/>
                  </a:lnTo>
                  <a:lnTo>
                    <a:pt x="849" y="1536"/>
                  </a:lnTo>
                  <a:lnTo>
                    <a:pt x="853" y="1539"/>
                  </a:lnTo>
                  <a:lnTo>
                    <a:pt x="898" y="1519"/>
                  </a:lnTo>
                  <a:lnTo>
                    <a:pt x="834" y="1566"/>
                  </a:lnTo>
                  <a:lnTo>
                    <a:pt x="845" y="1578"/>
                  </a:lnTo>
                  <a:lnTo>
                    <a:pt x="864" y="1578"/>
                  </a:lnTo>
                  <a:lnTo>
                    <a:pt x="856" y="1593"/>
                  </a:lnTo>
                  <a:lnTo>
                    <a:pt x="822" y="1613"/>
                  </a:lnTo>
                  <a:lnTo>
                    <a:pt x="822" y="1621"/>
                  </a:lnTo>
                  <a:lnTo>
                    <a:pt x="829" y="1629"/>
                  </a:lnTo>
                  <a:lnTo>
                    <a:pt x="849" y="1625"/>
                  </a:lnTo>
                  <a:lnTo>
                    <a:pt x="786" y="1672"/>
                  </a:lnTo>
                  <a:lnTo>
                    <a:pt x="782" y="1672"/>
                  </a:lnTo>
                  <a:lnTo>
                    <a:pt x="775" y="1680"/>
                  </a:lnTo>
                  <a:lnTo>
                    <a:pt x="775" y="1687"/>
                  </a:lnTo>
                  <a:lnTo>
                    <a:pt x="802" y="1691"/>
                  </a:lnTo>
                  <a:lnTo>
                    <a:pt x="748" y="1710"/>
                  </a:lnTo>
                  <a:lnTo>
                    <a:pt x="724" y="1710"/>
                  </a:lnTo>
                  <a:lnTo>
                    <a:pt x="717" y="1718"/>
                  </a:lnTo>
                  <a:lnTo>
                    <a:pt x="720" y="1722"/>
                  </a:lnTo>
                  <a:lnTo>
                    <a:pt x="720" y="1729"/>
                  </a:lnTo>
                  <a:lnTo>
                    <a:pt x="646" y="1737"/>
                  </a:lnTo>
                  <a:lnTo>
                    <a:pt x="631" y="1744"/>
                  </a:lnTo>
                  <a:lnTo>
                    <a:pt x="631" y="1757"/>
                  </a:lnTo>
                  <a:lnTo>
                    <a:pt x="561" y="1754"/>
                  </a:lnTo>
                  <a:lnTo>
                    <a:pt x="545" y="1742"/>
                  </a:lnTo>
                  <a:lnTo>
                    <a:pt x="538" y="1754"/>
                  </a:lnTo>
                  <a:lnTo>
                    <a:pt x="545" y="1765"/>
                  </a:lnTo>
                  <a:lnTo>
                    <a:pt x="549" y="1769"/>
                  </a:lnTo>
                  <a:lnTo>
                    <a:pt x="506" y="1769"/>
                  </a:lnTo>
                  <a:lnTo>
                    <a:pt x="453" y="1742"/>
                  </a:lnTo>
                  <a:lnTo>
                    <a:pt x="449" y="1742"/>
                  </a:lnTo>
                  <a:lnTo>
                    <a:pt x="440" y="1750"/>
                  </a:lnTo>
                  <a:lnTo>
                    <a:pt x="449" y="1757"/>
                  </a:lnTo>
                  <a:lnTo>
                    <a:pt x="449" y="1765"/>
                  </a:lnTo>
                  <a:lnTo>
                    <a:pt x="358" y="1726"/>
                  </a:lnTo>
                  <a:lnTo>
                    <a:pt x="354" y="1726"/>
                  </a:lnTo>
                  <a:lnTo>
                    <a:pt x="347" y="1733"/>
                  </a:lnTo>
                  <a:lnTo>
                    <a:pt x="351" y="1744"/>
                  </a:lnTo>
                  <a:lnTo>
                    <a:pt x="351" y="1750"/>
                  </a:lnTo>
                  <a:lnTo>
                    <a:pt x="277" y="1691"/>
                  </a:lnTo>
                  <a:lnTo>
                    <a:pt x="265" y="1710"/>
                  </a:lnTo>
                  <a:lnTo>
                    <a:pt x="203" y="1659"/>
                  </a:lnTo>
                  <a:lnTo>
                    <a:pt x="195" y="1659"/>
                  </a:lnTo>
                  <a:lnTo>
                    <a:pt x="191" y="1691"/>
                  </a:lnTo>
                  <a:lnTo>
                    <a:pt x="129" y="1606"/>
                  </a:lnTo>
                  <a:lnTo>
                    <a:pt x="117" y="1606"/>
                  </a:lnTo>
                  <a:lnTo>
                    <a:pt x="114" y="1609"/>
                  </a:lnTo>
                  <a:lnTo>
                    <a:pt x="78" y="1543"/>
                  </a:lnTo>
                  <a:lnTo>
                    <a:pt x="67" y="1543"/>
                  </a:lnTo>
                  <a:lnTo>
                    <a:pt x="63" y="1547"/>
                  </a:lnTo>
                  <a:lnTo>
                    <a:pt x="47" y="1481"/>
                  </a:lnTo>
                  <a:lnTo>
                    <a:pt x="47" y="1477"/>
                  </a:lnTo>
                  <a:lnTo>
                    <a:pt x="36" y="1465"/>
                  </a:lnTo>
                  <a:lnTo>
                    <a:pt x="32" y="1470"/>
                  </a:lnTo>
                  <a:lnTo>
                    <a:pt x="25" y="1470"/>
                  </a:lnTo>
                  <a:lnTo>
                    <a:pt x="28" y="1369"/>
                  </a:lnTo>
                  <a:lnTo>
                    <a:pt x="17" y="1360"/>
                  </a:lnTo>
                  <a:lnTo>
                    <a:pt x="8" y="1360"/>
                  </a:lnTo>
                  <a:lnTo>
                    <a:pt x="0" y="1369"/>
                  </a:lnTo>
                  <a:lnTo>
                    <a:pt x="17" y="1326"/>
                  </a:lnTo>
                  <a:lnTo>
                    <a:pt x="40" y="1271"/>
                  </a:lnTo>
                  <a:lnTo>
                    <a:pt x="40" y="1267"/>
                  </a:lnTo>
                  <a:lnTo>
                    <a:pt x="28" y="1255"/>
                  </a:lnTo>
                  <a:lnTo>
                    <a:pt x="4" y="1267"/>
                  </a:lnTo>
                  <a:lnTo>
                    <a:pt x="0" y="1271"/>
                  </a:lnTo>
                  <a:lnTo>
                    <a:pt x="17" y="1225"/>
                  </a:lnTo>
                  <a:lnTo>
                    <a:pt x="47" y="1170"/>
                  </a:lnTo>
                  <a:lnTo>
                    <a:pt x="47" y="1163"/>
                  </a:lnTo>
                  <a:lnTo>
                    <a:pt x="63" y="1131"/>
                  </a:lnTo>
                  <a:lnTo>
                    <a:pt x="172" y="1049"/>
                  </a:lnTo>
                  <a:lnTo>
                    <a:pt x="292" y="972"/>
                  </a:lnTo>
                  <a:lnTo>
                    <a:pt x="301" y="963"/>
                  </a:lnTo>
                  <a:lnTo>
                    <a:pt x="301" y="960"/>
                  </a:lnTo>
                  <a:lnTo>
                    <a:pt x="292" y="952"/>
                  </a:lnTo>
                  <a:lnTo>
                    <a:pt x="284" y="952"/>
                  </a:lnTo>
                  <a:lnTo>
                    <a:pt x="375" y="913"/>
                  </a:lnTo>
                  <a:lnTo>
                    <a:pt x="421" y="878"/>
                  </a:lnTo>
                  <a:lnTo>
                    <a:pt x="460" y="831"/>
                  </a:lnTo>
                  <a:lnTo>
                    <a:pt x="487" y="831"/>
                  </a:lnTo>
                  <a:lnTo>
                    <a:pt x="499" y="805"/>
                  </a:lnTo>
                  <a:lnTo>
                    <a:pt x="514" y="793"/>
                  </a:lnTo>
                  <a:lnTo>
                    <a:pt x="514" y="782"/>
                  </a:lnTo>
                  <a:lnTo>
                    <a:pt x="510" y="778"/>
                  </a:lnTo>
                  <a:lnTo>
                    <a:pt x="480" y="809"/>
                  </a:lnTo>
                  <a:lnTo>
                    <a:pt x="495" y="782"/>
                  </a:lnTo>
                  <a:lnTo>
                    <a:pt x="499" y="738"/>
                  </a:lnTo>
                  <a:lnTo>
                    <a:pt x="523" y="700"/>
                  </a:lnTo>
                  <a:lnTo>
                    <a:pt x="523" y="691"/>
                  </a:lnTo>
                  <a:lnTo>
                    <a:pt x="517" y="689"/>
                  </a:lnTo>
                  <a:lnTo>
                    <a:pt x="506" y="691"/>
                  </a:lnTo>
                  <a:lnTo>
                    <a:pt x="491" y="708"/>
                  </a:lnTo>
                  <a:lnTo>
                    <a:pt x="514" y="653"/>
                  </a:lnTo>
                  <a:lnTo>
                    <a:pt x="538" y="626"/>
                  </a:lnTo>
                  <a:lnTo>
                    <a:pt x="538" y="619"/>
                  </a:lnTo>
                  <a:lnTo>
                    <a:pt x="514" y="619"/>
                  </a:lnTo>
                  <a:lnTo>
                    <a:pt x="506" y="626"/>
                  </a:lnTo>
                  <a:lnTo>
                    <a:pt x="527" y="583"/>
                  </a:lnTo>
                  <a:lnTo>
                    <a:pt x="553" y="552"/>
                  </a:lnTo>
                  <a:lnTo>
                    <a:pt x="553" y="545"/>
                  </a:lnTo>
                  <a:lnTo>
                    <a:pt x="545" y="536"/>
                  </a:lnTo>
                  <a:lnTo>
                    <a:pt x="514" y="552"/>
                  </a:lnTo>
                  <a:lnTo>
                    <a:pt x="530" y="520"/>
                  </a:lnTo>
                  <a:lnTo>
                    <a:pt x="597" y="443"/>
                  </a:lnTo>
                  <a:lnTo>
                    <a:pt x="597" y="435"/>
                  </a:lnTo>
                  <a:lnTo>
                    <a:pt x="591" y="431"/>
                  </a:lnTo>
                  <a:lnTo>
                    <a:pt x="569" y="439"/>
                  </a:lnTo>
                  <a:lnTo>
                    <a:pt x="557" y="450"/>
                  </a:lnTo>
                  <a:lnTo>
                    <a:pt x="589" y="399"/>
                  </a:lnTo>
                  <a:lnTo>
                    <a:pt x="643" y="342"/>
                  </a:lnTo>
                  <a:lnTo>
                    <a:pt x="635" y="329"/>
                  </a:lnTo>
                  <a:lnTo>
                    <a:pt x="686" y="276"/>
                  </a:lnTo>
                  <a:lnTo>
                    <a:pt x="708" y="255"/>
                  </a:lnTo>
                  <a:lnTo>
                    <a:pt x="708" y="253"/>
                  </a:lnTo>
                  <a:lnTo>
                    <a:pt x="701" y="244"/>
                  </a:lnTo>
                  <a:lnTo>
                    <a:pt x="802" y="170"/>
                  </a:lnTo>
                  <a:lnTo>
                    <a:pt x="813" y="166"/>
                  </a:lnTo>
                  <a:lnTo>
                    <a:pt x="822" y="159"/>
                  </a:lnTo>
                  <a:lnTo>
                    <a:pt x="822" y="147"/>
                  </a:lnTo>
                  <a:lnTo>
                    <a:pt x="818" y="144"/>
                  </a:lnTo>
                  <a:lnTo>
                    <a:pt x="809" y="144"/>
                  </a:lnTo>
                  <a:lnTo>
                    <a:pt x="896" y="90"/>
                  </a:lnTo>
                  <a:lnTo>
                    <a:pt x="892" y="77"/>
                  </a:lnTo>
                  <a:lnTo>
                    <a:pt x="1004" y="35"/>
                  </a:lnTo>
                  <a:lnTo>
                    <a:pt x="1027" y="16"/>
                  </a:lnTo>
                  <a:lnTo>
                    <a:pt x="1086" y="0"/>
                  </a:lnTo>
                  <a:lnTo>
                    <a:pt x="1265" y="11"/>
                  </a:lnTo>
                  <a:lnTo>
                    <a:pt x="1269" y="16"/>
                  </a:lnTo>
                  <a:close/>
                </a:path>
              </a:pathLst>
            </a:custGeom>
            <a:solidFill>
              <a:srgbClr val="7F6D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Freeform 10"/>
            <p:cNvSpPr>
              <a:spLocks/>
            </p:cNvSpPr>
            <p:nvPr/>
          </p:nvSpPr>
          <p:spPr bwMode="auto">
            <a:xfrm>
              <a:off x="211" y="3958"/>
              <a:ext cx="392" cy="194"/>
            </a:xfrm>
            <a:custGeom>
              <a:avLst/>
              <a:gdLst>
                <a:gd name="T0" fmla="*/ 0 w 783"/>
                <a:gd name="T1" fmla="*/ 12 h 388"/>
                <a:gd name="T2" fmla="*/ 2 w 783"/>
                <a:gd name="T3" fmla="*/ 26 h 388"/>
                <a:gd name="T4" fmla="*/ 3 w 783"/>
                <a:gd name="T5" fmla="*/ 28 h 388"/>
                <a:gd name="T6" fmla="*/ 5 w 783"/>
                <a:gd name="T7" fmla="*/ 30 h 388"/>
                <a:gd name="T8" fmla="*/ 6 w 783"/>
                <a:gd name="T9" fmla="*/ 38 h 388"/>
                <a:gd name="T10" fmla="*/ 10 w 783"/>
                <a:gd name="T11" fmla="*/ 38 h 388"/>
                <a:gd name="T12" fmla="*/ 12 w 783"/>
                <a:gd name="T13" fmla="*/ 41 h 388"/>
                <a:gd name="T14" fmla="*/ 15 w 783"/>
                <a:gd name="T15" fmla="*/ 45 h 388"/>
                <a:gd name="T16" fmla="*/ 20 w 783"/>
                <a:gd name="T17" fmla="*/ 38 h 388"/>
                <a:gd name="T18" fmla="*/ 23 w 783"/>
                <a:gd name="T19" fmla="*/ 44 h 388"/>
                <a:gd name="T20" fmla="*/ 28 w 783"/>
                <a:gd name="T21" fmla="*/ 42 h 388"/>
                <a:gd name="T22" fmla="*/ 33 w 783"/>
                <a:gd name="T23" fmla="*/ 44 h 388"/>
                <a:gd name="T24" fmla="*/ 37 w 783"/>
                <a:gd name="T25" fmla="*/ 46 h 388"/>
                <a:gd name="T26" fmla="*/ 40 w 783"/>
                <a:gd name="T27" fmla="*/ 46 h 388"/>
                <a:gd name="T28" fmla="*/ 43 w 783"/>
                <a:gd name="T29" fmla="*/ 47 h 388"/>
                <a:gd name="T30" fmla="*/ 47 w 783"/>
                <a:gd name="T31" fmla="*/ 46 h 388"/>
                <a:gd name="T32" fmla="*/ 59 w 783"/>
                <a:gd name="T33" fmla="*/ 48 h 388"/>
                <a:gd name="T34" fmla="*/ 62 w 783"/>
                <a:gd name="T35" fmla="*/ 47 h 388"/>
                <a:gd name="T36" fmla="*/ 67 w 783"/>
                <a:gd name="T37" fmla="*/ 48 h 388"/>
                <a:gd name="T38" fmla="*/ 71 w 783"/>
                <a:gd name="T39" fmla="*/ 48 h 388"/>
                <a:gd name="T40" fmla="*/ 72 w 783"/>
                <a:gd name="T41" fmla="*/ 47 h 388"/>
                <a:gd name="T42" fmla="*/ 77 w 783"/>
                <a:gd name="T43" fmla="*/ 47 h 388"/>
                <a:gd name="T44" fmla="*/ 78 w 783"/>
                <a:gd name="T45" fmla="*/ 45 h 388"/>
                <a:gd name="T46" fmla="*/ 80 w 783"/>
                <a:gd name="T47" fmla="*/ 42 h 388"/>
                <a:gd name="T48" fmla="*/ 85 w 783"/>
                <a:gd name="T49" fmla="*/ 39 h 388"/>
                <a:gd name="T50" fmla="*/ 89 w 783"/>
                <a:gd name="T51" fmla="*/ 36 h 388"/>
                <a:gd name="T52" fmla="*/ 87 w 783"/>
                <a:gd name="T53" fmla="*/ 36 h 388"/>
                <a:gd name="T54" fmla="*/ 86 w 783"/>
                <a:gd name="T55" fmla="*/ 36 h 388"/>
                <a:gd name="T56" fmla="*/ 90 w 783"/>
                <a:gd name="T57" fmla="*/ 35 h 388"/>
                <a:gd name="T58" fmla="*/ 94 w 783"/>
                <a:gd name="T59" fmla="*/ 32 h 388"/>
                <a:gd name="T60" fmla="*/ 98 w 783"/>
                <a:gd name="T61" fmla="*/ 24 h 388"/>
                <a:gd name="T62" fmla="*/ 96 w 783"/>
                <a:gd name="T63" fmla="*/ 21 h 388"/>
                <a:gd name="T64" fmla="*/ 87 w 783"/>
                <a:gd name="T65" fmla="*/ 28 h 388"/>
                <a:gd name="T66" fmla="*/ 81 w 783"/>
                <a:gd name="T67" fmla="*/ 37 h 388"/>
                <a:gd name="T68" fmla="*/ 78 w 783"/>
                <a:gd name="T69" fmla="*/ 39 h 388"/>
                <a:gd name="T70" fmla="*/ 74 w 783"/>
                <a:gd name="T71" fmla="*/ 39 h 388"/>
                <a:gd name="T72" fmla="*/ 68 w 783"/>
                <a:gd name="T73" fmla="*/ 41 h 388"/>
                <a:gd name="T74" fmla="*/ 62 w 783"/>
                <a:gd name="T75" fmla="*/ 39 h 388"/>
                <a:gd name="T76" fmla="*/ 52 w 783"/>
                <a:gd name="T77" fmla="*/ 39 h 388"/>
                <a:gd name="T78" fmla="*/ 47 w 783"/>
                <a:gd name="T79" fmla="*/ 38 h 388"/>
                <a:gd name="T80" fmla="*/ 34 w 783"/>
                <a:gd name="T81" fmla="*/ 40 h 388"/>
                <a:gd name="T82" fmla="*/ 30 w 783"/>
                <a:gd name="T83" fmla="*/ 39 h 388"/>
                <a:gd name="T84" fmla="*/ 29 w 783"/>
                <a:gd name="T85" fmla="*/ 38 h 388"/>
                <a:gd name="T86" fmla="*/ 24 w 783"/>
                <a:gd name="T87" fmla="*/ 35 h 388"/>
                <a:gd name="T88" fmla="*/ 20 w 783"/>
                <a:gd name="T89" fmla="*/ 34 h 388"/>
                <a:gd name="T90" fmla="*/ 21 w 783"/>
                <a:gd name="T91" fmla="*/ 34 h 388"/>
                <a:gd name="T92" fmla="*/ 22 w 783"/>
                <a:gd name="T93" fmla="*/ 33 h 388"/>
                <a:gd name="T94" fmla="*/ 20 w 783"/>
                <a:gd name="T95" fmla="*/ 31 h 388"/>
                <a:gd name="T96" fmla="*/ 19 w 783"/>
                <a:gd name="T97" fmla="*/ 29 h 388"/>
                <a:gd name="T98" fmla="*/ 19 w 783"/>
                <a:gd name="T99" fmla="*/ 27 h 388"/>
                <a:gd name="T100" fmla="*/ 18 w 783"/>
                <a:gd name="T101" fmla="*/ 26 h 388"/>
                <a:gd name="T102" fmla="*/ 11 w 783"/>
                <a:gd name="T103" fmla="*/ 25 h 388"/>
                <a:gd name="T104" fmla="*/ 6 w 783"/>
                <a:gd name="T105" fmla="*/ 24 h 388"/>
                <a:gd name="T106" fmla="*/ 6 w 783"/>
                <a:gd name="T107" fmla="*/ 24 h 388"/>
                <a:gd name="T108" fmla="*/ 7 w 783"/>
                <a:gd name="T109" fmla="*/ 22 h 388"/>
                <a:gd name="T110" fmla="*/ 6 w 783"/>
                <a:gd name="T111" fmla="*/ 19 h 388"/>
                <a:gd name="T112" fmla="*/ 5 w 783"/>
                <a:gd name="T113" fmla="*/ 14 h 388"/>
                <a:gd name="T114" fmla="*/ 6 w 783"/>
                <a:gd name="T115" fmla="*/ 14 h 388"/>
                <a:gd name="T116" fmla="*/ 7 w 783"/>
                <a:gd name="T117" fmla="*/ 13 h 388"/>
                <a:gd name="T118" fmla="*/ 5 w 783"/>
                <a:gd name="T119" fmla="*/ 6 h 388"/>
                <a:gd name="T120" fmla="*/ 3 w 783"/>
                <a:gd name="T121" fmla="*/ 0 h 3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83"/>
                <a:gd name="T184" fmla="*/ 0 h 388"/>
                <a:gd name="T185" fmla="*/ 783 w 783"/>
                <a:gd name="T186" fmla="*/ 388 h 38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83" h="388">
                  <a:moveTo>
                    <a:pt x="3" y="12"/>
                  </a:moveTo>
                  <a:lnTo>
                    <a:pt x="3" y="36"/>
                  </a:lnTo>
                  <a:lnTo>
                    <a:pt x="2" y="67"/>
                  </a:lnTo>
                  <a:lnTo>
                    <a:pt x="0" y="102"/>
                  </a:lnTo>
                  <a:lnTo>
                    <a:pt x="0" y="137"/>
                  </a:lnTo>
                  <a:lnTo>
                    <a:pt x="2" y="171"/>
                  </a:lnTo>
                  <a:lnTo>
                    <a:pt x="6" y="200"/>
                  </a:lnTo>
                  <a:lnTo>
                    <a:pt x="9" y="213"/>
                  </a:lnTo>
                  <a:lnTo>
                    <a:pt x="13" y="222"/>
                  </a:lnTo>
                  <a:lnTo>
                    <a:pt x="17" y="229"/>
                  </a:lnTo>
                  <a:lnTo>
                    <a:pt x="22" y="233"/>
                  </a:lnTo>
                  <a:lnTo>
                    <a:pt x="22" y="226"/>
                  </a:lnTo>
                  <a:lnTo>
                    <a:pt x="22" y="207"/>
                  </a:lnTo>
                  <a:lnTo>
                    <a:pt x="28" y="215"/>
                  </a:lnTo>
                  <a:lnTo>
                    <a:pt x="32" y="228"/>
                  </a:lnTo>
                  <a:lnTo>
                    <a:pt x="35" y="241"/>
                  </a:lnTo>
                  <a:lnTo>
                    <a:pt x="37" y="256"/>
                  </a:lnTo>
                  <a:lnTo>
                    <a:pt x="42" y="272"/>
                  </a:lnTo>
                  <a:lnTo>
                    <a:pt x="44" y="287"/>
                  </a:lnTo>
                  <a:lnTo>
                    <a:pt x="46" y="299"/>
                  </a:lnTo>
                  <a:lnTo>
                    <a:pt x="48" y="311"/>
                  </a:lnTo>
                  <a:lnTo>
                    <a:pt x="55" y="298"/>
                  </a:lnTo>
                  <a:lnTo>
                    <a:pt x="74" y="298"/>
                  </a:lnTo>
                  <a:lnTo>
                    <a:pt x="79" y="303"/>
                  </a:lnTo>
                  <a:lnTo>
                    <a:pt x="81" y="309"/>
                  </a:lnTo>
                  <a:lnTo>
                    <a:pt x="85" y="314"/>
                  </a:lnTo>
                  <a:lnTo>
                    <a:pt x="90" y="321"/>
                  </a:lnTo>
                  <a:lnTo>
                    <a:pt x="92" y="326"/>
                  </a:lnTo>
                  <a:lnTo>
                    <a:pt x="96" y="333"/>
                  </a:lnTo>
                  <a:lnTo>
                    <a:pt x="101" y="340"/>
                  </a:lnTo>
                  <a:lnTo>
                    <a:pt x="103" y="346"/>
                  </a:lnTo>
                  <a:lnTo>
                    <a:pt x="117" y="358"/>
                  </a:lnTo>
                  <a:lnTo>
                    <a:pt x="139" y="291"/>
                  </a:lnTo>
                  <a:lnTo>
                    <a:pt x="146" y="293"/>
                  </a:lnTo>
                  <a:lnTo>
                    <a:pt x="151" y="296"/>
                  </a:lnTo>
                  <a:lnTo>
                    <a:pt x="155" y="300"/>
                  </a:lnTo>
                  <a:lnTo>
                    <a:pt x="161" y="304"/>
                  </a:lnTo>
                  <a:lnTo>
                    <a:pt x="169" y="317"/>
                  </a:lnTo>
                  <a:lnTo>
                    <a:pt x="176" y="331"/>
                  </a:lnTo>
                  <a:lnTo>
                    <a:pt x="183" y="346"/>
                  </a:lnTo>
                  <a:lnTo>
                    <a:pt x="188" y="361"/>
                  </a:lnTo>
                  <a:lnTo>
                    <a:pt x="192" y="376"/>
                  </a:lnTo>
                  <a:lnTo>
                    <a:pt x="198" y="388"/>
                  </a:lnTo>
                  <a:lnTo>
                    <a:pt x="224" y="336"/>
                  </a:lnTo>
                  <a:lnTo>
                    <a:pt x="232" y="337"/>
                  </a:lnTo>
                  <a:lnTo>
                    <a:pt x="240" y="340"/>
                  </a:lnTo>
                  <a:lnTo>
                    <a:pt x="250" y="344"/>
                  </a:lnTo>
                  <a:lnTo>
                    <a:pt x="260" y="350"/>
                  </a:lnTo>
                  <a:lnTo>
                    <a:pt x="269" y="354"/>
                  </a:lnTo>
                  <a:lnTo>
                    <a:pt x="279" y="358"/>
                  </a:lnTo>
                  <a:lnTo>
                    <a:pt x="287" y="362"/>
                  </a:lnTo>
                  <a:lnTo>
                    <a:pt x="295" y="362"/>
                  </a:lnTo>
                  <a:lnTo>
                    <a:pt x="302" y="361"/>
                  </a:lnTo>
                  <a:lnTo>
                    <a:pt x="308" y="361"/>
                  </a:lnTo>
                  <a:lnTo>
                    <a:pt x="313" y="362"/>
                  </a:lnTo>
                  <a:lnTo>
                    <a:pt x="317" y="363"/>
                  </a:lnTo>
                  <a:lnTo>
                    <a:pt x="323" y="365"/>
                  </a:lnTo>
                  <a:lnTo>
                    <a:pt x="328" y="368"/>
                  </a:lnTo>
                  <a:lnTo>
                    <a:pt x="334" y="369"/>
                  </a:lnTo>
                  <a:lnTo>
                    <a:pt x="341" y="369"/>
                  </a:lnTo>
                  <a:lnTo>
                    <a:pt x="345" y="365"/>
                  </a:lnTo>
                  <a:lnTo>
                    <a:pt x="351" y="362"/>
                  </a:lnTo>
                  <a:lnTo>
                    <a:pt x="360" y="361"/>
                  </a:lnTo>
                  <a:lnTo>
                    <a:pt x="371" y="361"/>
                  </a:lnTo>
                  <a:lnTo>
                    <a:pt x="393" y="363"/>
                  </a:lnTo>
                  <a:lnTo>
                    <a:pt x="419" y="369"/>
                  </a:lnTo>
                  <a:lnTo>
                    <a:pt x="443" y="376"/>
                  </a:lnTo>
                  <a:lnTo>
                    <a:pt x="467" y="381"/>
                  </a:lnTo>
                  <a:lnTo>
                    <a:pt x="485" y="387"/>
                  </a:lnTo>
                  <a:lnTo>
                    <a:pt x="495" y="388"/>
                  </a:lnTo>
                  <a:lnTo>
                    <a:pt x="495" y="383"/>
                  </a:lnTo>
                  <a:lnTo>
                    <a:pt x="495" y="376"/>
                  </a:lnTo>
                  <a:lnTo>
                    <a:pt x="504" y="376"/>
                  </a:lnTo>
                  <a:lnTo>
                    <a:pt x="513" y="377"/>
                  </a:lnTo>
                  <a:lnTo>
                    <a:pt x="522" y="377"/>
                  </a:lnTo>
                  <a:lnTo>
                    <a:pt x="531" y="378"/>
                  </a:lnTo>
                  <a:lnTo>
                    <a:pt x="541" y="380"/>
                  </a:lnTo>
                  <a:lnTo>
                    <a:pt x="550" y="381"/>
                  </a:lnTo>
                  <a:lnTo>
                    <a:pt x="560" y="381"/>
                  </a:lnTo>
                  <a:lnTo>
                    <a:pt x="567" y="383"/>
                  </a:lnTo>
                  <a:lnTo>
                    <a:pt x="568" y="380"/>
                  </a:lnTo>
                  <a:lnTo>
                    <a:pt x="570" y="378"/>
                  </a:lnTo>
                  <a:lnTo>
                    <a:pt x="572" y="377"/>
                  </a:lnTo>
                  <a:lnTo>
                    <a:pt x="575" y="376"/>
                  </a:lnTo>
                  <a:lnTo>
                    <a:pt x="583" y="374"/>
                  </a:lnTo>
                  <a:lnTo>
                    <a:pt x="593" y="374"/>
                  </a:lnTo>
                  <a:lnTo>
                    <a:pt x="602" y="374"/>
                  </a:lnTo>
                  <a:lnTo>
                    <a:pt x="611" y="374"/>
                  </a:lnTo>
                  <a:lnTo>
                    <a:pt x="618" y="376"/>
                  </a:lnTo>
                  <a:lnTo>
                    <a:pt x="619" y="376"/>
                  </a:lnTo>
                  <a:lnTo>
                    <a:pt x="620" y="368"/>
                  </a:lnTo>
                  <a:lnTo>
                    <a:pt x="622" y="359"/>
                  </a:lnTo>
                  <a:lnTo>
                    <a:pt x="624" y="352"/>
                  </a:lnTo>
                  <a:lnTo>
                    <a:pt x="627" y="346"/>
                  </a:lnTo>
                  <a:lnTo>
                    <a:pt x="633" y="339"/>
                  </a:lnTo>
                  <a:lnTo>
                    <a:pt x="637" y="333"/>
                  </a:lnTo>
                  <a:lnTo>
                    <a:pt x="642" y="328"/>
                  </a:lnTo>
                  <a:lnTo>
                    <a:pt x="649" y="322"/>
                  </a:lnTo>
                  <a:lnTo>
                    <a:pt x="663" y="314"/>
                  </a:lnTo>
                  <a:lnTo>
                    <a:pt x="678" y="307"/>
                  </a:lnTo>
                  <a:lnTo>
                    <a:pt x="693" y="302"/>
                  </a:lnTo>
                  <a:lnTo>
                    <a:pt x="708" y="298"/>
                  </a:lnTo>
                  <a:lnTo>
                    <a:pt x="707" y="295"/>
                  </a:lnTo>
                  <a:lnTo>
                    <a:pt x="707" y="288"/>
                  </a:lnTo>
                  <a:lnTo>
                    <a:pt x="704" y="287"/>
                  </a:lnTo>
                  <a:lnTo>
                    <a:pt x="700" y="287"/>
                  </a:lnTo>
                  <a:lnTo>
                    <a:pt x="697" y="287"/>
                  </a:lnTo>
                  <a:lnTo>
                    <a:pt x="694" y="285"/>
                  </a:lnTo>
                  <a:lnTo>
                    <a:pt x="692" y="285"/>
                  </a:lnTo>
                  <a:lnTo>
                    <a:pt x="689" y="285"/>
                  </a:lnTo>
                  <a:lnTo>
                    <a:pt x="686" y="285"/>
                  </a:lnTo>
                  <a:lnTo>
                    <a:pt x="685" y="285"/>
                  </a:lnTo>
                  <a:lnTo>
                    <a:pt x="692" y="283"/>
                  </a:lnTo>
                  <a:lnTo>
                    <a:pt x="698" y="280"/>
                  </a:lnTo>
                  <a:lnTo>
                    <a:pt x="707" y="277"/>
                  </a:lnTo>
                  <a:lnTo>
                    <a:pt x="714" y="274"/>
                  </a:lnTo>
                  <a:lnTo>
                    <a:pt x="722" y="270"/>
                  </a:lnTo>
                  <a:lnTo>
                    <a:pt x="730" y="266"/>
                  </a:lnTo>
                  <a:lnTo>
                    <a:pt x="738" y="261"/>
                  </a:lnTo>
                  <a:lnTo>
                    <a:pt x="746" y="256"/>
                  </a:lnTo>
                  <a:lnTo>
                    <a:pt x="749" y="252"/>
                  </a:lnTo>
                  <a:lnTo>
                    <a:pt x="730" y="252"/>
                  </a:lnTo>
                  <a:lnTo>
                    <a:pt x="719" y="240"/>
                  </a:lnTo>
                  <a:lnTo>
                    <a:pt x="783" y="193"/>
                  </a:lnTo>
                  <a:lnTo>
                    <a:pt x="738" y="213"/>
                  </a:lnTo>
                  <a:lnTo>
                    <a:pt x="734" y="210"/>
                  </a:lnTo>
                  <a:lnTo>
                    <a:pt x="734" y="202"/>
                  </a:lnTo>
                  <a:lnTo>
                    <a:pt x="768" y="166"/>
                  </a:lnTo>
                  <a:lnTo>
                    <a:pt x="753" y="170"/>
                  </a:lnTo>
                  <a:lnTo>
                    <a:pt x="720" y="189"/>
                  </a:lnTo>
                  <a:lnTo>
                    <a:pt x="707" y="206"/>
                  </a:lnTo>
                  <a:lnTo>
                    <a:pt x="693" y="224"/>
                  </a:lnTo>
                  <a:lnTo>
                    <a:pt x="681" y="241"/>
                  </a:lnTo>
                  <a:lnTo>
                    <a:pt x="670" y="259"/>
                  </a:lnTo>
                  <a:lnTo>
                    <a:pt x="657" y="276"/>
                  </a:lnTo>
                  <a:lnTo>
                    <a:pt x="645" y="291"/>
                  </a:lnTo>
                  <a:lnTo>
                    <a:pt x="638" y="298"/>
                  </a:lnTo>
                  <a:lnTo>
                    <a:pt x="633" y="303"/>
                  </a:lnTo>
                  <a:lnTo>
                    <a:pt x="626" y="307"/>
                  </a:lnTo>
                  <a:lnTo>
                    <a:pt x="619" y="311"/>
                  </a:lnTo>
                  <a:lnTo>
                    <a:pt x="612" y="298"/>
                  </a:lnTo>
                  <a:lnTo>
                    <a:pt x="605" y="299"/>
                  </a:lnTo>
                  <a:lnTo>
                    <a:pt x="596" y="302"/>
                  </a:lnTo>
                  <a:lnTo>
                    <a:pt x="585" y="306"/>
                  </a:lnTo>
                  <a:lnTo>
                    <a:pt x="574" y="311"/>
                  </a:lnTo>
                  <a:lnTo>
                    <a:pt x="563" y="315"/>
                  </a:lnTo>
                  <a:lnTo>
                    <a:pt x="553" y="320"/>
                  </a:lnTo>
                  <a:lnTo>
                    <a:pt x="543" y="322"/>
                  </a:lnTo>
                  <a:lnTo>
                    <a:pt x="535" y="324"/>
                  </a:lnTo>
                  <a:lnTo>
                    <a:pt x="528" y="311"/>
                  </a:lnTo>
                  <a:lnTo>
                    <a:pt x="515" y="309"/>
                  </a:lnTo>
                  <a:lnTo>
                    <a:pt x="495" y="309"/>
                  </a:lnTo>
                  <a:lnTo>
                    <a:pt x="476" y="307"/>
                  </a:lnTo>
                  <a:lnTo>
                    <a:pt x="454" y="309"/>
                  </a:lnTo>
                  <a:lnTo>
                    <a:pt x="434" y="309"/>
                  </a:lnTo>
                  <a:lnTo>
                    <a:pt x="415" y="310"/>
                  </a:lnTo>
                  <a:lnTo>
                    <a:pt x="398" y="310"/>
                  </a:lnTo>
                  <a:lnTo>
                    <a:pt x="386" y="311"/>
                  </a:lnTo>
                  <a:lnTo>
                    <a:pt x="393" y="298"/>
                  </a:lnTo>
                  <a:lnTo>
                    <a:pt x="375" y="299"/>
                  </a:lnTo>
                  <a:lnTo>
                    <a:pt x="350" y="302"/>
                  </a:lnTo>
                  <a:lnTo>
                    <a:pt x="321" y="307"/>
                  </a:lnTo>
                  <a:lnTo>
                    <a:pt x="293" y="311"/>
                  </a:lnTo>
                  <a:lnTo>
                    <a:pt x="266" y="314"/>
                  </a:lnTo>
                  <a:lnTo>
                    <a:pt x="246" y="314"/>
                  </a:lnTo>
                  <a:lnTo>
                    <a:pt x="239" y="313"/>
                  </a:lnTo>
                  <a:lnTo>
                    <a:pt x="235" y="311"/>
                  </a:lnTo>
                  <a:lnTo>
                    <a:pt x="234" y="310"/>
                  </a:lnTo>
                  <a:lnTo>
                    <a:pt x="234" y="309"/>
                  </a:lnTo>
                  <a:lnTo>
                    <a:pt x="235" y="306"/>
                  </a:lnTo>
                  <a:lnTo>
                    <a:pt x="236" y="304"/>
                  </a:lnTo>
                  <a:lnTo>
                    <a:pt x="228" y="298"/>
                  </a:lnTo>
                  <a:lnTo>
                    <a:pt x="218" y="292"/>
                  </a:lnTo>
                  <a:lnTo>
                    <a:pt x="209" y="287"/>
                  </a:lnTo>
                  <a:lnTo>
                    <a:pt x="197" y="283"/>
                  </a:lnTo>
                  <a:lnTo>
                    <a:pt x="186" y="280"/>
                  </a:lnTo>
                  <a:lnTo>
                    <a:pt x="173" y="277"/>
                  </a:lnTo>
                  <a:lnTo>
                    <a:pt x="162" y="274"/>
                  </a:lnTo>
                  <a:lnTo>
                    <a:pt x="153" y="272"/>
                  </a:lnTo>
                  <a:lnTo>
                    <a:pt x="155" y="272"/>
                  </a:lnTo>
                  <a:lnTo>
                    <a:pt x="157" y="270"/>
                  </a:lnTo>
                  <a:lnTo>
                    <a:pt x="159" y="270"/>
                  </a:lnTo>
                  <a:lnTo>
                    <a:pt x="162" y="269"/>
                  </a:lnTo>
                  <a:lnTo>
                    <a:pt x="166" y="267"/>
                  </a:lnTo>
                  <a:lnTo>
                    <a:pt x="169" y="266"/>
                  </a:lnTo>
                  <a:lnTo>
                    <a:pt x="173" y="266"/>
                  </a:lnTo>
                  <a:lnTo>
                    <a:pt x="179" y="265"/>
                  </a:lnTo>
                  <a:lnTo>
                    <a:pt x="176" y="262"/>
                  </a:lnTo>
                  <a:lnTo>
                    <a:pt x="172" y="259"/>
                  </a:lnTo>
                  <a:lnTo>
                    <a:pt x="169" y="256"/>
                  </a:lnTo>
                  <a:lnTo>
                    <a:pt x="165" y="252"/>
                  </a:lnTo>
                  <a:lnTo>
                    <a:pt x="159" y="248"/>
                  </a:lnTo>
                  <a:lnTo>
                    <a:pt x="155" y="246"/>
                  </a:lnTo>
                  <a:lnTo>
                    <a:pt x="151" y="243"/>
                  </a:lnTo>
                  <a:lnTo>
                    <a:pt x="146" y="240"/>
                  </a:lnTo>
                  <a:lnTo>
                    <a:pt x="146" y="235"/>
                  </a:lnTo>
                  <a:lnTo>
                    <a:pt x="147" y="230"/>
                  </a:lnTo>
                  <a:lnTo>
                    <a:pt x="149" y="228"/>
                  </a:lnTo>
                  <a:lnTo>
                    <a:pt x="149" y="224"/>
                  </a:lnTo>
                  <a:lnTo>
                    <a:pt x="150" y="221"/>
                  </a:lnTo>
                  <a:lnTo>
                    <a:pt x="151" y="218"/>
                  </a:lnTo>
                  <a:lnTo>
                    <a:pt x="153" y="215"/>
                  </a:lnTo>
                  <a:lnTo>
                    <a:pt x="153" y="214"/>
                  </a:lnTo>
                  <a:lnTo>
                    <a:pt x="139" y="213"/>
                  </a:lnTo>
                  <a:lnTo>
                    <a:pt x="125" y="213"/>
                  </a:lnTo>
                  <a:lnTo>
                    <a:pt x="110" y="211"/>
                  </a:lnTo>
                  <a:lnTo>
                    <a:pt x="95" y="210"/>
                  </a:lnTo>
                  <a:lnTo>
                    <a:pt x="81" y="207"/>
                  </a:lnTo>
                  <a:lnTo>
                    <a:pt x="69" y="206"/>
                  </a:lnTo>
                  <a:lnTo>
                    <a:pt x="57" y="203"/>
                  </a:lnTo>
                  <a:lnTo>
                    <a:pt x="48" y="200"/>
                  </a:lnTo>
                  <a:lnTo>
                    <a:pt x="48" y="198"/>
                  </a:lnTo>
                  <a:lnTo>
                    <a:pt x="47" y="196"/>
                  </a:lnTo>
                  <a:lnTo>
                    <a:pt x="47" y="193"/>
                  </a:lnTo>
                  <a:lnTo>
                    <a:pt x="46" y="191"/>
                  </a:lnTo>
                  <a:lnTo>
                    <a:pt x="44" y="188"/>
                  </a:lnTo>
                  <a:lnTo>
                    <a:pt x="43" y="187"/>
                  </a:lnTo>
                  <a:lnTo>
                    <a:pt x="43" y="184"/>
                  </a:lnTo>
                  <a:lnTo>
                    <a:pt x="42" y="181"/>
                  </a:lnTo>
                  <a:lnTo>
                    <a:pt x="55" y="174"/>
                  </a:lnTo>
                  <a:lnTo>
                    <a:pt x="54" y="167"/>
                  </a:lnTo>
                  <a:lnTo>
                    <a:pt x="53" y="161"/>
                  </a:lnTo>
                  <a:lnTo>
                    <a:pt x="51" y="152"/>
                  </a:lnTo>
                  <a:lnTo>
                    <a:pt x="48" y="145"/>
                  </a:lnTo>
                  <a:lnTo>
                    <a:pt x="44" y="139"/>
                  </a:lnTo>
                  <a:lnTo>
                    <a:pt x="42" y="130"/>
                  </a:lnTo>
                  <a:lnTo>
                    <a:pt x="39" y="123"/>
                  </a:lnTo>
                  <a:lnTo>
                    <a:pt x="36" y="117"/>
                  </a:lnTo>
                  <a:lnTo>
                    <a:pt x="37" y="117"/>
                  </a:lnTo>
                  <a:lnTo>
                    <a:pt x="40" y="115"/>
                  </a:lnTo>
                  <a:lnTo>
                    <a:pt x="43" y="114"/>
                  </a:lnTo>
                  <a:lnTo>
                    <a:pt x="46" y="113"/>
                  </a:lnTo>
                  <a:lnTo>
                    <a:pt x="48" y="111"/>
                  </a:lnTo>
                  <a:lnTo>
                    <a:pt x="50" y="111"/>
                  </a:lnTo>
                  <a:lnTo>
                    <a:pt x="53" y="110"/>
                  </a:lnTo>
                  <a:lnTo>
                    <a:pt x="55" y="110"/>
                  </a:lnTo>
                  <a:lnTo>
                    <a:pt x="54" y="95"/>
                  </a:lnTo>
                  <a:lnTo>
                    <a:pt x="48" y="81"/>
                  </a:lnTo>
                  <a:lnTo>
                    <a:pt x="43" y="66"/>
                  </a:lnTo>
                  <a:lnTo>
                    <a:pt x="36" y="52"/>
                  </a:lnTo>
                  <a:lnTo>
                    <a:pt x="28" y="39"/>
                  </a:lnTo>
                  <a:lnTo>
                    <a:pt x="22" y="25"/>
                  </a:lnTo>
                  <a:lnTo>
                    <a:pt x="18" y="12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3" y="0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9482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11"/>
            <p:cNvSpPr>
              <a:spLocks noEditPoints="1"/>
            </p:cNvSpPr>
            <p:nvPr/>
          </p:nvSpPr>
          <p:spPr bwMode="auto">
            <a:xfrm>
              <a:off x="291" y="3712"/>
              <a:ext cx="191" cy="374"/>
            </a:xfrm>
            <a:custGeom>
              <a:avLst/>
              <a:gdLst>
                <a:gd name="T0" fmla="*/ 34 w 383"/>
                <a:gd name="T1" fmla="*/ 5 h 748"/>
                <a:gd name="T2" fmla="*/ 25 w 383"/>
                <a:gd name="T3" fmla="*/ 11 h 748"/>
                <a:gd name="T4" fmla="*/ 21 w 383"/>
                <a:gd name="T5" fmla="*/ 17 h 748"/>
                <a:gd name="T6" fmla="*/ 20 w 383"/>
                <a:gd name="T7" fmla="*/ 24 h 748"/>
                <a:gd name="T8" fmla="*/ 17 w 383"/>
                <a:gd name="T9" fmla="*/ 23 h 748"/>
                <a:gd name="T10" fmla="*/ 15 w 383"/>
                <a:gd name="T11" fmla="*/ 23 h 748"/>
                <a:gd name="T12" fmla="*/ 13 w 383"/>
                <a:gd name="T13" fmla="*/ 27 h 748"/>
                <a:gd name="T14" fmla="*/ 10 w 383"/>
                <a:gd name="T15" fmla="*/ 26 h 748"/>
                <a:gd name="T16" fmla="*/ 6 w 383"/>
                <a:gd name="T17" fmla="*/ 27 h 748"/>
                <a:gd name="T18" fmla="*/ 7 w 383"/>
                <a:gd name="T19" fmla="*/ 37 h 748"/>
                <a:gd name="T20" fmla="*/ 4 w 383"/>
                <a:gd name="T21" fmla="*/ 40 h 748"/>
                <a:gd name="T22" fmla="*/ 0 w 383"/>
                <a:gd name="T23" fmla="*/ 38 h 748"/>
                <a:gd name="T24" fmla="*/ 0 w 383"/>
                <a:gd name="T25" fmla="*/ 46 h 748"/>
                <a:gd name="T26" fmla="*/ 2 w 383"/>
                <a:gd name="T27" fmla="*/ 48 h 748"/>
                <a:gd name="T28" fmla="*/ 1 w 383"/>
                <a:gd name="T29" fmla="*/ 52 h 748"/>
                <a:gd name="T30" fmla="*/ 5 w 383"/>
                <a:gd name="T31" fmla="*/ 56 h 748"/>
                <a:gd name="T32" fmla="*/ 3 w 383"/>
                <a:gd name="T33" fmla="*/ 59 h 748"/>
                <a:gd name="T34" fmla="*/ 0 w 383"/>
                <a:gd name="T35" fmla="*/ 61 h 748"/>
                <a:gd name="T36" fmla="*/ 2 w 383"/>
                <a:gd name="T37" fmla="*/ 65 h 748"/>
                <a:gd name="T38" fmla="*/ 1 w 383"/>
                <a:gd name="T39" fmla="*/ 70 h 748"/>
                <a:gd name="T40" fmla="*/ 4 w 383"/>
                <a:gd name="T41" fmla="*/ 75 h 748"/>
                <a:gd name="T42" fmla="*/ 6 w 383"/>
                <a:gd name="T43" fmla="*/ 78 h 748"/>
                <a:gd name="T44" fmla="*/ 8 w 383"/>
                <a:gd name="T45" fmla="*/ 80 h 748"/>
                <a:gd name="T46" fmla="*/ 6 w 383"/>
                <a:gd name="T47" fmla="*/ 83 h 748"/>
                <a:gd name="T48" fmla="*/ 6 w 383"/>
                <a:gd name="T49" fmla="*/ 86 h 748"/>
                <a:gd name="T50" fmla="*/ 12 w 383"/>
                <a:gd name="T51" fmla="*/ 88 h 748"/>
                <a:gd name="T52" fmla="*/ 15 w 383"/>
                <a:gd name="T53" fmla="*/ 91 h 748"/>
                <a:gd name="T54" fmla="*/ 17 w 383"/>
                <a:gd name="T55" fmla="*/ 94 h 748"/>
                <a:gd name="T56" fmla="*/ 24 w 383"/>
                <a:gd name="T57" fmla="*/ 94 h 748"/>
                <a:gd name="T58" fmla="*/ 32 w 383"/>
                <a:gd name="T59" fmla="*/ 93 h 748"/>
                <a:gd name="T60" fmla="*/ 41 w 383"/>
                <a:gd name="T61" fmla="*/ 91 h 748"/>
                <a:gd name="T62" fmla="*/ 45 w 383"/>
                <a:gd name="T63" fmla="*/ 88 h 748"/>
                <a:gd name="T64" fmla="*/ 23 w 383"/>
                <a:gd name="T65" fmla="*/ 86 h 748"/>
                <a:gd name="T66" fmla="*/ 22 w 383"/>
                <a:gd name="T67" fmla="*/ 79 h 748"/>
                <a:gd name="T68" fmla="*/ 12 w 383"/>
                <a:gd name="T69" fmla="*/ 62 h 748"/>
                <a:gd name="T70" fmla="*/ 19 w 383"/>
                <a:gd name="T71" fmla="*/ 60 h 748"/>
                <a:gd name="T72" fmla="*/ 16 w 383"/>
                <a:gd name="T73" fmla="*/ 49 h 748"/>
                <a:gd name="T74" fmla="*/ 17 w 383"/>
                <a:gd name="T75" fmla="*/ 34 h 748"/>
                <a:gd name="T76" fmla="*/ 22 w 383"/>
                <a:gd name="T77" fmla="*/ 23 h 748"/>
                <a:gd name="T78" fmla="*/ 33 w 383"/>
                <a:gd name="T79" fmla="*/ 15 h 748"/>
                <a:gd name="T80" fmla="*/ 39 w 383"/>
                <a:gd name="T81" fmla="*/ 3 h 748"/>
                <a:gd name="T82" fmla="*/ 39 w 383"/>
                <a:gd name="T83" fmla="*/ 3 h 748"/>
                <a:gd name="T84" fmla="*/ 38 w 383"/>
                <a:gd name="T85" fmla="*/ 1 h 748"/>
                <a:gd name="T86" fmla="*/ 39 w 383"/>
                <a:gd name="T87" fmla="*/ 28 h 748"/>
                <a:gd name="T88" fmla="*/ 39 w 383"/>
                <a:gd name="T89" fmla="*/ 23 h 748"/>
                <a:gd name="T90" fmla="*/ 35 w 383"/>
                <a:gd name="T91" fmla="*/ 22 h 748"/>
                <a:gd name="T92" fmla="*/ 33 w 383"/>
                <a:gd name="T93" fmla="*/ 23 h 748"/>
                <a:gd name="T94" fmla="*/ 32 w 383"/>
                <a:gd name="T95" fmla="*/ 23 h 748"/>
                <a:gd name="T96" fmla="*/ 32 w 383"/>
                <a:gd name="T97" fmla="*/ 23 h 748"/>
                <a:gd name="T98" fmla="*/ 37 w 383"/>
                <a:gd name="T99" fmla="*/ 30 h 748"/>
                <a:gd name="T100" fmla="*/ 31 w 383"/>
                <a:gd name="T101" fmla="*/ 22 h 748"/>
                <a:gd name="T102" fmla="*/ 31 w 383"/>
                <a:gd name="T103" fmla="*/ 22 h 748"/>
                <a:gd name="T104" fmla="*/ 32 w 383"/>
                <a:gd name="T105" fmla="*/ 21 h 748"/>
                <a:gd name="T106" fmla="*/ 33 w 383"/>
                <a:gd name="T107" fmla="*/ 19 h 748"/>
                <a:gd name="T108" fmla="*/ 32 w 383"/>
                <a:gd name="T109" fmla="*/ 21 h 74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83"/>
                <a:gd name="T166" fmla="*/ 0 h 748"/>
                <a:gd name="T167" fmla="*/ 383 w 383"/>
                <a:gd name="T168" fmla="*/ 748 h 74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83" h="748">
                  <a:moveTo>
                    <a:pt x="298" y="5"/>
                  </a:moveTo>
                  <a:lnTo>
                    <a:pt x="293" y="15"/>
                  </a:lnTo>
                  <a:lnTo>
                    <a:pt x="287" y="23"/>
                  </a:lnTo>
                  <a:lnTo>
                    <a:pt x="282" y="30"/>
                  </a:lnTo>
                  <a:lnTo>
                    <a:pt x="275" y="37"/>
                  </a:lnTo>
                  <a:lnTo>
                    <a:pt x="261" y="48"/>
                  </a:lnTo>
                  <a:lnTo>
                    <a:pt x="246" y="58"/>
                  </a:lnTo>
                  <a:lnTo>
                    <a:pt x="230" y="67"/>
                  </a:lnTo>
                  <a:lnTo>
                    <a:pt x="216" y="75"/>
                  </a:lnTo>
                  <a:lnTo>
                    <a:pt x="201" y="85"/>
                  </a:lnTo>
                  <a:lnTo>
                    <a:pt x="188" y="96"/>
                  </a:lnTo>
                  <a:lnTo>
                    <a:pt x="168" y="96"/>
                  </a:lnTo>
                  <a:lnTo>
                    <a:pt x="168" y="107"/>
                  </a:lnTo>
                  <a:lnTo>
                    <a:pt x="168" y="119"/>
                  </a:lnTo>
                  <a:lnTo>
                    <a:pt x="168" y="133"/>
                  </a:lnTo>
                  <a:lnTo>
                    <a:pt x="168" y="147"/>
                  </a:lnTo>
                  <a:lnTo>
                    <a:pt x="166" y="160"/>
                  </a:lnTo>
                  <a:lnTo>
                    <a:pt x="165" y="174"/>
                  </a:lnTo>
                  <a:lnTo>
                    <a:pt x="164" y="185"/>
                  </a:lnTo>
                  <a:lnTo>
                    <a:pt x="162" y="193"/>
                  </a:lnTo>
                  <a:lnTo>
                    <a:pt x="157" y="193"/>
                  </a:lnTo>
                  <a:lnTo>
                    <a:pt x="153" y="191"/>
                  </a:lnTo>
                  <a:lnTo>
                    <a:pt x="147" y="188"/>
                  </a:lnTo>
                  <a:lnTo>
                    <a:pt x="143" y="184"/>
                  </a:lnTo>
                  <a:lnTo>
                    <a:pt x="138" y="180"/>
                  </a:lnTo>
                  <a:lnTo>
                    <a:pt x="132" y="177"/>
                  </a:lnTo>
                  <a:lnTo>
                    <a:pt x="128" y="175"/>
                  </a:lnTo>
                  <a:lnTo>
                    <a:pt x="123" y="174"/>
                  </a:lnTo>
                  <a:lnTo>
                    <a:pt x="123" y="178"/>
                  </a:lnTo>
                  <a:lnTo>
                    <a:pt x="121" y="182"/>
                  </a:lnTo>
                  <a:lnTo>
                    <a:pt x="118" y="189"/>
                  </a:lnTo>
                  <a:lnTo>
                    <a:pt x="117" y="197"/>
                  </a:lnTo>
                  <a:lnTo>
                    <a:pt x="114" y="204"/>
                  </a:lnTo>
                  <a:lnTo>
                    <a:pt x="112" y="211"/>
                  </a:lnTo>
                  <a:lnTo>
                    <a:pt x="110" y="217"/>
                  </a:lnTo>
                  <a:lnTo>
                    <a:pt x="110" y="219"/>
                  </a:lnTo>
                  <a:lnTo>
                    <a:pt x="103" y="219"/>
                  </a:lnTo>
                  <a:lnTo>
                    <a:pt x="95" y="218"/>
                  </a:lnTo>
                  <a:lnTo>
                    <a:pt x="88" y="217"/>
                  </a:lnTo>
                  <a:lnTo>
                    <a:pt x="81" y="215"/>
                  </a:lnTo>
                  <a:lnTo>
                    <a:pt x="75" y="214"/>
                  </a:lnTo>
                  <a:lnTo>
                    <a:pt x="69" y="211"/>
                  </a:lnTo>
                  <a:lnTo>
                    <a:pt x="64" y="208"/>
                  </a:lnTo>
                  <a:lnTo>
                    <a:pt x="58" y="207"/>
                  </a:lnTo>
                  <a:lnTo>
                    <a:pt x="54" y="218"/>
                  </a:lnTo>
                  <a:lnTo>
                    <a:pt x="53" y="230"/>
                  </a:lnTo>
                  <a:lnTo>
                    <a:pt x="53" y="244"/>
                  </a:lnTo>
                  <a:lnTo>
                    <a:pt x="54" y="259"/>
                  </a:lnTo>
                  <a:lnTo>
                    <a:pt x="55" y="274"/>
                  </a:lnTo>
                  <a:lnTo>
                    <a:pt x="57" y="289"/>
                  </a:lnTo>
                  <a:lnTo>
                    <a:pt x="58" y="304"/>
                  </a:lnTo>
                  <a:lnTo>
                    <a:pt x="58" y="317"/>
                  </a:lnTo>
                  <a:lnTo>
                    <a:pt x="53" y="317"/>
                  </a:lnTo>
                  <a:lnTo>
                    <a:pt x="46" y="315"/>
                  </a:lnTo>
                  <a:lnTo>
                    <a:pt x="39" y="313"/>
                  </a:lnTo>
                  <a:lnTo>
                    <a:pt x="32" y="310"/>
                  </a:lnTo>
                  <a:lnTo>
                    <a:pt x="24" y="308"/>
                  </a:lnTo>
                  <a:lnTo>
                    <a:pt x="16" y="306"/>
                  </a:lnTo>
                  <a:lnTo>
                    <a:pt x="7" y="304"/>
                  </a:lnTo>
                  <a:lnTo>
                    <a:pt x="0" y="304"/>
                  </a:lnTo>
                  <a:lnTo>
                    <a:pt x="0" y="314"/>
                  </a:lnTo>
                  <a:lnTo>
                    <a:pt x="0" y="326"/>
                  </a:lnTo>
                  <a:lnTo>
                    <a:pt x="0" y="340"/>
                  </a:lnTo>
                  <a:lnTo>
                    <a:pt x="2" y="354"/>
                  </a:lnTo>
                  <a:lnTo>
                    <a:pt x="5" y="365"/>
                  </a:lnTo>
                  <a:lnTo>
                    <a:pt x="9" y="376"/>
                  </a:lnTo>
                  <a:lnTo>
                    <a:pt x="10" y="380"/>
                  </a:lnTo>
                  <a:lnTo>
                    <a:pt x="13" y="384"/>
                  </a:lnTo>
                  <a:lnTo>
                    <a:pt x="16" y="387"/>
                  </a:lnTo>
                  <a:lnTo>
                    <a:pt x="20" y="388"/>
                  </a:lnTo>
                  <a:lnTo>
                    <a:pt x="20" y="395"/>
                  </a:lnTo>
                  <a:lnTo>
                    <a:pt x="20" y="400"/>
                  </a:lnTo>
                  <a:lnTo>
                    <a:pt x="6" y="407"/>
                  </a:lnTo>
                  <a:lnTo>
                    <a:pt x="7" y="414"/>
                  </a:lnTo>
                  <a:lnTo>
                    <a:pt x="10" y="422"/>
                  </a:lnTo>
                  <a:lnTo>
                    <a:pt x="16" y="429"/>
                  </a:lnTo>
                  <a:lnTo>
                    <a:pt x="21" y="436"/>
                  </a:lnTo>
                  <a:lnTo>
                    <a:pt x="29" y="443"/>
                  </a:lnTo>
                  <a:lnTo>
                    <a:pt x="36" y="448"/>
                  </a:lnTo>
                  <a:lnTo>
                    <a:pt x="44" y="454"/>
                  </a:lnTo>
                  <a:lnTo>
                    <a:pt x="51" y="459"/>
                  </a:lnTo>
                  <a:lnTo>
                    <a:pt x="48" y="463"/>
                  </a:lnTo>
                  <a:lnTo>
                    <a:pt x="42" y="467"/>
                  </a:lnTo>
                  <a:lnTo>
                    <a:pt x="35" y="470"/>
                  </a:lnTo>
                  <a:lnTo>
                    <a:pt x="27" y="473"/>
                  </a:lnTo>
                  <a:lnTo>
                    <a:pt x="18" y="476"/>
                  </a:lnTo>
                  <a:lnTo>
                    <a:pt x="13" y="480"/>
                  </a:lnTo>
                  <a:lnTo>
                    <a:pt x="10" y="483"/>
                  </a:lnTo>
                  <a:lnTo>
                    <a:pt x="7" y="485"/>
                  </a:lnTo>
                  <a:lnTo>
                    <a:pt x="7" y="488"/>
                  </a:lnTo>
                  <a:lnTo>
                    <a:pt x="6" y="492"/>
                  </a:lnTo>
                  <a:lnTo>
                    <a:pt x="13" y="499"/>
                  </a:lnTo>
                  <a:lnTo>
                    <a:pt x="16" y="504"/>
                  </a:lnTo>
                  <a:lnTo>
                    <a:pt x="17" y="510"/>
                  </a:lnTo>
                  <a:lnTo>
                    <a:pt x="17" y="515"/>
                  </a:lnTo>
                  <a:lnTo>
                    <a:pt x="16" y="522"/>
                  </a:lnTo>
                  <a:lnTo>
                    <a:pt x="14" y="531"/>
                  </a:lnTo>
                  <a:lnTo>
                    <a:pt x="13" y="539"/>
                  </a:lnTo>
                  <a:lnTo>
                    <a:pt x="13" y="550"/>
                  </a:lnTo>
                  <a:lnTo>
                    <a:pt x="11" y="555"/>
                  </a:lnTo>
                  <a:lnTo>
                    <a:pt x="14" y="563"/>
                  </a:lnTo>
                  <a:lnTo>
                    <a:pt x="18" y="572"/>
                  </a:lnTo>
                  <a:lnTo>
                    <a:pt x="24" y="580"/>
                  </a:lnTo>
                  <a:lnTo>
                    <a:pt x="29" y="589"/>
                  </a:lnTo>
                  <a:lnTo>
                    <a:pt x="33" y="598"/>
                  </a:lnTo>
                  <a:lnTo>
                    <a:pt x="38" y="607"/>
                  </a:lnTo>
                  <a:lnTo>
                    <a:pt x="39" y="614"/>
                  </a:lnTo>
                  <a:lnTo>
                    <a:pt x="42" y="617"/>
                  </a:lnTo>
                  <a:lnTo>
                    <a:pt x="44" y="620"/>
                  </a:lnTo>
                  <a:lnTo>
                    <a:pt x="48" y="622"/>
                  </a:lnTo>
                  <a:lnTo>
                    <a:pt x="51" y="625"/>
                  </a:lnTo>
                  <a:lnTo>
                    <a:pt x="55" y="628"/>
                  </a:lnTo>
                  <a:lnTo>
                    <a:pt x="59" y="632"/>
                  </a:lnTo>
                  <a:lnTo>
                    <a:pt x="62" y="636"/>
                  </a:lnTo>
                  <a:lnTo>
                    <a:pt x="65" y="640"/>
                  </a:lnTo>
                  <a:lnTo>
                    <a:pt x="64" y="644"/>
                  </a:lnTo>
                  <a:lnTo>
                    <a:pt x="62" y="647"/>
                  </a:lnTo>
                  <a:lnTo>
                    <a:pt x="58" y="653"/>
                  </a:lnTo>
                  <a:lnTo>
                    <a:pt x="55" y="657"/>
                  </a:lnTo>
                  <a:lnTo>
                    <a:pt x="51" y="662"/>
                  </a:lnTo>
                  <a:lnTo>
                    <a:pt x="48" y="666"/>
                  </a:lnTo>
                  <a:lnTo>
                    <a:pt x="46" y="670"/>
                  </a:lnTo>
                  <a:lnTo>
                    <a:pt x="46" y="673"/>
                  </a:lnTo>
                  <a:lnTo>
                    <a:pt x="50" y="677"/>
                  </a:lnTo>
                  <a:lnTo>
                    <a:pt x="55" y="681"/>
                  </a:lnTo>
                  <a:lnTo>
                    <a:pt x="62" y="684"/>
                  </a:lnTo>
                  <a:lnTo>
                    <a:pt x="68" y="687"/>
                  </a:lnTo>
                  <a:lnTo>
                    <a:pt x="81" y="691"/>
                  </a:lnTo>
                  <a:lnTo>
                    <a:pt x="94" y="696"/>
                  </a:lnTo>
                  <a:lnTo>
                    <a:pt x="99" y="698"/>
                  </a:lnTo>
                  <a:lnTo>
                    <a:pt x="105" y="702"/>
                  </a:lnTo>
                  <a:lnTo>
                    <a:pt x="110" y="705"/>
                  </a:lnTo>
                  <a:lnTo>
                    <a:pt x="114" y="710"/>
                  </a:lnTo>
                  <a:lnTo>
                    <a:pt x="118" y="714"/>
                  </a:lnTo>
                  <a:lnTo>
                    <a:pt x="121" y="721"/>
                  </a:lnTo>
                  <a:lnTo>
                    <a:pt x="123" y="729"/>
                  </a:lnTo>
                  <a:lnTo>
                    <a:pt x="123" y="738"/>
                  </a:lnTo>
                  <a:lnTo>
                    <a:pt x="127" y="742"/>
                  </a:lnTo>
                  <a:lnTo>
                    <a:pt x="132" y="744"/>
                  </a:lnTo>
                  <a:lnTo>
                    <a:pt x="136" y="746"/>
                  </a:lnTo>
                  <a:lnTo>
                    <a:pt x="142" y="747"/>
                  </a:lnTo>
                  <a:lnTo>
                    <a:pt x="154" y="748"/>
                  </a:lnTo>
                  <a:lnTo>
                    <a:pt x="166" y="748"/>
                  </a:lnTo>
                  <a:lnTo>
                    <a:pt x="180" y="747"/>
                  </a:lnTo>
                  <a:lnTo>
                    <a:pt x="194" y="746"/>
                  </a:lnTo>
                  <a:lnTo>
                    <a:pt x="208" y="744"/>
                  </a:lnTo>
                  <a:lnTo>
                    <a:pt x="220" y="744"/>
                  </a:lnTo>
                  <a:lnTo>
                    <a:pt x="224" y="744"/>
                  </a:lnTo>
                  <a:lnTo>
                    <a:pt x="236" y="744"/>
                  </a:lnTo>
                  <a:lnTo>
                    <a:pt x="256" y="743"/>
                  </a:lnTo>
                  <a:lnTo>
                    <a:pt x="279" y="740"/>
                  </a:lnTo>
                  <a:lnTo>
                    <a:pt x="293" y="738"/>
                  </a:lnTo>
                  <a:lnTo>
                    <a:pt x="306" y="735"/>
                  </a:lnTo>
                  <a:lnTo>
                    <a:pt x="320" y="732"/>
                  </a:lnTo>
                  <a:lnTo>
                    <a:pt x="335" y="727"/>
                  </a:lnTo>
                  <a:lnTo>
                    <a:pt x="347" y="721"/>
                  </a:lnTo>
                  <a:lnTo>
                    <a:pt x="361" y="714"/>
                  </a:lnTo>
                  <a:lnTo>
                    <a:pt x="372" y="706"/>
                  </a:lnTo>
                  <a:lnTo>
                    <a:pt x="383" y="698"/>
                  </a:lnTo>
                  <a:lnTo>
                    <a:pt x="361" y="698"/>
                  </a:lnTo>
                  <a:lnTo>
                    <a:pt x="315" y="705"/>
                  </a:lnTo>
                  <a:lnTo>
                    <a:pt x="298" y="690"/>
                  </a:lnTo>
                  <a:lnTo>
                    <a:pt x="209" y="702"/>
                  </a:lnTo>
                  <a:lnTo>
                    <a:pt x="190" y="694"/>
                  </a:lnTo>
                  <a:lnTo>
                    <a:pt x="190" y="685"/>
                  </a:lnTo>
                  <a:lnTo>
                    <a:pt x="135" y="670"/>
                  </a:lnTo>
                  <a:lnTo>
                    <a:pt x="135" y="658"/>
                  </a:lnTo>
                  <a:lnTo>
                    <a:pt x="143" y="651"/>
                  </a:lnTo>
                  <a:lnTo>
                    <a:pt x="186" y="636"/>
                  </a:lnTo>
                  <a:lnTo>
                    <a:pt x="182" y="631"/>
                  </a:lnTo>
                  <a:lnTo>
                    <a:pt x="107" y="569"/>
                  </a:lnTo>
                  <a:lnTo>
                    <a:pt x="107" y="554"/>
                  </a:lnTo>
                  <a:lnTo>
                    <a:pt x="120" y="554"/>
                  </a:lnTo>
                  <a:lnTo>
                    <a:pt x="179" y="562"/>
                  </a:lnTo>
                  <a:lnTo>
                    <a:pt x="96" y="499"/>
                  </a:lnTo>
                  <a:lnTo>
                    <a:pt x="88" y="484"/>
                  </a:lnTo>
                  <a:lnTo>
                    <a:pt x="96" y="476"/>
                  </a:lnTo>
                  <a:lnTo>
                    <a:pt x="105" y="476"/>
                  </a:lnTo>
                  <a:lnTo>
                    <a:pt x="158" y="488"/>
                  </a:lnTo>
                  <a:lnTo>
                    <a:pt x="158" y="480"/>
                  </a:lnTo>
                  <a:lnTo>
                    <a:pt x="120" y="433"/>
                  </a:lnTo>
                  <a:lnTo>
                    <a:pt x="92" y="393"/>
                  </a:lnTo>
                  <a:lnTo>
                    <a:pt x="101" y="387"/>
                  </a:lnTo>
                  <a:lnTo>
                    <a:pt x="105" y="387"/>
                  </a:lnTo>
                  <a:lnTo>
                    <a:pt x="135" y="398"/>
                  </a:lnTo>
                  <a:lnTo>
                    <a:pt x="107" y="344"/>
                  </a:lnTo>
                  <a:lnTo>
                    <a:pt x="107" y="325"/>
                  </a:lnTo>
                  <a:lnTo>
                    <a:pt x="124" y="325"/>
                  </a:lnTo>
                  <a:lnTo>
                    <a:pt x="127" y="258"/>
                  </a:lnTo>
                  <a:lnTo>
                    <a:pt x="143" y="266"/>
                  </a:lnTo>
                  <a:lnTo>
                    <a:pt x="143" y="230"/>
                  </a:lnTo>
                  <a:lnTo>
                    <a:pt x="151" y="223"/>
                  </a:lnTo>
                  <a:lnTo>
                    <a:pt x="158" y="223"/>
                  </a:lnTo>
                  <a:lnTo>
                    <a:pt x="162" y="228"/>
                  </a:lnTo>
                  <a:lnTo>
                    <a:pt x="182" y="188"/>
                  </a:lnTo>
                  <a:lnTo>
                    <a:pt x="209" y="166"/>
                  </a:lnTo>
                  <a:lnTo>
                    <a:pt x="279" y="126"/>
                  </a:lnTo>
                  <a:lnTo>
                    <a:pt x="275" y="122"/>
                  </a:lnTo>
                  <a:lnTo>
                    <a:pt x="271" y="122"/>
                  </a:lnTo>
                  <a:lnTo>
                    <a:pt x="268" y="126"/>
                  </a:lnTo>
                  <a:lnTo>
                    <a:pt x="253" y="126"/>
                  </a:lnTo>
                  <a:lnTo>
                    <a:pt x="291" y="84"/>
                  </a:lnTo>
                  <a:lnTo>
                    <a:pt x="283" y="67"/>
                  </a:lnTo>
                  <a:lnTo>
                    <a:pt x="302" y="48"/>
                  </a:lnTo>
                  <a:lnTo>
                    <a:pt x="316" y="29"/>
                  </a:lnTo>
                  <a:lnTo>
                    <a:pt x="316" y="27"/>
                  </a:lnTo>
                  <a:lnTo>
                    <a:pt x="317" y="26"/>
                  </a:lnTo>
                  <a:lnTo>
                    <a:pt x="317" y="25"/>
                  </a:lnTo>
                  <a:lnTo>
                    <a:pt x="317" y="23"/>
                  </a:lnTo>
                  <a:lnTo>
                    <a:pt x="317" y="21"/>
                  </a:lnTo>
                  <a:lnTo>
                    <a:pt x="317" y="19"/>
                  </a:lnTo>
                  <a:lnTo>
                    <a:pt x="317" y="18"/>
                  </a:lnTo>
                  <a:lnTo>
                    <a:pt x="317" y="16"/>
                  </a:lnTo>
                  <a:lnTo>
                    <a:pt x="310" y="10"/>
                  </a:lnTo>
                  <a:lnTo>
                    <a:pt x="310" y="5"/>
                  </a:lnTo>
                  <a:lnTo>
                    <a:pt x="315" y="0"/>
                  </a:lnTo>
                  <a:lnTo>
                    <a:pt x="298" y="5"/>
                  </a:lnTo>
                  <a:close/>
                  <a:moveTo>
                    <a:pt x="320" y="240"/>
                  </a:moveTo>
                  <a:lnTo>
                    <a:pt x="319" y="233"/>
                  </a:lnTo>
                  <a:lnTo>
                    <a:pt x="319" y="225"/>
                  </a:lnTo>
                  <a:lnTo>
                    <a:pt x="319" y="217"/>
                  </a:lnTo>
                  <a:lnTo>
                    <a:pt x="319" y="208"/>
                  </a:lnTo>
                  <a:lnTo>
                    <a:pt x="317" y="200"/>
                  </a:lnTo>
                  <a:lnTo>
                    <a:pt x="317" y="192"/>
                  </a:lnTo>
                  <a:lnTo>
                    <a:pt x="317" y="182"/>
                  </a:lnTo>
                  <a:lnTo>
                    <a:pt x="317" y="174"/>
                  </a:lnTo>
                  <a:lnTo>
                    <a:pt x="309" y="173"/>
                  </a:lnTo>
                  <a:lnTo>
                    <a:pt x="301" y="171"/>
                  </a:lnTo>
                  <a:lnTo>
                    <a:pt x="294" y="171"/>
                  </a:lnTo>
                  <a:lnTo>
                    <a:pt x="286" y="173"/>
                  </a:lnTo>
                  <a:lnTo>
                    <a:pt x="279" y="173"/>
                  </a:lnTo>
                  <a:lnTo>
                    <a:pt x="272" y="175"/>
                  </a:lnTo>
                  <a:lnTo>
                    <a:pt x="267" y="177"/>
                  </a:lnTo>
                  <a:lnTo>
                    <a:pt x="262" y="180"/>
                  </a:lnTo>
                  <a:lnTo>
                    <a:pt x="264" y="181"/>
                  </a:lnTo>
                  <a:lnTo>
                    <a:pt x="260" y="184"/>
                  </a:lnTo>
                  <a:lnTo>
                    <a:pt x="260" y="185"/>
                  </a:lnTo>
                  <a:lnTo>
                    <a:pt x="260" y="186"/>
                  </a:lnTo>
                  <a:lnTo>
                    <a:pt x="254" y="186"/>
                  </a:lnTo>
                  <a:lnTo>
                    <a:pt x="228" y="200"/>
                  </a:lnTo>
                  <a:lnTo>
                    <a:pt x="295" y="200"/>
                  </a:lnTo>
                  <a:lnTo>
                    <a:pt x="317" y="215"/>
                  </a:lnTo>
                  <a:lnTo>
                    <a:pt x="298" y="243"/>
                  </a:lnTo>
                  <a:lnTo>
                    <a:pt x="320" y="240"/>
                  </a:lnTo>
                  <a:close/>
                  <a:moveTo>
                    <a:pt x="251" y="177"/>
                  </a:moveTo>
                  <a:lnTo>
                    <a:pt x="251" y="175"/>
                  </a:lnTo>
                  <a:lnTo>
                    <a:pt x="253" y="175"/>
                  </a:lnTo>
                  <a:lnTo>
                    <a:pt x="253" y="174"/>
                  </a:lnTo>
                  <a:lnTo>
                    <a:pt x="253" y="173"/>
                  </a:lnTo>
                  <a:lnTo>
                    <a:pt x="254" y="173"/>
                  </a:lnTo>
                  <a:lnTo>
                    <a:pt x="240" y="173"/>
                  </a:lnTo>
                  <a:lnTo>
                    <a:pt x="240" y="177"/>
                  </a:lnTo>
                  <a:lnTo>
                    <a:pt x="251" y="177"/>
                  </a:lnTo>
                  <a:close/>
                  <a:moveTo>
                    <a:pt x="258" y="164"/>
                  </a:moveTo>
                  <a:lnTo>
                    <a:pt x="260" y="162"/>
                  </a:lnTo>
                  <a:lnTo>
                    <a:pt x="261" y="160"/>
                  </a:lnTo>
                  <a:lnTo>
                    <a:pt x="262" y="158"/>
                  </a:lnTo>
                  <a:lnTo>
                    <a:pt x="264" y="156"/>
                  </a:lnTo>
                  <a:lnTo>
                    <a:pt x="265" y="154"/>
                  </a:lnTo>
                  <a:lnTo>
                    <a:pt x="265" y="152"/>
                  </a:lnTo>
                  <a:lnTo>
                    <a:pt x="267" y="149"/>
                  </a:lnTo>
                  <a:lnTo>
                    <a:pt x="268" y="148"/>
                  </a:lnTo>
                  <a:lnTo>
                    <a:pt x="249" y="160"/>
                  </a:lnTo>
                  <a:lnTo>
                    <a:pt x="253" y="160"/>
                  </a:lnTo>
                  <a:lnTo>
                    <a:pt x="258" y="164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Freeform 12"/>
            <p:cNvSpPr>
              <a:spLocks noEditPoints="1"/>
            </p:cNvSpPr>
            <p:nvPr/>
          </p:nvSpPr>
          <p:spPr bwMode="auto">
            <a:xfrm>
              <a:off x="405" y="3661"/>
              <a:ext cx="397" cy="223"/>
            </a:xfrm>
            <a:custGeom>
              <a:avLst/>
              <a:gdLst>
                <a:gd name="T0" fmla="*/ 83 w 794"/>
                <a:gd name="T1" fmla="*/ 17 h 447"/>
                <a:gd name="T2" fmla="*/ 82 w 794"/>
                <a:gd name="T3" fmla="*/ 19 h 447"/>
                <a:gd name="T4" fmla="*/ 81 w 794"/>
                <a:gd name="T5" fmla="*/ 26 h 447"/>
                <a:gd name="T6" fmla="*/ 81 w 794"/>
                <a:gd name="T7" fmla="*/ 33 h 447"/>
                <a:gd name="T8" fmla="*/ 79 w 794"/>
                <a:gd name="T9" fmla="*/ 31 h 447"/>
                <a:gd name="T10" fmla="*/ 76 w 794"/>
                <a:gd name="T11" fmla="*/ 31 h 447"/>
                <a:gd name="T12" fmla="*/ 75 w 794"/>
                <a:gd name="T13" fmla="*/ 33 h 447"/>
                <a:gd name="T14" fmla="*/ 73 w 794"/>
                <a:gd name="T15" fmla="*/ 38 h 447"/>
                <a:gd name="T16" fmla="*/ 70 w 794"/>
                <a:gd name="T17" fmla="*/ 44 h 447"/>
                <a:gd name="T18" fmla="*/ 68 w 794"/>
                <a:gd name="T19" fmla="*/ 42 h 447"/>
                <a:gd name="T20" fmla="*/ 67 w 794"/>
                <a:gd name="T21" fmla="*/ 44 h 447"/>
                <a:gd name="T22" fmla="*/ 66 w 794"/>
                <a:gd name="T23" fmla="*/ 45 h 447"/>
                <a:gd name="T24" fmla="*/ 62 w 794"/>
                <a:gd name="T25" fmla="*/ 46 h 447"/>
                <a:gd name="T26" fmla="*/ 61 w 794"/>
                <a:gd name="T27" fmla="*/ 48 h 447"/>
                <a:gd name="T28" fmla="*/ 60 w 794"/>
                <a:gd name="T29" fmla="*/ 48 h 447"/>
                <a:gd name="T30" fmla="*/ 52 w 794"/>
                <a:gd name="T31" fmla="*/ 48 h 447"/>
                <a:gd name="T32" fmla="*/ 47 w 794"/>
                <a:gd name="T33" fmla="*/ 48 h 447"/>
                <a:gd name="T34" fmla="*/ 49 w 794"/>
                <a:gd name="T35" fmla="*/ 50 h 447"/>
                <a:gd name="T36" fmla="*/ 48 w 794"/>
                <a:gd name="T37" fmla="*/ 51 h 447"/>
                <a:gd name="T38" fmla="*/ 26 w 794"/>
                <a:gd name="T39" fmla="*/ 43 h 447"/>
                <a:gd name="T40" fmla="*/ 26 w 794"/>
                <a:gd name="T41" fmla="*/ 46 h 447"/>
                <a:gd name="T42" fmla="*/ 22 w 794"/>
                <a:gd name="T43" fmla="*/ 35 h 447"/>
                <a:gd name="T44" fmla="*/ 22 w 794"/>
                <a:gd name="T45" fmla="*/ 31 h 447"/>
                <a:gd name="T46" fmla="*/ 19 w 794"/>
                <a:gd name="T47" fmla="*/ 28 h 447"/>
                <a:gd name="T48" fmla="*/ 23 w 794"/>
                <a:gd name="T49" fmla="*/ 24 h 447"/>
                <a:gd name="T50" fmla="*/ 22 w 794"/>
                <a:gd name="T51" fmla="*/ 23 h 447"/>
                <a:gd name="T52" fmla="*/ 19 w 794"/>
                <a:gd name="T53" fmla="*/ 23 h 447"/>
                <a:gd name="T54" fmla="*/ 12 w 794"/>
                <a:gd name="T55" fmla="*/ 18 h 447"/>
                <a:gd name="T56" fmla="*/ 5 w 794"/>
                <a:gd name="T57" fmla="*/ 34 h 447"/>
                <a:gd name="T58" fmla="*/ 5 w 794"/>
                <a:gd name="T59" fmla="*/ 35 h 447"/>
                <a:gd name="T60" fmla="*/ 9 w 794"/>
                <a:gd name="T61" fmla="*/ 43 h 447"/>
                <a:gd name="T62" fmla="*/ 22 w 794"/>
                <a:gd name="T63" fmla="*/ 48 h 447"/>
                <a:gd name="T64" fmla="*/ 33 w 794"/>
                <a:gd name="T65" fmla="*/ 51 h 447"/>
                <a:gd name="T66" fmla="*/ 36 w 794"/>
                <a:gd name="T67" fmla="*/ 55 h 447"/>
                <a:gd name="T68" fmla="*/ 73 w 794"/>
                <a:gd name="T69" fmla="*/ 44 h 447"/>
                <a:gd name="T70" fmla="*/ 93 w 794"/>
                <a:gd name="T71" fmla="*/ 24 h 447"/>
                <a:gd name="T72" fmla="*/ 99 w 794"/>
                <a:gd name="T73" fmla="*/ 15 h 447"/>
                <a:gd name="T74" fmla="*/ 97 w 794"/>
                <a:gd name="T75" fmla="*/ 15 h 447"/>
                <a:gd name="T76" fmla="*/ 96 w 794"/>
                <a:gd name="T77" fmla="*/ 14 h 447"/>
                <a:gd name="T78" fmla="*/ 94 w 794"/>
                <a:gd name="T79" fmla="*/ 12 h 447"/>
                <a:gd name="T80" fmla="*/ 93 w 794"/>
                <a:gd name="T81" fmla="*/ 10 h 447"/>
                <a:gd name="T82" fmla="*/ 92 w 794"/>
                <a:gd name="T83" fmla="*/ 11 h 447"/>
                <a:gd name="T84" fmla="*/ 89 w 794"/>
                <a:gd name="T85" fmla="*/ 6 h 447"/>
                <a:gd name="T86" fmla="*/ 84 w 794"/>
                <a:gd name="T87" fmla="*/ 6 h 447"/>
                <a:gd name="T88" fmla="*/ 82 w 794"/>
                <a:gd name="T89" fmla="*/ 3 h 447"/>
                <a:gd name="T90" fmla="*/ 82 w 794"/>
                <a:gd name="T91" fmla="*/ 5 h 447"/>
                <a:gd name="T92" fmla="*/ 84 w 794"/>
                <a:gd name="T93" fmla="*/ 10 h 447"/>
                <a:gd name="T94" fmla="*/ 83 w 794"/>
                <a:gd name="T95" fmla="*/ 10 h 447"/>
                <a:gd name="T96" fmla="*/ 14 w 794"/>
                <a:gd name="T97" fmla="*/ 11 h 447"/>
                <a:gd name="T98" fmla="*/ 15 w 794"/>
                <a:gd name="T99" fmla="*/ 9 h 447"/>
                <a:gd name="T100" fmla="*/ 17 w 794"/>
                <a:gd name="T101" fmla="*/ 5 h 447"/>
                <a:gd name="T102" fmla="*/ 18 w 794"/>
                <a:gd name="T103" fmla="*/ 2 h 447"/>
                <a:gd name="T104" fmla="*/ 17 w 794"/>
                <a:gd name="T105" fmla="*/ 5 h 447"/>
                <a:gd name="T106" fmla="*/ 11 w 794"/>
                <a:gd name="T107" fmla="*/ 15 h 447"/>
                <a:gd name="T108" fmla="*/ 11 w 794"/>
                <a:gd name="T109" fmla="*/ 17 h 44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94"/>
                <a:gd name="T166" fmla="*/ 0 h 447"/>
                <a:gd name="T167" fmla="*/ 794 w 794"/>
                <a:gd name="T168" fmla="*/ 447 h 44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94" h="447">
                  <a:moveTo>
                    <a:pt x="660" y="76"/>
                  </a:moveTo>
                  <a:lnTo>
                    <a:pt x="658" y="89"/>
                  </a:lnTo>
                  <a:lnTo>
                    <a:pt x="658" y="106"/>
                  </a:lnTo>
                  <a:lnTo>
                    <a:pt x="660" y="122"/>
                  </a:lnTo>
                  <a:lnTo>
                    <a:pt x="661" y="140"/>
                  </a:lnTo>
                  <a:lnTo>
                    <a:pt x="663" y="158"/>
                  </a:lnTo>
                  <a:lnTo>
                    <a:pt x="665" y="174"/>
                  </a:lnTo>
                  <a:lnTo>
                    <a:pt x="667" y="188"/>
                  </a:lnTo>
                  <a:lnTo>
                    <a:pt x="667" y="199"/>
                  </a:lnTo>
                  <a:lnTo>
                    <a:pt x="654" y="154"/>
                  </a:lnTo>
                  <a:lnTo>
                    <a:pt x="654" y="167"/>
                  </a:lnTo>
                  <a:lnTo>
                    <a:pt x="654" y="180"/>
                  </a:lnTo>
                  <a:lnTo>
                    <a:pt x="649" y="187"/>
                  </a:lnTo>
                  <a:lnTo>
                    <a:pt x="646" y="198"/>
                  </a:lnTo>
                  <a:lnTo>
                    <a:pt x="643" y="211"/>
                  </a:lnTo>
                  <a:lnTo>
                    <a:pt x="642" y="225"/>
                  </a:lnTo>
                  <a:lnTo>
                    <a:pt x="642" y="240"/>
                  </a:lnTo>
                  <a:lnTo>
                    <a:pt x="641" y="252"/>
                  </a:lnTo>
                  <a:lnTo>
                    <a:pt x="641" y="263"/>
                  </a:lnTo>
                  <a:lnTo>
                    <a:pt x="641" y="270"/>
                  </a:lnTo>
                  <a:lnTo>
                    <a:pt x="641" y="265"/>
                  </a:lnTo>
                  <a:lnTo>
                    <a:pt x="641" y="258"/>
                  </a:lnTo>
                  <a:lnTo>
                    <a:pt x="636" y="255"/>
                  </a:lnTo>
                  <a:lnTo>
                    <a:pt x="631" y="254"/>
                  </a:lnTo>
                  <a:lnTo>
                    <a:pt x="626" y="252"/>
                  </a:lnTo>
                  <a:lnTo>
                    <a:pt x="621" y="252"/>
                  </a:lnTo>
                  <a:lnTo>
                    <a:pt x="616" y="251"/>
                  </a:lnTo>
                  <a:lnTo>
                    <a:pt x="612" y="251"/>
                  </a:lnTo>
                  <a:lnTo>
                    <a:pt x="606" y="251"/>
                  </a:lnTo>
                  <a:lnTo>
                    <a:pt x="602" y="251"/>
                  </a:lnTo>
                  <a:lnTo>
                    <a:pt x="602" y="254"/>
                  </a:lnTo>
                  <a:lnTo>
                    <a:pt x="601" y="257"/>
                  </a:lnTo>
                  <a:lnTo>
                    <a:pt x="599" y="261"/>
                  </a:lnTo>
                  <a:lnTo>
                    <a:pt x="598" y="265"/>
                  </a:lnTo>
                  <a:lnTo>
                    <a:pt x="597" y="269"/>
                  </a:lnTo>
                  <a:lnTo>
                    <a:pt x="597" y="274"/>
                  </a:lnTo>
                  <a:lnTo>
                    <a:pt x="595" y="278"/>
                  </a:lnTo>
                  <a:lnTo>
                    <a:pt x="595" y="284"/>
                  </a:lnTo>
                  <a:lnTo>
                    <a:pt x="587" y="295"/>
                  </a:lnTo>
                  <a:lnTo>
                    <a:pt x="580" y="307"/>
                  </a:lnTo>
                  <a:lnTo>
                    <a:pt x="576" y="320"/>
                  </a:lnTo>
                  <a:lnTo>
                    <a:pt x="571" y="333"/>
                  </a:lnTo>
                  <a:lnTo>
                    <a:pt x="565" y="346"/>
                  </a:lnTo>
                  <a:lnTo>
                    <a:pt x="558" y="355"/>
                  </a:lnTo>
                  <a:lnTo>
                    <a:pt x="554" y="359"/>
                  </a:lnTo>
                  <a:lnTo>
                    <a:pt x="550" y="363"/>
                  </a:lnTo>
                  <a:lnTo>
                    <a:pt x="543" y="366"/>
                  </a:lnTo>
                  <a:lnTo>
                    <a:pt x="536" y="368"/>
                  </a:lnTo>
                  <a:lnTo>
                    <a:pt x="557" y="348"/>
                  </a:lnTo>
                  <a:lnTo>
                    <a:pt x="543" y="341"/>
                  </a:lnTo>
                  <a:lnTo>
                    <a:pt x="542" y="344"/>
                  </a:lnTo>
                  <a:lnTo>
                    <a:pt x="539" y="347"/>
                  </a:lnTo>
                  <a:lnTo>
                    <a:pt x="538" y="350"/>
                  </a:lnTo>
                  <a:lnTo>
                    <a:pt x="536" y="351"/>
                  </a:lnTo>
                  <a:lnTo>
                    <a:pt x="534" y="354"/>
                  </a:lnTo>
                  <a:lnTo>
                    <a:pt x="532" y="357"/>
                  </a:lnTo>
                  <a:lnTo>
                    <a:pt x="528" y="359"/>
                  </a:lnTo>
                  <a:lnTo>
                    <a:pt x="524" y="361"/>
                  </a:lnTo>
                  <a:lnTo>
                    <a:pt x="524" y="362"/>
                  </a:lnTo>
                  <a:lnTo>
                    <a:pt x="521" y="363"/>
                  </a:lnTo>
                  <a:lnTo>
                    <a:pt x="517" y="365"/>
                  </a:lnTo>
                  <a:lnTo>
                    <a:pt x="512" y="368"/>
                  </a:lnTo>
                  <a:lnTo>
                    <a:pt x="505" y="370"/>
                  </a:lnTo>
                  <a:lnTo>
                    <a:pt x="501" y="372"/>
                  </a:lnTo>
                  <a:lnTo>
                    <a:pt x="498" y="373"/>
                  </a:lnTo>
                  <a:lnTo>
                    <a:pt x="498" y="374"/>
                  </a:lnTo>
                  <a:lnTo>
                    <a:pt x="498" y="381"/>
                  </a:lnTo>
                  <a:lnTo>
                    <a:pt x="498" y="387"/>
                  </a:lnTo>
                  <a:lnTo>
                    <a:pt x="495" y="387"/>
                  </a:lnTo>
                  <a:lnTo>
                    <a:pt x="494" y="387"/>
                  </a:lnTo>
                  <a:lnTo>
                    <a:pt x="491" y="387"/>
                  </a:lnTo>
                  <a:lnTo>
                    <a:pt x="488" y="387"/>
                  </a:lnTo>
                  <a:lnTo>
                    <a:pt x="486" y="387"/>
                  </a:lnTo>
                  <a:lnTo>
                    <a:pt x="483" y="387"/>
                  </a:lnTo>
                  <a:lnTo>
                    <a:pt x="482" y="387"/>
                  </a:lnTo>
                  <a:lnTo>
                    <a:pt x="479" y="387"/>
                  </a:lnTo>
                  <a:lnTo>
                    <a:pt x="471" y="387"/>
                  </a:lnTo>
                  <a:lnTo>
                    <a:pt x="457" y="387"/>
                  </a:lnTo>
                  <a:lnTo>
                    <a:pt x="440" y="385"/>
                  </a:lnTo>
                  <a:lnTo>
                    <a:pt x="423" y="385"/>
                  </a:lnTo>
                  <a:lnTo>
                    <a:pt x="405" y="385"/>
                  </a:lnTo>
                  <a:lnTo>
                    <a:pt x="390" y="387"/>
                  </a:lnTo>
                  <a:lnTo>
                    <a:pt x="383" y="388"/>
                  </a:lnTo>
                  <a:lnTo>
                    <a:pt x="379" y="389"/>
                  </a:lnTo>
                  <a:lnTo>
                    <a:pt x="376" y="391"/>
                  </a:lnTo>
                  <a:lnTo>
                    <a:pt x="375" y="394"/>
                  </a:lnTo>
                  <a:lnTo>
                    <a:pt x="379" y="395"/>
                  </a:lnTo>
                  <a:lnTo>
                    <a:pt x="383" y="396"/>
                  </a:lnTo>
                  <a:lnTo>
                    <a:pt x="386" y="398"/>
                  </a:lnTo>
                  <a:lnTo>
                    <a:pt x="387" y="400"/>
                  </a:lnTo>
                  <a:lnTo>
                    <a:pt x="388" y="405"/>
                  </a:lnTo>
                  <a:lnTo>
                    <a:pt x="391" y="407"/>
                  </a:lnTo>
                  <a:lnTo>
                    <a:pt x="392" y="410"/>
                  </a:lnTo>
                  <a:lnTo>
                    <a:pt x="394" y="413"/>
                  </a:lnTo>
                  <a:lnTo>
                    <a:pt x="383" y="410"/>
                  </a:lnTo>
                  <a:lnTo>
                    <a:pt x="358" y="402"/>
                  </a:lnTo>
                  <a:lnTo>
                    <a:pt x="324" y="389"/>
                  </a:lnTo>
                  <a:lnTo>
                    <a:pt x="285" y="374"/>
                  </a:lnTo>
                  <a:lnTo>
                    <a:pt x="247" y="359"/>
                  </a:lnTo>
                  <a:lnTo>
                    <a:pt x="213" y="344"/>
                  </a:lnTo>
                  <a:lnTo>
                    <a:pt x="199" y="337"/>
                  </a:lnTo>
                  <a:lnTo>
                    <a:pt x="189" y="332"/>
                  </a:lnTo>
                  <a:lnTo>
                    <a:pt x="183" y="326"/>
                  </a:lnTo>
                  <a:lnTo>
                    <a:pt x="180" y="322"/>
                  </a:lnTo>
                  <a:lnTo>
                    <a:pt x="213" y="368"/>
                  </a:lnTo>
                  <a:lnTo>
                    <a:pt x="194" y="315"/>
                  </a:lnTo>
                  <a:lnTo>
                    <a:pt x="161" y="315"/>
                  </a:lnTo>
                  <a:lnTo>
                    <a:pt x="162" y="304"/>
                  </a:lnTo>
                  <a:lnTo>
                    <a:pt x="165" y="292"/>
                  </a:lnTo>
                  <a:lnTo>
                    <a:pt x="169" y="283"/>
                  </a:lnTo>
                  <a:lnTo>
                    <a:pt x="172" y="272"/>
                  </a:lnTo>
                  <a:lnTo>
                    <a:pt x="172" y="266"/>
                  </a:lnTo>
                  <a:lnTo>
                    <a:pt x="172" y="261"/>
                  </a:lnTo>
                  <a:lnTo>
                    <a:pt x="172" y="257"/>
                  </a:lnTo>
                  <a:lnTo>
                    <a:pt x="169" y="251"/>
                  </a:lnTo>
                  <a:lnTo>
                    <a:pt x="166" y="247"/>
                  </a:lnTo>
                  <a:lnTo>
                    <a:pt x="162" y="241"/>
                  </a:lnTo>
                  <a:lnTo>
                    <a:pt x="155" y="236"/>
                  </a:lnTo>
                  <a:lnTo>
                    <a:pt x="148" y="232"/>
                  </a:lnTo>
                  <a:lnTo>
                    <a:pt x="151" y="230"/>
                  </a:lnTo>
                  <a:lnTo>
                    <a:pt x="156" y="225"/>
                  </a:lnTo>
                  <a:lnTo>
                    <a:pt x="162" y="219"/>
                  </a:lnTo>
                  <a:lnTo>
                    <a:pt x="167" y="213"/>
                  </a:lnTo>
                  <a:lnTo>
                    <a:pt x="173" y="206"/>
                  </a:lnTo>
                  <a:lnTo>
                    <a:pt x="178" y="199"/>
                  </a:lnTo>
                  <a:lnTo>
                    <a:pt x="184" y="195"/>
                  </a:lnTo>
                  <a:lnTo>
                    <a:pt x="187" y="193"/>
                  </a:lnTo>
                  <a:lnTo>
                    <a:pt x="183" y="192"/>
                  </a:lnTo>
                  <a:lnTo>
                    <a:pt x="177" y="192"/>
                  </a:lnTo>
                  <a:lnTo>
                    <a:pt x="172" y="191"/>
                  </a:lnTo>
                  <a:lnTo>
                    <a:pt x="167" y="189"/>
                  </a:lnTo>
                  <a:lnTo>
                    <a:pt x="162" y="188"/>
                  </a:lnTo>
                  <a:lnTo>
                    <a:pt x="158" y="188"/>
                  </a:lnTo>
                  <a:lnTo>
                    <a:pt x="152" y="187"/>
                  </a:lnTo>
                  <a:lnTo>
                    <a:pt x="148" y="187"/>
                  </a:lnTo>
                  <a:lnTo>
                    <a:pt x="174" y="115"/>
                  </a:lnTo>
                  <a:lnTo>
                    <a:pt x="117" y="115"/>
                  </a:lnTo>
                  <a:lnTo>
                    <a:pt x="117" y="121"/>
                  </a:lnTo>
                  <a:lnTo>
                    <a:pt x="98" y="147"/>
                  </a:lnTo>
                  <a:lnTo>
                    <a:pt x="102" y="151"/>
                  </a:lnTo>
                  <a:lnTo>
                    <a:pt x="102" y="189"/>
                  </a:lnTo>
                  <a:lnTo>
                    <a:pt x="55" y="241"/>
                  </a:lnTo>
                  <a:lnTo>
                    <a:pt x="21" y="263"/>
                  </a:lnTo>
                  <a:lnTo>
                    <a:pt x="25" y="263"/>
                  </a:lnTo>
                  <a:lnTo>
                    <a:pt x="40" y="272"/>
                  </a:lnTo>
                  <a:lnTo>
                    <a:pt x="36" y="276"/>
                  </a:lnTo>
                  <a:lnTo>
                    <a:pt x="12" y="276"/>
                  </a:lnTo>
                  <a:lnTo>
                    <a:pt x="12" y="280"/>
                  </a:lnTo>
                  <a:lnTo>
                    <a:pt x="25" y="280"/>
                  </a:lnTo>
                  <a:lnTo>
                    <a:pt x="36" y="284"/>
                  </a:lnTo>
                  <a:lnTo>
                    <a:pt x="32" y="287"/>
                  </a:lnTo>
                  <a:lnTo>
                    <a:pt x="0" y="303"/>
                  </a:lnTo>
                  <a:lnTo>
                    <a:pt x="67" y="303"/>
                  </a:lnTo>
                  <a:lnTo>
                    <a:pt x="89" y="318"/>
                  </a:lnTo>
                  <a:lnTo>
                    <a:pt x="70" y="346"/>
                  </a:lnTo>
                  <a:lnTo>
                    <a:pt x="110" y="341"/>
                  </a:lnTo>
                  <a:lnTo>
                    <a:pt x="117" y="350"/>
                  </a:lnTo>
                  <a:lnTo>
                    <a:pt x="121" y="373"/>
                  </a:lnTo>
                  <a:lnTo>
                    <a:pt x="176" y="380"/>
                  </a:lnTo>
                  <a:lnTo>
                    <a:pt x="176" y="388"/>
                  </a:lnTo>
                  <a:lnTo>
                    <a:pt x="188" y="388"/>
                  </a:lnTo>
                  <a:lnTo>
                    <a:pt x="218" y="392"/>
                  </a:lnTo>
                  <a:lnTo>
                    <a:pt x="218" y="405"/>
                  </a:lnTo>
                  <a:lnTo>
                    <a:pt x="250" y="405"/>
                  </a:lnTo>
                  <a:lnTo>
                    <a:pt x="258" y="411"/>
                  </a:lnTo>
                  <a:lnTo>
                    <a:pt x="258" y="416"/>
                  </a:lnTo>
                  <a:lnTo>
                    <a:pt x="250" y="422"/>
                  </a:lnTo>
                  <a:lnTo>
                    <a:pt x="246" y="422"/>
                  </a:lnTo>
                  <a:lnTo>
                    <a:pt x="292" y="428"/>
                  </a:lnTo>
                  <a:lnTo>
                    <a:pt x="284" y="443"/>
                  </a:lnTo>
                  <a:lnTo>
                    <a:pt x="288" y="443"/>
                  </a:lnTo>
                  <a:lnTo>
                    <a:pt x="292" y="447"/>
                  </a:lnTo>
                  <a:lnTo>
                    <a:pt x="366" y="422"/>
                  </a:lnTo>
                  <a:lnTo>
                    <a:pt x="473" y="381"/>
                  </a:lnTo>
                  <a:lnTo>
                    <a:pt x="584" y="354"/>
                  </a:lnTo>
                  <a:lnTo>
                    <a:pt x="654" y="291"/>
                  </a:lnTo>
                  <a:lnTo>
                    <a:pt x="682" y="276"/>
                  </a:lnTo>
                  <a:lnTo>
                    <a:pt x="697" y="257"/>
                  </a:lnTo>
                  <a:lnTo>
                    <a:pt x="716" y="248"/>
                  </a:lnTo>
                  <a:lnTo>
                    <a:pt x="743" y="195"/>
                  </a:lnTo>
                  <a:lnTo>
                    <a:pt x="782" y="151"/>
                  </a:lnTo>
                  <a:lnTo>
                    <a:pt x="794" y="136"/>
                  </a:lnTo>
                  <a:lnTo>
                    <a:pt x="786" y="128"/>
                  </a:lnTo>
                  <a:lnTo>
                    <a:pt x="786" y="126"/>
                  </a:lnTo>
                  <a:lnTo>
                    <a:pt x="785" y="126"/>
                  </a:lnTo>
                  <a:lnTo>
                    <a:pt x="782" y="125"/>
                  </a:lnTo>
                  <a:lnTo>
                    <a:pt x="779" y="124"/>
                  </a:lnTo>
                  <a:lnTo>
                    <a:pt x="778" y="124"/>
                  </a:lnTo>
                  <a:lnTo>
                    <a:pt x="775" y="122"/>
                  </a:lnTo>
                  <a:lnTo>
                    <a:pt x="774" y="122"/>
                  </a:lnTo>
                  <a:lnTo>
                    <a:pt x="772" y="122"/>
                  </a:lnTo>
                  <a:lnTo>
                    <a:pt x="771" y="122"/>
                  </a:lnTo>
                  <a:lnTo>
                    <a:pt x="770" y="119"/>
                  </a:lnTo>
                  <a:lnTo>
                    <a:pt x="768" y="115"/>
                  </a:lnTo>
                  <a:lnTo>
                    <a:pt x="765" y="113"/>
                  </a:lnTo>
                  <a:lnTo>
                    <a:pt x="763" y="108"/>
                  </a:lnTo>
                  <a:lnTo>
                    <a:pt x="760" y="104"/>
                  </a:lnTo>
                  <a:lnTo>
                    <a:pt x="757" y="102"/>
                  </a:lnTo>
                  <a:lnTo>
                    <a:pt x="753" y="99"/>
                  </a:lnTo>
                  <a:lnTo>
                    <a:pt x="750" y="96"/>
                  </a:lnTo>
                  <a:lnTo>
                    <a:pt x="750" y="89"/>
                  </a:lnTo>
                  <a:lnTo>
                    <a:pt x="750" y="82"/>
                  </a:lnTo>
                  <a:lnTo>
                    <a:pt x="745" y="82"/>
                  </a:lnTo>
                  <a:lnTo>
                    <a:pt x="742" y="84"/>
                  </a:lnTo>
                  <a:lnTo>
                    <a:pt x="739" y="85"/>
                  </a:lnTo>
                  <a:lnTo>
                    <a:pt x="739" y="87"/>
                  </a:lnTo>
                  <a:lnTo>
                    <a:pt x="738" y="87"/>
                  </a:lnTo>
                  <a:lnTo>
                    <a:pt x="737" y="88"/>
                  </a:lnTo>
                  <a:lnTo>
                    <a:pt x="735" y="89"/>
                  </a:lnTo>
                  <a:lnTo>
                    <a:pt x="731" y="89"/>
                  </a:lnTo>
                  <a:lnTo>
                    <a:pt x="731" y="51"/>
                  </a:lnTo>
                  <a:lnTo>
                    <a:pt x="726" y="51"/>
                  </a:lnTo>
                  <a:lnTo>
                    <a:pt x="720" y="51"/>
                  </a:lnTo>
                  <a:lnTo>
                    <a:pt x="712" y="52"/>
                  </a:lnTo>
                  <a:lnTo>
                    <a:pt x="705" y="54"/>
                  </a:lnTo>
                  <a:lnTo>
                    <a:pt x="697" y="55"/>
                  </a:lnTo>
                  <a:lnTo>
                    <a:pt x="689" y="56"/>
                  </a:lnTo>
                  <a:lnTo>
                    <a:pt x="680" y="56"/>
                  </a:lnTo>
                  <a:lnTo>
                    <a:pt x="674" y="56"/>
                  </a:lnTo>
                  <a:lnTo>
                    <a:pt x="671" y="54"/>
                  </a:lnTo>
                  <a:lnTo>
                    <a:pt x="667" y="49"/>
                  </a:lnTo>
                  <a:lnTo>
                    <a:pt x="664" y="44"/>
                  </a:lnTo>
                  <a:lnTo>
                    <a:pt x="660" y="39"/>
                  </a:lnTo>
                  <a:lnTo>
                    <a:pt x="657" y="33"/>
                  </a:lnTo>
                  <a:lnTo>
                    <a:pt x="653" y="29"/>
                  </a:lnTo>
                  <a:lnTo>
                    <a:pt x="650" y="25"/>
                  </a:lnTo>
                  <a:lnTo>
                    <a:pt x="647" y="25"/>
                  </a:lnTo>
                  <a:lnTo>
                    <a:pt x="647" y="29"/>
                  </a:lnTo>
                  <a:lnTo>
                    <a:pt x="649" y="36"/>
                  </a:lnTo>
                  <a:lnTo>
                    <a:pt x="652" y="45"/>
                  </a:lnTo>
                  <a:lnTo>
                    <a:pt x="654" y="56"/>
                  </a:lnTo>
                  <a:lnTo>
                    <a:pt x="657" y="66"/>
                  </a:lnTo>
                  <a:lnTo>
                    <a:pt x="661" y="74"/>
                  </a:lnTo>
                  <a:lnTo>
                    <a:pt x="664" y="81"/>
                  </a:lnTo>
                  <a:lnTo>
                    <a:pt x="667" y="82"/>
                  </a:lnTo>
                  <a:lnTo>
                    <a:pt x="667" y="85"/>
                  </a:lnTo>
                  <a:lnTo>
                    <a:pt x="665" y="87"/>
                  </a:lnTo>
                  <a:lnTo>
                    <a:pt x="663" y="87"/>
                  </a:lnTo>
                  <a:lnTo>
                    <a:pt x="661" y="87"/>
                  </a:lnTo>
                  <a:lnTo>
                    <a:pt x="660" y="85"/>
                  </a:lnTo>
                  <a:lnTo>
                    <a:pt x="658" y="84"/>
                  </a:lnTo>
                  <a:lnTo>
                    <a:pt x="658" y="81"/>
                  </a:lnTo>
                  <a:lnTo>
                    <a:pt x="660" y="76"/>
                  </a:lnTo>
                  <a:close/>
                  <a:moveTo>
                    <a:pt x="117" y="95"/>
                  </a:moveTo>
                  <a:lnTo>
                    <a:pt x="118" y="92"/>
                  </a:lnTo>
                  <a:lnTo>
                    <a:pt x="119" y="88"/>
                  </a:lnTo>
                  <a:lnTo>
                    <a:pt x="121" y="85"/>
                  </a:lnTo>
                  <a:lnTo>
                    <a:pt x="122" y="81"/>
                  </a:lnTo>
                  <a:lnTo>
                    <a:pt x="124" y="78"/>
                  </a:lnTo>
                  <a:lnTo>
                    <a:pt x="125" y="74"/>
                  </a:lnTo>
                  <a:lnTo>
                    <a:pt x="126" y="70"/>
                  </a:lnTo>
                  <a:lnTo>
                    <a:pt x="128" y="67"/>
                  </a:lnTo>
                  <a:lnTo>
                    <a:pt x="117" y="85"/>
                  </a:lnTo>
                  <a:lnTo>
                    <a:pt x="117" y="95"/>
                  </a:lnTo>
                  <a:close/>
                  <a:moveTo>
                    <a:pt x="135" y="47"/>
                  </a:moveTo>
                  <a:lnTo>
                    <a:pt x="136" y="41"/>
                  </a:lnTo>
                  <a:lnTo>
                    <a:pt x="137" y="34"/>
                  </a:lnTo>
                  <a:lnTo>
                    <a:pt x="140" y="29"/>
                  </a:lnTo>
                  <a:lnTo>
                    <a:pt x="141" y="22"/>
                  </a:lnTo>
                  <a:lnTo>
                    <a:pt x="143" y="17"/>
                  </a:lnTo>
                  <a:lnTo>
                    <a:pt x="144" y="11"/>
                  </a:lnTo>
                  <a:lnTo>
                    <a:pt x="146" y="6"/>
                  </a:lnTo>
                  <a:lnTo>
                    <a:pt x="146" y="0"/>
                  </a:lnTo>
                  <a:lnTo>
                    <a:pt x="125" y="30"/>
                  </a:lnTo>
                  <a:lnTo>
                    <a:pt x="135" y="47"/>
                  </a:lnTo>
                  <a:close/>
                  <a:moveTo>
                    <a:pt x="91" y="121"/>
                  </a:moveTo>
                  <a:lnTo>
                    <a:pt x="89" y="121"/>
                  </a:lnTo>
                  <a:lnTo>
                    <a:pt x="88" y="122"/>
                  </a:lnTo>
                  <a:lnTo>
                    <a:pt x="88" y="124"/>
                  </a:lnTo>
                  <a:lnTo>
                    <a:pt x="87" y="125"/>
                  </a:lnTo>
                  <a:lnTo>
                    <a:pt x="85" y="125"/>
                  </a:lnTo>
                  <a:lnTo>
                    <a:pt x="85" y="126"/>
                  </a:lnTo>
                  <a:lnTo>
                    <a:pt x="84" y="128"/>
                  </a:lnTo>
                  <a:lnTo>
                    <a:pt x="82" y="128"/>
                  </a:lnTo>
                  <a:lnTo>
                    <a:pt x="82" y="139"/>
                  </a:lnTo>
                  <a:lnTo>
                    <a:pt x="102" y="113"/>
                  </a:lnTo>
                  <a:lnTo>
                    <a:pt x="95" y="121"/>
                  </a:lnTo>
                  <a:lnTo>
                    <a:pt x="91" y="121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13"/>
            <p:cNvSpPr>
              <a:spLocks/>
            </p:cNvSpPr>
            <p:nvPr/>
          </p:nvSpPr>
          <p:spPr bwMode="auto">
            <a:xfrm>
              <a:off x="1156" y="3692"/>
              <a:ext cx="49" cy="81"/>
            </a:xfrm>
            <a:custGeom>
              <a:avLst/>
              <a:gdLst>
                <a:gd name="T0" fmla="*/ 9 w 99"/>
                <a:gd name="T1" fmla="*/ 1 h 162"/>
                <a:gd name="T2" fmla="*/ 8 w 99"/>
                <a:gd name="T3" fmla="*/ 3 h 162"/>
                <a:gd name="T4" fmla="*/ 7 w 99"/>
                <a:gd name="T5" fmla="*/ 3 h 162"/>
                <a:gd name="T6" fmla="*/ 6 w 99"/>
                <a:gd name="T7" fmla="*/ 3 h 162"/>
                <a:gd name="T8" fmla="*/ 5 w 99"/>
                <a:gd name="T9" fmla="*/ 5 h 162"/>
                <a:gd name="T10" fmla="*/ 5 w 99"/>
                <a:gd name="T11" fmla="*/ 5 h 162"/>
                <a:gd name="T12" fmla="*/ 5 w 99"/>
                <a:gd name="T13" fmla="*/ 5 h 162"/>
                <a:gd name="T14" fmla="*/ 5 w 99"/>
                <a:gd name="T15" fmla="*/ 5 h 162"/>
                <a:gd name="T16" fmla="*/ 4 w 99"/>
                <a:gd name="T17" fmla="*/ 6 h 162"/>
                <a:gd name="T18" fmla="*/ 4 w 99"/>
                <a:gd name="T19" fmla="*/ 6 h 162"/>
                <a:gd name="T20" fmla="*/ 3 w 99"/>
                <a:gd name="T21" fmla="*/ 7 h 162"/>
                <a:gd name="T22" fmla="*/ 2 w 99"/>
                <a:gd name="T23" fmla="*/ 7 h 162"/>
                <a:gd name="T24" fmla="*/ 1 w 99"/>
                <a:gd name="T25" fmla="*/ 9 h 162"/>
                <a:gd name="T26" fmla="*/ 1 w 99"/>
                <a:gd name="T27" fmla="*/ 9 h 162"/>
                <a:gd name="T28" fmla="*/ 2 w 99"/>
                <a:gd name="T29" fmla="*/ 10 h 162"/>
                <a:gd name="T30" fmla="*/ 3 w 99"/>
                <a:gd name="T31" fmla="*/ 10 h 162"/>
                <a:gd name="T32" fmla="*/ 3 w 99"/>
                <a:gd name="T33" fmla="*/ 11 h 162"/>
                <a:gd name="T34" fmla="*/ 2 w 99"/>
                <a:gd name="T35" fmla="*/ 13 h 162"/>
                <a:gd name="T36" fmla="*/ 1 w 99"/>
                <a:gd name="T37" fmla="*/ 13 h 162"/>
                <a:gd name="T38" fmla="*/ 0 w 99"/>
                <a:gd name="T39" fmla="*/ 14 h 162"/>
                <a:gd name="T40" fmla="*/ 0 w 99"/>
                <a:gd name="T41" fmla="*/ 15 h 162"/>
                <a:gd name="T42" fmla="*/ 0 w 99"/>
                <a:gd name="T43" fmla="*/ 17 h 162"/>
                <a:gd name="T44" fmla="*/ 1 w 99"/>
                <a:gd name="T45" fmla="*/ 16 h 162"/>
                <a:gd name="T46" fmla="*/ 3 w 99"/>
                <a:gd name="T47" fmla="*/ 15 h 162"/>
                <a:gd name="T48" fmla="*/ 4 w 99"/>
                <a:gd name="T49" fmla="*/ 15 h 162"/>
                <a:gd name="T50" fmla="*/ 4 w 99"/>
                <a:gd name="T51" fmla="*/ 20 h 162"/>
                <a:gd name="T52" fmla="*/ 6 w 99"/>
                <a:gd name="T53" fmla="*/ 20 h 162"/>
                <a:gd name="T54" fmla="*/ 8 w 99"/>
                <a:gd name="T55" fmla="*/ 20 h 162"/>
                <a:gd name="T56" fmla="*/ 10 w 99"/>
                <a:gd name="T57" fmla="*/ 19 h 162"/>
                <a:gd name="T58" fmla="*/ 11 w 99"/>
                <a:gd name="T59" fmla="*/ 18 h 162"/>
                <a:gd name="T60" fmla="*/ 12 w 99"/>
                <a:gd name="T61" fmla="*/ 18 h 162"/>
                <a:gd name="T62" fmla="*/ 11 w 99"/>
                <a:gd name="T63" fmla="*/ 19 h 162"/>
                <a:gd name="T64" fmla="*/ 9 w 99"/>
                <a:gd name="T65" fmla="*/ 19 h 162"/>
                <a:gd name="T66" fmla="*/ 8 w 99"/>
                <a:gd name="T67" fmla="*/ 19 h 162"/>
                <a:gd name="T68" fmla="*/ 8 w 99"/>
                <a:gd name="T69" fmla="*/ 18 h 162"/>
                <a:gd name="T70" fmla="*/ 9 w 99"/>
                <a:gd name="T71" fmla="*/ 17 h 162"/>
                <a:gd name="T72" fmla="*/ 10 w 99"/>
                <a:gd name="T73" fmla="*/ 15 h 162"/>
                <a:gd name="T74" fmla="*/ 10 w 99"/>
                <a:gd name="T75" fmla="*/ 14 h 162"/>
                <a:gd name="T76" fmla="*/ 8 w 99"/>
                <a:gd name="T77" fmla="*/ 13 h 162"/>
                <a:gd name="T78" fmla="*/ 9 w 99"/>
                <a:gd name="T79" fmla="*/ 12 h 162"/>
                <a:gd name="T80" fmla="*/ 9 w 99"/>
                <a:gd name="T81" fmla="*/ 10 h 162"/>
                <a:gd name="T82" fmla="*/ 10 w 99"/>
                <a:gd name="T83" fmla="*/ 10 h 162"/>
                <a:gd name="T84" fmla="*/ 9 w 99"/>
                <a:gd name="T85" fmla="*/ 6 h 162"/>
                <a:gd name="T86" fmla="*/ 7 w 99"/>
                <a:gd name="T87" fmla="*/ 6 h 162"/>
                <a:gd name="T88" fmla="*/ 7 w 99"/>
                <a:gd name="T89" fmla="*/ 5 h 162"/>
                <a:gd name="T90" fmla="*/ 7 w 99"/>
                <a:gd name="T91" fmla="*/ 3 h 162"/>
                <a:gd name="T92" fmla="*/ 8 w 99"/>
                <a:gd name="T93" fmla="*/ 1 h 162"/>
                <a:gd name="T94" fmla="*/ 7 w 99"/>
                <a:gd name="T95" fmla="*/ 1 h 162"/>
                <a:gd name="T96" fmla="*/ 5 w 99"/>
                <a:gd name="T97" fmla="*/ 3 h 162"/>
                <a:gd name="T98" fmla="*/ 3 w 99"/>
                <a:gd name="T99" fmla="*/ 5 h 162"/>
                <a:gd name="T100" fmla="*/ 2 w 99"/>
                <a:gd name="T101" fmla="*/ 6 h 162"/>
                <a:gd name="T102" fmla="*/ 2 w 99"/>
                <a:gd name="T103" fmla="*/ 7 h 16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9"/>
                <a:gd name="T157" fmla="*/ 0 h 162"/>
                <a:gd name="T158" fmla="*/ 99 w 99"/>
                <a:gd name="T159" fmla="*/ 162 h 16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9" h="162">
                  <a:moveTo>
                    <a:pt x="19" y="59"/>
                  </a:moveTo>
                  <a:lnTo>
                    <a:pt x="72" y="13"/>
                  </a:lnTo>
                  <a:lnTo>
                    <a:pt x="69" y="15"/>
                  </a:lnTo>
                  <a:lnTo>
                    <a:pt x="66" y="19"/>
                  </a:lnTo>
                  <a:lnTo>
                    <a:pt x="62" y="22"/>
                  </a:lnTo>
                  <a:lnTo>
                    <a:pt x="58" y="25"/>
                  </a:lnTo>
                  <a:lnTo>
                    <a:pt x="55" y="28"/>
                  </a:lnTo>
                  <a:lnTo>
                    <a:pt x="51" y="30"/>
                  </a:lnTo>
                  <a:lnTo>
                    <a:pt x="48" y="32"/>
                  </a:lnTo>
                  <a:lnTo>
                    <a:pt x="45" y="33"/>
                  </a:lnTo>
                  <a:lnTo>
                    <a:pt x="45" y="34"/>
                  </a:lnTo>
                  <a:lnTo>
                    <a:pt x="44" y="37"/>
                  </a:lnTo>
                  <a:lnTo>
                    <a:pt x="44" y="40"/>
                  </a:lnTo>
                  <a:lnTo>
                    <a:pt x="43" y="43"/>
                  </a:lnTo>
                  <a:lnTo>
                    <a:pt x="41" y="44"/>
                  </a:lnTo>
                  <a:lnTo>
                    <a:pt x="40" y="47"/>
                  </a:lnTo>
                  <a:lnTo>
                    <a:pt x="40" y="50"/>
                  </a:lnTo>
                  <a:lnTo>
                    <a:pt x="39" y="52"/>
                  </a:lnTo>
                  <a:lnTo>
                    <a:pt x="36" y="52"/>
                  </a:lnTo>
                  <a:lnTo>
                    <a:pt x="33" y="54"/>
                  </a:lnTo>
                  <a:lnTo>
                    <a:pt x="29" y="56"/>
                  </a:lnTo>
                  <a:lnTo>
                    <a:pt x="26" y="59"/>
                  </a:lnTo>
                  <a:lnTo>
                    <a:pt x="22" y="61"/>
                  </a:lnTo>
                  <a:lnTo>
                    <a:pt x="19" y="63"/>
                  </a:lnTo>
                  <a:lnTo>
                    <a:pt x="15" y="65"/>
                  </a:lnTo>
                  <a:lnTo>
                    <a:pt x="13" y="65"/>
                  </a:lnTo>
                  <a:lnTo>
                    <a:pt x="14" y="67"/>
                  </a:lnTo>
                  <a:lnTo>
                    <a:pt x="15" y="71"/>
                  </a:lnTo>
                  <a:lnTo>
                    <a:pt x="17" y="74"/>
                  </a:lnTo>
                  <a:lnTo>
                    <a:pt x="19" y="78"/>
                  </a:lnTo>
                  <a:lnTo>
                    <a:pt x="22" y="81"/>
                  </a:lnTo>
                  <a:lnTo>
                    <a:pt x="24" y="85"/>
                  </a:lnTo>
                  <a:lnTo>
                    <a:pt x="25" y="88"/>
                  </a:lnTo>
                  <a:lnTo>
                    <a:pt x="26" y="91"/>
                  </a:lnTo>
                  <a:lnTo>
                    <a:pt x="19" y="104"/>
                  </a:lnTo>
                  <a:lnTo>
                    <a:pt x="17" y="104"/>
                  </a:lnTo>
                  <a:lnTo>
                    <a:pt x="14" y="107"/>
                  </a:lnTo>
                  <a:lnTo>
                    <a:pt x="11" y="110"/>
                  </a:lnTo>
                  <a:lnTo>
                    <a:pt x="7" y="114"/>
                  </a:lnTo>
                  <a:lnTo>
                    <a:pt x="4" y="118"/>
                  </a:lnTo>
                  <a:lnTo>
                    <a:pt x="2" y="124"/>
                  </a:lnTo>
                  <a:lnTo>
                    <a:pt x="0" y="126"/>
                  </a:lnTo>
                  <a:lnTo>
                    <a:pt x="0" y="130"/>
                  </a:lnTo>
                  <a:lnTo>
                    <a:pt x="4" y="129"/>
                  </a:lnTo>
                  <a:lnTo>
                    <a:pt x="10" y="129"/>
                  </a:lnTo>
                  <a:lnTo>
                    <a:pt x="15" y="128"/>
                  </a:lnTo>
                  <a:lnTo>
                    <a:pt x="19" y="126"/>
                  </a:lnTo>
                  <a:lnTo>
                    <a:pt x="25" y="125"/>
                  </a:lnTo>
                  <a:lnTo>
                    <a:pt x="29" y="125"/>
                  </a:lnTo>
                  <a:lnTo>
                    <a:pt x="35" y="124"/>
                  </a:lnTo>
                  <a:lnTo>
                    <a:pt x="39" y="124"/>
                  </a:lnTo>
                  <a:lnTo>
                    <a:pt x="39" y="162"/>
                  </a:lnTo>
                  <a:lnTo>
                    <a:pt x="47" y="162"/>
                  </a:lnTo>
                  <a:lnTo>
                    <a:pt x="54" y="161"/>
                  </a:lnTo>
                  <a:lnTo>
                    <a:pt x="61" y="159"/>
                  </a:lnTo>
                  <a:lnTo>
                    <a:pt x="67" y="158"/>
                  </a:lnTo>
                  <a:lnTo>
                    <a:pt x="74" y="155"/>
                  </a:lnTo>
                  <a:lnTo>
                    <a:pt x="80" y="151"/>
                  </a:lnTo>
                  <a:lnTo>
                    <a:pt x="85" y="147"/>
                  </a:lnTo>
                  <a:lnTo>
                    <a:pt x="91" y="143"/>
                  </a:lnTo>
                  <a:lnTo>
                    <a:pt x="98" y="143"/>
                  </a:lnTo>
                  <a:lnTo>
                    <a:pt x="99" y="144"/>
                  </a:lnTo>
                  <a:lnTo>
                    <a:pt x="96" y="144"/>
                  </a:lnTo>
                  <a:lnTo>
                    <a:pt x="91" y="146"/>
                  </a:lnTo>
                  <a:lnTo>
                    <a:pt x="83" y="147"/>
                  </a:lnTo>
                  <a:lnTo>
                    <a:pt x="76" y="148"/>
                  </a:lnTo>
                  <a:lnTo>
                    <a:pt x="69" y="150"/>
                  </a:lnTo>
                  <a:lnTo>
                    <a:pt x="65" y="150"/>
                  </a:lnTo>
                  <a:lnTo>
                    <a:pt x="66" y="147"/>
                  </a:lnTo>
                  <a:lnTo>
                    <a:pt x="67" y="143"/>
                  </a:lnTo>
                  <a:lnTo>
                    <a:pt x="72" y="140"/>
                  </a:lnTo>
                  <a:lnTo>
                    <a:pt x="74" y="136"/>
                  </a:lnTo>
                  <a:lnTo>
                    <a:pt x="78" y="130"/>
                  </a:lnTo>
                  <a:lnTo>
                    <a:pt x="81" y="126"/>
                  </a:lnTo>
                  <a:lnTo>
                    <a:pt x="84" y="122"/>
                  </a:lnTo>
                  <a:lnTo>
                    <a:pt x="84" y="117"/>
                  </a:lnTo>
                  <a:lnTo>
                    <a:pt x="65" y="117"/>
                  </a:lnTo>
                  <a:lnTo>
                    <a:pt x="66" y="111"/>
                  </a:lnTo>
                  <a:lnTo>
                    <a:pt x="67" y="106"/>
                  </a:lnTo>
                  <a:lnTo>
                    <a:pt x="72" y="100"/>
                  </a:lnTo>
                  <a:lnTo>
                    <a:pt x="74" y="93"/>
                  </a:lnTo>
                  <a:lnTo>
                    <a:pt x="78" y="87"/>
                  </a:lnTo>
                  <a:lnTo>
                    <a:pt x="81" y="80"/>
                  </a:lnTo>
                  <a:lnTo>
                    <a:pt x="84" y="73"/>
                  </a:lnTo>
                  <a:lnTo>
                    <a:pt x="84" y="65"/>
                  </a:lnTo>
                  <a:lnTo>
                    <a:pt x="72" y="52"/>
                  </a:lnTo>
                  <a:lnTo>
                    <a:pt x="58" y="59"/>
                  </a:lnTo>
                  <a:lnTo>
                    <a:pt x="59" y="51"/>
                  </a:lnTo>
                  <a:lnTo>
                    <a:pt x="59" y="44"/>
                  </a:lnTo>
                  <a:lnTo>
                    <a:pt x="61" y="37"/>
                  </a:lnTo>
                  <a:lnTo>
                    <a:pt x="62" y="29"/>
                  </a:lnTo>
                  <a:lnTo>
                    <a:pt x="63" y="22"/>
                  </a:lnTo>
                  <a:lnTo>
                    <a:pt x="63" y="15"/>
                  </a:lnTo>
                  <a:lnTo>
                    <a:pt x="65" y="7"/>
                  </a:lnTo>
                  <a:lnTo>
                    <a:pt x="65" y="0"/>
                  </a:lnTo>
                  <a:lnTo>
                    <a:pt x="62" y="3"/>
                  </a:lnTo>
                  <a:lnTo>
                    <a:pt x="56" y="8"/>
                  </a:lnTo>
                  <a:lnTo>
                    <a:pt x="47" y="17"/>
                  </a:lnTo>
                  <a:lnTo>
                    <a:pt x="37" y="26"/>
                  </a:lnTo>
                  <a:lnTo>
                    <a:pt x="28" y="37"/>
                  </a:lnTo>
                  <a:lnTo>
                    <a:pt x="21" y="47"/>
                  </a:lnTo>
                  <a:lnTo>
                    <a:pt x="19" y="51"/>
                  </a:lnTo>
                  <a:lnTo>
                    <a:pt x="18" y="54"/>
                  </a:lnTo>
                  <a:lnTo>
                    <a:pt x="18" y="56"/>
                  </a:lnTo>
                  <a:lnTo>
                    <a:pt x="19" y="59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Freeform 14"/>
            <p:cNvSpPr>
              <a:spLocks/>
            </p:cNvSpPr>
            <p:nvPr/>
          </p:nvSpPr>
          <p:spPr bwMode="auto">
            <a:xfrm>
              <a:off x="1201" y="3617"/>
              <a:ext cx="81" cy="140"/>
            </a:xfrm>
            <a:custGeom>
              <a:avLst/>
              <a:gdLst>
                <a:gd name="T0" fmla="*/ 1 w 162"/>
                <a:gd name="T1" fmla="*/ 5 h 279"/>
                <a:gd name="T2" fmla="*/ 3 w 162"/>
                <a:gd name="T3" fmla="*/ 2 h 279"/>
                <a:gd name="T4" fmla="*/ 5 w 162"/>
                <a:gd name="T5" fmla="*/ 1 h 279"/>
                <a:gd name="T6" fmla="*/ 6 w 162"/>
                <a:gd name="T7" fmla="*/ 1 h 279"/>
                <a:gd name="T8" fmla="*/ 7 w 162"/>
                <a:gd name="T9" fmla="*/ 2 h 279"/>
                <a:gd name="T10" fmla="*/ 7 w 162"/>
                <a:gd name="T11" fmla="*/ 2 h 279"/>
                <a:gd name="T12" fmla="*/ 8 w 162"/>
                <a:gd name="T13" fmla="*/ 4 h 279"/>
                <a:gd name="T14" fmla="*/ 9 w 162"/>
                <a:gd name="T15" fmla="*/ 3 h 279"/>
                <a:gd name="T16" fmla="*/ 9 w 162"/>
                <a:gd name="T17" fmla="*/ 2 h 279"/>
                <a:gd name="T18" fmla="*/ 10 w 162"/>
                <a:gd name="T19" fmla="*/ 5 h 279"/>
                <a:gd name="T20" fmla="*/ 10 w 162"/>
                <a:gd name="T21" fmla="*/ 11 h 279"/>
                <a:gd name="T22" fmla="*/ 9 w 162"/>
                <a:gd name="T23" fmla="*/ 16 h 279"/>
                <a:gd name="T24" fmla="*/ 10 w 162"/>
                <a:gd name="T25" fmla="*/ 17 h 279"/>
                <a:gd name="T26" fmla="*/ 10 w 162"/>
                <a:gd name="T27" fmla="*/ 18 h 279"/>
                <a:gd name="T28" fmla="*/ 10 w 162"/>
                <a:gd name="T29" fmla="*/ 19 h 279"/>
                <a:gd name="T30" fmla="*/ 10 w 162"/>
                <a:gd name="T31" fmla="*/ 23 h 279"/>
                <a:gd name="T32" fmla="*/ 10 w 162"/>
                <a:gd name="T33" fmla="*/ 25 h 279"/>
                <a:gd name="T34" fmla="*/ 13 w 162"/>
                <a:gd name="T35" fmla="*/ 24 h 279"/>
                <a:gd name="T36" fmla="*/ 17 w 162"/>
                <a:gd name="T37" fmla="*/ 23 h 279"/>
                <a:gd name="T38" fmla="*/ 15 w 162"/>
                <a:gd name="T39" fmla="*/ 24 h 279"/>
                <a:gd name="T40" fmla="*/ 15 w 162"/>
                <a:gd name="T41" fmla="*/ 26 h 279"/>
                <a:gd name="T42" fmla="*/ 17 w 162"/>
                <a:gd name="T43" fmla="*/ 26 h 279"/>
                <a:gd name="T44" fmla="*/ 18 w 162"/>
                <a:gd name="T45" fmla="*/ 26 h 279"/>
                <a:gd name="T46" fmla="*/ 20 w 162"/>
                <a:gd name="T47" fmla="*/ 26 h 279"/>
                <a:gd name="T48" fmla="*/ 20 w 162"/>
                <a:gd name="T49" fmla="*/ 28 h 279"/>
                <a:gd name="T50" fmla="*/ 17 w 162"/>
                <a:gd name="T51" fmla="*/ 29 h 279"/>
                <a:gd name="T52" fmla="*/ 14 w 162"/>
                <a:gd name="T53" fmla="*/ 29 h 279"/>
                <a:gd name="T54" fmla="*/ 10 w 162"/>
                <a:gd name="T55" fmla="*/ 30 h 279"/>
                <a:gd name="T56" fmla="*/ 8 w 162"/>
                <a:gd name="T57" fmla="*/ 33 h 279"/>
                <a:gd name="T58" fmla="*/ 5 w 162"/>
                <a:gd name="T59" fmla="*/ 35 h 279"/>
                <a:gd name="T60" fmla="*/ 5 w 162"/>
                <a:gd name="T61" fmla="*/ 35 h 279"/>
                <a:gd name="T62" fmla="*/ 5 w 162"/>
                <a:gd name="T63" fmla="*/ 35 h 279"/>
                <a:gd name="T64" fmla="*/ 5 w 162"/>
                <a:gd name="T65" fmla="*/ 34 h 279"/>
                <a:gd name="T66" fmla="*/ 3 w 162"/>
                <a:gd name="T67" fmla="*/ 32 h 279"/>
                <a:gd name="T68" fmla="*/ 3 w 162"/>
                <a:gd name="T69" fmla="*/ 29 h 279"/>
                <a:gd name="T70" fmla="*/ 5 w 162"/>
                <a:gd name="T71" fmla="*/ 26 h 279"/>
                <a:gd name="T72" fmla="*/ 1 w 162"/>
                <a:gd name="T73" fmla="*/ 24 h 279"/>
                <a:gd name="T74" fmla="*/ 5 w 162"/>
                <a:gd name="T75" fmla="*/ 20 h 279"/>
                <a:gd name="T76" fmla="*/ 7 w 162"/>
                <a:gd name="T77" fmla="*/ 17 h 279"/>
                <a:gd name="T78" fmla="*/ 5 w 162"/>
                <a:gd name="T79" fmla="*/ 17 h 279"/>
                <a:gd name="T80" fmla="*/ 5 w 162"/>
                <a:gd name="T81" fmla="*/ 17 h 279"/>
                <a:gd name="T82" fmla="*/ 5 w 162"/>
                <a:gd name="T83" fmla="*/ 5 h 279"/>
                <a:gd name="T84" fmla="*/ 3 w 162"/>
                <a:gd name="T85" fmla="*/ 6 h 279"/>
                <a:gd name="T86" fmla="*/ 1 w 162"/>
                <a:gd name="T87" fmla="*/ 7 h 279"/>
                <a:gd name="T88" fmla="*/ 1 w 162"/>
                <a:gd name="T89" fmla="*/ 6 h 279"/>
                <a:gd name="T90" fmla="*/ 2 w 162"/>
                <a:gd name="T91" fmla="*/ 4 h 279"/>
                <a:gd name="T92" fmla="*/ 3 w 162"/>
                <a:gd name="T93" fmla="*/ 2 h 279"/>
                <a:gd name="T94" fmla="*/ 3 w 162"/>
                <a:gd name="T95" fmla="*/ 2 h 279"/>
                <a:gd name="T96" fmla="*/ 1 w 162"/>
                <a:gd name="T97" fmla="*/ 4 h 279"/>
                <a:gd name="T98" fmla="*/ 0 w 162"/>
                <a:gd name="T99" fmla="*/ 5 h 27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2"/>
                <a:gd name="T151" fmla="*/ 0 h 279"/>
                <a:gd name="T152" fmla="*/ 162 w 162"/>
                <a:gd name="T153" fmla="*/ 279 h 27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2" h="279">
                  <a:moveTo>
                    <a:pt x="13" y="52"/>
                  </a:moveTo>
                  <a:lnTo>
                    <a:pt x="13" y="44"/>
                  </a:lnTo>
                  <a:lnTo>
                    <a:pt x="15" y="35"/>
                  </a:lnTo>
                  <a:lnTo>
                    <a:pt x="19" y="27"/>
                  </a:lnTo>
                  <a:lnTo>
                    <a:pt x="23" y="19"/>
                  </a:lnTo>
                  <a:lnTo>
                    <a:pt x="29" y="11"/>
                  </a:lnTo>
                  <a:lnTo>
                    <a:pt x="35" y="5"/>
                  </a:lnTo>
                  <a:lnTo>
                    <a:pt x="38" y="4"/>
                  </a:lnTo>
                  <a:lnTo>
                    <a:pt x="42" y="1"/>
                  </a:lnTo>
                  <a:lnTo>
                    <a:pt x="48" y="1"/>
                  </a:lnTo>
                  <a:lnTo>
                    <a:pt x="52" y="0"/>
                  </a:lnTo>
                  <a:lnTo>
                    <a:pt x="52" y="3"/>
                  </a:lnTo>
                  <a:lnTo>
                    <a:pt x="53" y="5"/>
                  </a:lnTo>
                  <a:lnTo>
                    <a:pt x="55" y="7"/>
                  </a:lnTo>
                  <a:lnTo>
                    <a:pt x="56" y="9"/>
                  </a:lnTo>
                  <a:lnTo>
                    <a:pt x="57" y="11"/>
                  </a:lnTo>
                  <a:lnTo>
                    <a:pt x="60" y="12"/>
                  </a:lnTo>
                  <a:lnTo>
                    <a:pt x="63" y="13"/>
                  </a:lnTo>
                  <a:lnTo>
                    <a:pt x="64" y="13"/>
                  </a:lnTo>
                  <a:lnTo>
                    <a:pt x="64" y="19"/>
                  </a:lnTo>
                  <a:lnTo>
                    <a:pt x="64" y="26"/>
                  </a:lnTo>
                  <a:lnTo>
                    <a:pt x="66" y="23"/>
                  </a:lnTo>
                  <a:lnTo>
                    <a:pt x="66" y="22"/>
                  </a:lnTo>
                  <a:lnTo>
                    <a:pt x="67" y="19"/>
                  </a:lnTo>
                  <a:lnTo>
                    <a:pt x="68" y="18"/>
                  </a:lnTo>
                  <a:lnTo>
                    <a:pt x="71" y="15"/>
                  </a:lnTo>
                  <a:lnTo>
                    <a:pt x="72" y="15"/>
                  </a:lnTo>
                  <a:lnTo>
                    <a:pt x="75" y="13"/>
                  </a:lnTo>
                  <a:lnTo>
                    <a:pt x="78" y="13"/>
                  </a:lnTo>
                  <a:lnTo>
                    <a:pt x="78" y="34"/>
                  </a:lnTo>
                  <a:lnTo>
                    <a:pt x="78" y="52"/>
                  </a:lnTo>
                  <a:lnTo>
                    <a:pt x="79" y="67"/>
                  </a:lnTo>
                  <a:lnTo>
                    <a:pt x="78" y="82"/>
                  </a:lnTo>
                  <a:lnTo>
                    <a:pt x="78" y="96"/>
                  </a:lnTo>
                  <a:lnTo>
                    <a:pt x="75" y="109"/>
                  </a:lnTo>
                  <a:lnTo>
                    <a:pt x="71" y="122"/>
                  </a:lnTo>
                  <a:lnTo>
                    <a:pt x="64" y="137"/>
                  </a:lnTo>
                  <a:lnTo>
                    <a:pt x="71" y="134"/>
                  </a:lnTo>
                  <a:lnTo>
                    <a:pt x="77" y="134"/>
                  </a:lnTo>
                  <a:lnTo>
                    <a:pt x="81" y="134"/>
                  </a:lnTo>
                  <a:lnTo>
                    <a:pt x="83" y="135"/>
                  </a:lnTo>
                  <a:lnTo>
                    <a:pt x="85" y="137"/>
                  </a:lnTo>
                  <a:lnTo>
                    <a:pt x="86" y="141"/>
                  </a:lnTo>
                  <a:lnTo>
                    <a:pt x="86" y="144"/>
                  </a:lnTo>
                  <a:lnTo>
                    <a:pt x="86" y="148"/>
                  </a:lnTo>
                  <a:lnTo>
                    <a:pt x="83" y="159"/>
                  </a:lnTo>
                  <a:lnTo>
                    <a:pt x="81" y="170"/>
                  </a:lnTo>
                  <a:lnTo>
                    <a:pt x="79" y="182"/>
                  </a:lnTo>
                  <a:lnTo>
                    <a:pt x="78" y="194"/>
                  </a:lnTo>
                  <a:lnTo>
                    <a:pt x="81" y="194"/>
                  </a:lnTo>
                  <a:lnTo>
                    <a:pt x="86" y="193"/>
                  </a:lnTo>
                  <a:lnTo>
                    <a:pt x="92" y="190"/>
                  </a:lnTo>
                  <a:lnTo>
                    <a:pt x="98" y="188"/>
                  </a:lnTo>
                  <a:lnTo>
                    <a:pt x="107" y="186"/>
                  </a:lnTo>
                  <a:lnTo>
                    <a:pt x="114" y="183"/>
                  </a:lnTo>
                  <a:lnTo>
                    <a:pt x="122" y="182"/>
                  </a:lnTo>
                  <a:lnTo>
                    <a:pt x="130" y="182"/>
                  </a:lnTo>
                  <a:lnTo>
                    <a:pt x="129" y="185"/>
                  </a:lnTo>
                  <a:lnTo>
                    <a:pt x="129" y="188"/>
                  </a:lnTo>
                  <a:lnTo>
                    <a:pt x="127" y="190"/>
                  </a:lnTo>
                  <a:lnTo>
                    <a:pt x="126" y="194"/>
                  </a:lnTo>
                  <a:lnTo>
                    <a:pt x="125" y="199"/>
                  </a:lnTo>
                  <a:lnTo>
                    <a:pt x="125" y="201"/>
                  </a:lnTo>
                  <a:lnTo>
                    <a:pt x="123" y="205"/>
                  </a:lnTo>
                  <a:lnTo>
                    <a:pt x="123" y="208"/>
                  </a:lnTo>
                  <a:lnTo>
                    <a:pt x="129" y="207"/>
                  </a:lnTo>
                  <a:lnTo>
                    <a:pt x="133" y="207"/>
                  </a:lnTo>
                  <a:lnTo>
                    <a:pt x="138" y="205"/>
                  </a:lnTo>
                  <a:lnTo>
                    <a:pt x="142" y="204"/>
                  </a:lnTo>
                  <a:lnTo>
                    <a:pt x="148" y="203"/>
                  </a:lnTo>
                  <a:lnTo>
                    <a:pt x="152" y="203"/>
                  </a:lnTo>
                  <a:lnTo>
                    <a:pt x="157" y="201"/>
                  </a:lnTo>
                  <a:lnTo>
                    <a:pt x="162" y="201"/>
                  </a:lnTo>
                  <a:lnTo>
                    <a:pt x="162" y="220"/>
                  </a:lnTo>
                  <a:lnTo>
                    <a:pt x="157" y="220"/>
                  </a:lnTo>
                  <a:lnTo>
                    <a:pt x="151" y="222"/>
                  </a:lnTo>
                  <a:lnTo>
                    <a:pt x="142" y="223"/>
                  </a:lnTo>
                  <a:lnTo>
                    <a:pt x="134" y="225"/>
                  </a:lnTo>
                  <a:lnTo>
                    <a:pt x="125" y="226"/>
                  </a:lnTo>
                  <a:lnTo>
                    <a:pt x="118" y="229"/>
                  </a:lnTo>
                  <a:lnTo>
                    <a:pt x="112" y="231"/>
                  </a:lnTo>
                  <a:lnTo>
                    <a:pt x="111" y="233"/>
                  </a:lnTo>
                  <a:lnTo>
                    <a:pt x="90" y="233"/>
                  </a:lnTo>
                  <a:lnTo>
                    <a:pt x="85" y="240"/>
                  </a:lnTo>
                  <a:lnTo>
                    <a:pt x="79" y="247"/>
                  </a:lnTo>
                  <a:lnTo>
                    <a:pt x="71" y="253"/>
                  </a:lnTo>
                  <a:lnTo>
                    <a:pt x="64" y="262"/>
                  </a:lnTo>
                  <a:lnTo>
                    <a:pt x="56" y="268"/>
                  </a:lnTo>
                  <a:lnTo>
                    <a:pt x="48" y="274"/>
                  </a:lnTo>
                  <a:lnTo>
                    <a:pt x="40" y="278"/>
                  </a:lnTo>
                  <a:lnTo>
                    <a:pt x="33" y="279"/>
                  </a:lnTo>
                  <a:lnTo>
                    <a:pt x="33" y="278"/>
                  </a:lnTo>
                  <a:lnTo>
                    <a:pt x="34" y="278"/>
                  </a:lnTo>
                  <a:lnTo>
                    <a:pt x="34" y="277"/>
                  </a:lnTo>
                  <a:lnTo>
                    <a:pt x="35" y="275"/>
                  </a:lnTo>
                  <a:lnTo>
                    <a:pt x="37" y="273"/>
                  </a:lnTo>
                  <a:lnTo>
                    <a:pt x="38" y="271"/>
                  </a:lnTo>
                  <a:lnTo>
                    <a:pt x="38" y="268"/>
                  </a:lnTo>
                  <a:lnTo>
                    <a:pt x="38" y="266"/>
                  </a:lnTo>
                  <a:lnTo>
                    <a:pt x="19" y="266"/>
                  </a:lnTo>
                  <a:lnTo>
                    <a:pt x="20" y="259"/>
                  </a:lnTo>
                  <a:lnTo>
                    <a:pt x="22" y="251"/>
                  </a:lnTo>
                  <a:lnTo>
                    <a:pt x="26" y="242"/>
                  </a:lnTo>
                  <a:lnTo>
                    <a:pt x="29" y="233"/>
                  </a:lnTo>
                  <a:lnTo>
                    <a:pt x="31" y="225"/>
                  </a:lnTo>
                  <a:lnTo>
                    <a:pt x="33" y="216"/>
                  </a:lnTo>
                  <a:lnTo>
                    <a:pt x="34" y="208"/>
                  </a:lnTo>
                  <a:lnTo>
                    <a:pt x="33" y="201"/>
                  </a:lnTo>
                  <a:lnTo>
                    <a:pt x="0" y="201"/>
                  </a:lnTo>
                  <a:lnTo>
                    <a:pt x="5" y="193"/>
                  </a:lnTo>
                  <a:lnTo>
                    <a:pt x="12" y="185"/>
                  </a:lnTo>
                  <a:lnTo>
                    <a:pt x="19" y="175"/>
                  </a:lnTo>
                  <a:lnTo>
                    <a:pt x="27" y="166"/>
                  </a:lnTo>
                  <a:lnTo>
                    <a:pt x="34" y="156"/>
                  </a:lnTo>
                  <a:lnTo>
                    <a:pt x="42" y="146"/>
                  </a:lnTo>
                  <a:lnTo>
                    <a:pt x="50" y="138"/>
                  </a:lnTo>
                  <a:lnTo>
                    <a:pt x="59" y="130"/>
                  </a:lnTo>
                  <a:lnTo>
                    <a:pt x="56" y="130"/>
                  </a:lnTo>
                  <a:lnTo>
                    <a:pt x="52" y="131"/>
                  </a:lnTo>
                  <a:lnTo>
                    <a:pt x="46" y="131"/>
                  </a:lnTo>
                  <a:lnTo>
                    <a:pt x="42" y="133"/>
                  </a:lnTo>
                  <a:lnTo>
                    <a:pt x="37" y="134"/>
                  </a:lnTo>
                  <a:lnTo>
                    <a:pt x="33" y="135"/>
                  </a:lnTo>
                  <a:lnTo>
                    <a:pt x="29" y="135"/>
                  </a:lnTo>
                  <a:lnTo>
                    <a:pt x="26" y="137"/>
                  </a:lnTo>
                  <a:lnTo>
                    <a:pt x="45" y="40"/>
                  </a:lnTo>
                  <a:lnTo>
                    <a:pt x="40" y="40"/>
                  </a:lnTo>
                  <a:lnTo>
                    <a:pt x="34" y="41"/>
                  </a:lnTo>
                  <a:lnTo>
                    <a:pt x="29" y="44"/>
                  </a:lnTo>
                  <a:lnTo>
                    <a:pt x="23" y="45"/>
                  </a:lnTo>
                  <a:lnTo>
                    <a:pt x="16" y="48"/>
                  </a:lnTo>
                  <a:lnTo>
                    <a:pt x="11" y="51"/>
                  </a:lnTo>
                  <a:lnTo>
                    <a:pt x="5" y="52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7" y="41"/>
                  </a:lnTo>
                  <a:lnTo>
                    <a:pt x="11" y="35"/>
                  </a:lnTo>
                  <a:lnTo>
                    <a:pt x="16" y="30"/>
                  </a:lnTo>
                  <a:lnTo>
                    <a:pt x="20" y="23"/>
                  </a:lnTo>
                  <a:lnTo>
                    <a:pt x="26" y="18"/>
                  </a:lnTo>
                  <a:lnTo>
                    <a:pt x="30" y="12"/>
                  </a:lnTo>
                  <a:lnTo>
                    <a:pt x="33" y="7"/>
                  </a:lnTo>
                  <a:lnTo>
                    <a:pt x="26" y="11"/>
                  </a:lnTo>
                  <a:lnTo>
                    <a:pt x="20" y="15"/>
                  </a:lnTo>
                  <a:lnTo>
                    <a:pt x="15" y="19"/>
                  </a:lnTo>
                  <a:lnTo>
                    <a:pt x="11" y="23"/>
                  </a:lnTo>
                  <a:lnTo>
                    <a:pt x="8" y="26"/>
                  </a:lnTo>
                  <a:lnTo>
                    <a:pt x="5" y="30"/>
                  </a:lnTo>
                  <a:lnTo>
                    <a:pt x="2" y="34"/>
                  </a:lnTo>
                  <a:lnTo>
                    <a:pt x="0" y="40"/>
                  </a:lnTo>
                  <a:lnTo>
                    <a:pt x="13" y="52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Freeform 15"/>
            <p:cNvSpPr>
              <a:spLocks/>
            </p:cNvSpPr>
            <p:nvPr/>
          </p:nvSpPr>
          <p:spPr bwMode="auto">
            <a:xfrm>
              <a:off x="846" y="3734"/>
              <a:ext cx="235" cy="205"/>
            </a:xfrm>
            <a:custGeom>
              <a:avLst/>
              <a:gdLst>
                <a:gd name="T0" fmla="*/ 32 w 471"/>
                <a:gd name="T1" fmla="*/ 3 h 410"/>
                <a:gd name="T2" fmla="*/ 34 w 471"/>
                <a:gd name="T3" fmla="*/ 2 h 410"/>
                <a:gd name="T4" fmla="*/ 37 w 471"/>
                <a:gd name="T5" fmla="*/ 1 h 410"/>
                <a:gd name="T6" fmla="*/ 36 w 471"/>
                <a:gd name="T7" fmla="*/ 3 h 410"/>
                <a:gd name="T8" fmla="*/ 35 w 471"/>
                <a:gd name="T9" fmla="*/ 6 h 410"/>
                <a:gd name="T10" fmla="*/ 36 w 471"/>
                <a:gd name="T11" fmla="*/ 7 h 410"/>
                <a:gd name="T12" fmla="*/ 42 w 471"/>
                <a:gd name="T13" fmla="*/ 6 h 410"/>
                <a:gd name="T14" fmla="*/ 48 w 471"/>
                <a:gd name="T15" fmla="*/ 3 h 410"/>
                <a:gd name="T16" fmla="*/ 48 w 471"/>
                <a:gd name="T17" fmla="*/ 7 h 410"/>
                <a:gd name="T18" fmla="*/ 46 w 471"/>
                <a:gd name="T19" fmla="*/ 12 h 410"/>
                <a:gd name="T20" fmla="*/ 43 w 471"/>
                <a:gd name="T21" fmla="*/ 17 h 410"/>
                <a:gd name="T22" fmla="*/ 44 w 471"/>
                <a:gd name="T23" fmla="*/ 17 h 410"/>
                <a:gd name="T24" fmla="*/ 44 w 471"/>
                <a:gd name="T25" fmla="*/ 15 h 410"/>
                <a:gd name="T26" fmla="*/ 45 w 471"/>
                <a:gd name="T27" fmla="*/ 15 h 410"/>
                <a:gd name="T28" fmla="*/ 45 w 471"/>
                <a:gd name="T29" fmla="*/ 18 h 410"/>
                <a:gd name="T30" fmla="*/ 44 w 471"/>
                <a:gd name="T31" fmla="*/ 20 h 410"/>
                <a:gd name="T32" fmla="*/ 45 w 471"/>
                <a:gd name="T33" fmla="*/ 20 h 410"/>
                <a:gd name="T34" fmla="*/ 47 w 471"/>
                <a:gd name="T35" fmla="*/ 19 h 410"/>
                <a:gd name="T36" fmla="*/ 49 w 471"/>
                <a:gd name="T37" fmla="*/ 19 h 410"/>
                <a:gd name="T38" fmla="*/ 49 w 471"/>
                <a:gd name="T39" fmla="*/ 25 h 410"/>
                <a:gd name="T40" fmla="*/ 48 w 471"/>
                <a:gd name="T41" fmla="*/ 30 h 410"/>
                <a:gd name="T42" fmla="*/ 48 w 471"/>
                <a:gd name="T43" fmla="*/ 35 h 410"/>
                <a:gd name="T44" fmla="*/ 49 w 471"/>
                <a:gd name="T45" fmla="*/ 35 h 410"/>
                <a:gd name="T46" fmla="*/ 49 w 471"/>
                <a:gd name="T47" fmla="*/ 34 h 410"/>
                <a:gd name="T48" fmla="*/ 50 w 471"/>
                <a:gd name="T49" fmla="*/ 35 h 410"/>
                <a:gd name="T50" fmla="*/ 50 w 471"/>
                <a:gd name="T51" fmla="*/ 38 h 410"/>
                <a:gd name="T52" fmla="*/ 49 w 471"/>
                <a:gd name="T53" fmla="*/ 40 h 410"/>
                <a:gd name="T54" fmla="*/ 51 w 471"/>
                <a:gd name="T55" fmla="*/ 40 h 410"/>
                <a:gd name="T56" fmla="*/ 53 w 471"/>
                <a:gd name="T57" fmla="*/ 39 h 410"/>
                <a:gd name="T58" fmla="*/ 54 w 471"/>
                <a:gd name="T59" fmla="*/ 42 h 410"/>
                <a:gd name="T60" fmla="*/ 56 w 471"/>
                <a:gd name="T61" fmla="*/ 42 h 410"/>
                <a:gd name="T62" fmla="*/ 57 w 471"/>
                <a:gd name="T63" fmla="*/ 43 h 410"/>
                <a:gd name="T64" fmla="*/ 58 w 471"/>
                <a:gd name="T65" fmla="*/ 51 h 410"/>
                <a:gd name="T66" fmla="*/ 54 w 471"/>
                <a:gd name="T67" fmla="*/ 44 h 410"/>
                <a:gd name="T68" fmla="*/ 47 w 471"/>
                <a:gd name="T69" fmla="*/ 40 h 410"/>
                <a:gd name="T70" fmla="*/ 43 w 471"/>
                <a:gd name="T71" fmla="*/ 31 h 410"/>
                <a:gd name="T72" fmla="*/ 41 w 471"/>
                <a:gd name="T73" fmla="*/ 29 h 410"/>
                <a:gd name="T74" fmla="*/ 38 w 471"/>
                <a:gd name="T75" fmla="*/ 31 h 410"/>
                <a:gd name="T76" fmla="*/ 36 w 471"/>
                <a:gd name="T77" fmla="*/ 23 h 410"/>
                <a:gd name="T78" fmla="*/ 36 w 471"/>
                <a:gd name="T79" fmla="*/ 19 h 410"/>
                <a:gd name="T80" fmla="*/ 34 w 471"/>
                <a:gd name="T81" fmla="*/ 13 h 410"/>
                <a:gd name="T82" fmla="*/ 32 w 471"/>
                <a:gd name="T83" fmla="*/ 11 h 410"/>
                <a:gd name="T84" fmla="*/ 27 w 471"/>
                <a:gd name="T85" fmla="*/ 7 h 410"/>
                <a:gd name="T86" fmla="*/ 25 w 471"/>
                <a:gd name="T87" fmla="*/ 6 h 410"/>
                <a:gd name="T88" fmla="*/ 18 w 471"/>
                <a:gd name="T89" fmla="*/ 5 h 410"/>
                <a:gd name="T90" fmla="*/ 9 w 471"/>
                <a:gd name="T91" fmla="*/ 6 h 410"/>
                <a:gd name="T92" fmla="*/ 6 w 471"/>
                <a:gd name="T93" fmla="*/ 3 h 410"/>
                <a:gd name="T94" fmla="*/ 1 w 471"/>
                <a:gd name="T95" fmla="*/ 3 h 410"/>
                <a:gd name="T96" fmla="*/ 5 w 471"/>
                <a:gd name="T97" fmla="*/ 2 h 410"/>
                <a:gd name="T98" fmla="*/ 13 w 471"/>
                <a:gd name="T99" fmla="*/ 1 h 410"/>
                <a:gd name="T100" fmla="*/ 19 w 471"/>
                <a:gd name="T101" fmla="*/ 0 h 410"/>
                <a:gd name="T102" fmla="*/ 19 w 471"/>
                <a:gd name="T103" fmla="*/ 2 h 410"/>
                <a:gd name="T104" fmla="*/ 18 w 471"/>
                <a:gd name="T105" fmla="*/ 3 h 410"/>
                <a:gd name="T106" fmla="*/ 19 w 471"/>
                <a:gd name="T107" fmla="*/ 3 h 410"/>
                <a:gd name="T108" fmla="*/ 21 w 471"/>
                <a:gd name="T109" fmla="*/ 3 h 410"/>
                <a:gd name="T110" fmla="*/ 23 w 471"/>
                <a:gd name="T111" fmla="*/ 3 h 410"/>
                <a:gd name="T112" fmla="*/ 23 w 471"/>
                <a:gd name="T113" fmla="*/ 3 h 410"/>
                <a:gd name="T114" fmla="*/ 23 w 471"/>
                <a:gd name="T115" fmla="*/ 3 h 410"/>
                <a:gd name="T116" fmla="*/ 23 w 471"/>
                <a:gd name="T117" fmla="*/ 5 h 410"/>
                <a:gd name="T118" fmla="*/ 31 w 471"/>
                <a:gd name="T119" fmla="*/ 6 h 410"/>
                <a:gd name="T120" fmla="*/ 30 w 471"/>
                <a:gd name="T121" fmla="*/ 6 h 410"/>
                <a:gd name="T122" fmla="*/ 30 w 471"/>
                <a:gd name="T123" fmla="*/ 6 h 41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1"/>
                <a:gd name="T187" fmla="*/ 0 h 410"/>
                <a:gd name="T188" fmla="*/ 471 w 471"/>
                <a:gd name="T189" fmla="*/ 410 h 41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1" h="410">
                  <a:moveTo>
                    <a:pt x="244" y="46"/>
                  </a:moveTo>
                  <a:lnTo>
                    <a:pt x="251" y="38"/>
                  </a:lnTo>
                  <a:lnTo>
                    <a:pt x="258" y="31"/>
                  </a:lnTo>
                  <a:lnTo>
                    <a:pt x="264" y="25"/>
                  </a:lnTo>
                  <a:lnTo>
                    <a:pt x="271" y="19"/>
                  </a:lnTo>
                  <a:lnTo>
                    <a:pt x="276" y="14"/>
                  </a:lnTo>
                  <a:lnTo>
                    <a:pt x="283" y="11"/>
                  </a:lnTo>
                  <a:lnTo>
                    <a:pt x="288" y="8"/>
                  </a:lnTo>
                  <a:lnTo>
                    <a:pt x="297" y="7"/>
                  </a:lnTo>
                  <a:lnTo>
                    <a:pt x="295" y="12"/>
                  </a:lnTo>
                  <a:lnTo>
                    <a:pt x="292" y="19"/>
                  </a:lnTo>
                  <a:lnTo>
                    <a:pt x="290" y="26"/>
                  </a:lnTo>
                  <a:lnTo>
                    <a:pt x="286" y="33"/>
                  </a:lnTo>
                  <a:lnTo>
                    <a:pt x="283" y="40"/>
                  </a:lnTo>
                  <a:lnTo>
                    <a:pt x="280" y="46"/>
                  </a:lnTo>
                  <a:lnTo>
                    <a:pt x="277" y="53"/>
                  </a:lnTo>
                  <a:lnTo>
                    <a:pt x="276" y="59"/>
                  </a:lnTo>
                  <a:lnTo>
                    <a:pt x="291" y="56"/>
                  </a:lnTo>
                  <a:lnTo>
                    <a:pt x="306" y="52"/>
                  </a:lnTo>
                  <a:lnTo>
                    <a:pt x="323" y="48"/>
                  </a:lnTo>
                  <a:lnTo>
                    <a:pt x="338" y="42"/>
                  </a:lnTo>
                  <a:lnTo>
                    <a:pt x="354" y="38"/>
                  </a:lnTo>
                  <a:lnTo>
                    <a:pt x="369" y="33"/>
                  </a:lnTo>
                  <a:lnTo>
                    <a:pt x="384" y="30"/>
                  </a:lnTo>
                  <a:lnTo>
                    <a:pt x="399" y="26"/>
                  </a:lnTo>
                  <a:lnTo>
                    <a:pt x="397" y="42"/>
                  </a:lnTo>
                  <a:lnTo>
                    <a:pt x="391" y="57"/>
                  </a:lnTo>
                  <a:lnTo>
                    <a:pt x="384" y="71"/>
                  </a:lnTo>
                  <a:lnTo>
                    <a:pt x="376" y="83"/>
                  </a:lnTo>
                  <a:lnTo>
                    <a:pt x="368" y="94"/>
                  </a:lnTo>
                  <a:lnTo>
                    <a:pt x="361" y="107"/>
                  </a:lnTo>
                  <a:lnTo>
                    <a:pt x="353" y="118"/>
                  </a:lnTo>
                  <a:lnTo>
                    <a:pt x="347" y="130"/>
                  </a:lnTo>
                  <a:lnTo>
                    <a:pt x="351" y="130"/>
                  </a:lnTo>
                  <a:lnTo>
                    <a:pt x="354" y="129"/>
                  </a:lnTo>
                  <a:lnTo>
                    <a:pt x="356" y="127"/>
                  </a:lnTo>
                  <a:lnTo>
                    <a:pt x="356" y="126"/>
                  </a:lnTo>
                  <a:lnTo>
                    <a:pt x="358" y="125"/>
                  </a:lnTo>
                  <a:lnTo>
                    <a:pt x="361" y="123"/>
                  </a:lnTo>
                  <a:lnTo>
                    <a:pt x="368" y="123"/>
                  </a:lnTo>
                  <a:lnTo>
                    <a:pt x="367" y="126"/>
                  </a:lnTo>
                  <a:lnTo>
                    <a:pt x="365" y="130"/>
                  </a:lnTo>
                  <a:lnTo>
                    <a:pt x="364" y="136"/>
                  </a:lnTo>
                  <a:lnTo>
                    <a:pt x="361" y="140"/>
                  </a:lnTo>
                  <a:lnTo>
                    <a:pt x="358" y="145"/>
                  </a:lnTo>
                  <a:lnTo>
                    <a:pt x="357" y="149"/>
                  </a:lnTo>
                  <a:lnTo>
                    <a:pt x="354" y="153"/>
                  </a:lnTo>
                  <a:lnTo>
                    <a:pt x="354" y="156"/>
                  </a:lnTo>
                  <a:lnTo>
                    <a:pt x="360" y="156"/>
                  </a:lnTo>
                  <a:lnTo>
                    <a:pt x="364" y="155"/>
                  </a:lnTo>
                  <a:lnTo>
                    <a:pt x="369" y="153"/>
                  </a:lnTo>
                  <a:lnTo>
                    <a:pt x="373" y="153"/>
                  </a:lnTo>
                  <a:lnTo>
                    <a:pt x="379" y="152"/>
                  </a:lnTo>
                  <a:lnTo>
                    <a:pt x="383" y="151"/>
                  </a:lnTo>
                  <a:lnTo>
                    <a:pt x="388" y="149"/>
                  </a:lnTo>
                  <a:lnTo>
                    <a:pt x="393" y="149"/>
                  </a:lnTo>
                  <a:lnTo>
                    <a:pt x="395" y="163"/>
                  </a:lnTo>
                  <a:lnTo>
                    <a:pt x="395" y="178"/>
                  </a:lnTo>
                  <a:lnTo>
                    <a:pt x="394" y="194"/>
                  </a:lnTo>
                  <a:lnTo>
                    <a:pt x="393" y="212"/>
                  </a:lnTo>
                  <a:lnTo>
                    <a:pt x="390" y="230"/>
                  </a:lnTo>
                  <a:lnTo>
                    <a:pt x="388" y="247"/>
                  </a:lnTo>
                  <a:lnTo>
                    <a:pt x="387" y="263"/>
                  </a:lnTo>
                  <a:lnTo>
                    <a:pt x="387" y="279"/>
                  </a:lnTo>
                  <a:lnTo>
                    <a:pt x="388" y="279"/>
                  </a:lnTo>
                  <a:lnTo>
                    <a:pt x="391" y="278"/>
                  </a:lnTo>
                  <a:lnTo>
                    <a:pt x="394" y="277"/>
                  </a:lnTo>
                  <a:lnTo>
                    <a:pt x="395" y="275"/>
                  </a:lnTo>
                  <a:lnTo>
                    <a:pt x="397" y="273"/>
                  </a:lnTo>
                  <a:lnTo>
                    <a:pt x="398" y="271"/>
                  </a:lnTo>
                  <a:lnTo>
                    <a:pt x="399" y="269"/>
                  </a:lnTo>
                  <a:lnTo>
                    <a:pt x="399" y="266"/>
                  </a:lnTo>
                  <a:lnTo>
                    <a:pt x="402" y="270"/>
                  </a:lnTo>
                  <a:lnTo>
                    <a:pt x="402" y="277"/>
                  </a:lnTo>
                  <a:lnTo>
                    <a:pt x="402" y="284"/>
                  </a:lnTo>
                  <a:lnTo>
                    <a:pt x="402" y="292"/>
                  </a:lnTo>
                  <a:lnTo>
                    <a:pt x="401" y="300"/>
                  </a:lnTo>
                  <a:lnTo>
                    <a:pt x="401" y="308"/>
                  </a:lnTo>
                  <a:lnTo>
                    <a:pt x="399" y="314"/>
                  </a:lnTo>
                  <a:lnTo>
                    <a:pt x="399" y="318"/>
                  </a:lnTo>
                  <a:lnTo>
                    <a:pt x="405" y="318"/>
                  </a:lnTo>
                  <a:lnTo>
                    <a:pt x="409" y="317"/>
                  </a:lnTo>
                  <a:lnTo>
                    <a:pt x="415" y="317"/>
                  </a:lnTo>
                  <a:lnTo>
                    <a:pt x="419" y="315"/>
                  </a:lnTo>
                  <a:lnTo>
                    <a:pt x="424" y="314"/>
                  </a:lnTo>
                  <a:lnTo>
                    <a:pt x="428" y="312"/>
                  </a:lnTo>
                  <a:lnTo>
                    <a:pt x="434" y="312"/>
                  </a:lnTo>
                  <a:lnTo>
                    <a:pt x="439" y="311"/>
                  </a:lnTo>
                  <a:lnTo>
                    <a:pt x="439" y="332"/>
                  </a:lnTo>
                  <a:lnTo>
                    <a:pt x="443" y="332"/>
                  </a:lnTo>
                  <a:lnTo>
                    <a:pt x="447" y="332"/>
                  </a:lnTo>
                  <a:lnTo>
                    <a:pt x="452" y="333"/>
                  </a:lnTo>
                  <a:lnTo>
                    <a:pt x="454" y="334"/>
                  </a:lnTo>
                  <a:lnTo>
                    <a:pt x="458" y="336"/>
                  </a:lnTo>
                  <a:lnTo>
                    <a:pt x="463" y="337"/>
                  </a:lnTo>
                  <a:lnTo>
                    <a:pt x="467" y="337"/>
                  </a:lnTo>
                  <a:lnTo>
                    <a:pt x="471" y="337"/>
                  </a:lnTo>
                  <a:lnTo>
                    <a:pt x="471" y="410"/>
                  </a:lnTo>
                  <a:lnTo>
                    <a:pt x="447" y="381"/>
                  </a:lnTo>
                  <a:lnTo>
                    <a:pt x="443" y="358"/>
                  </a:lnTo>
                  <a:lnTo>
                    <a:pt x="432" y="347"/>
                  </a:lnTo>
                  <a:lnTo>
                    <a:pt x="413" y="366"/>
                  </a:lnTo>
                  <a:lnTo>
                    <a:pt x="394" y="323"/>
                  </a:lnTo>
                  <a:lnTo>
                    <a:pt x="377" y="319"/>
                  </a:lnTo>
                  <a:lnTo>
                    <a:pt x="362" y="275"/>
                  </a:lnTo>
                  <a:lnTo>
                    <a:pt x="347" y="258"/>
                  </a:lnTo>
                  <a:lnTo>
                    <a:pt x="347" y="253"/>
                  </a:lnTo>
                  <a:lnTo>
                    <a:pt x="343" y="249"/>
                  </a:lnTo>
                  <a:lnTo>
                    <a:pt x="331" y="249"/>
                  </a:lnTo>
                  <a:lnTo>
                    <a:pt x="335" y="238"/>
                  </a:lnTo>
                  <a:lnTo>
                    <a:pt x="335" y="226"/>
                  </a:lnTo>
                  <a:lnTo>
                    <a:pt x="327" y="218"/>
                  </a:lnTo>
                  <a:lnTo>
                    <a:pt x="305" y="249"/>
                  </a:lnTo>
                  <a:lnTo>
                    <a:pt x="312" y="190"/>
                  </a:lnTo>
                  <a:lnTo>
                    <a:pt x="305" y="184"/>
                  </a:lnTo>
                  <a:lnTo>
                    <a:pt x="295" y="184"/>
                  </a:lnTo>
                  <a:lnTo>
                    <a:pt x="288" y="194"/>
                  </a:lnTo>
                  <a:lnTo>
                    <a:pt x="301" y="152"/>
                  </a:lnTo>
                  <a:lnTo>
                    <a:pt x="295" y="148"/>
                  </a:lnTo>
                  <a:lnTo>
                    <a:pt x="261" y="164"/>
                  </a:lnTo>
                  <a:lnTo>
                    <a:pt x="265" y="125"/>
                  </a:lnTo>
                  <a:lnTo>
                    <a:pt x="273" y="110"/>
                  </a:lnTo>
                  <a:lnTo>
                    <a:pt x="273" y="97"/>
                  </a:lnTo>
                  <a:lnTo>
                    <a:pt x="253" y="97"/>
                  </a:lnTo>
                  <a:lnTo>
                    <a:pt x="261" y="82"/>
                  </a:lnTo>
                  <a:lnTo>
                    <a:pt x="261" y="70"/>
                  </a:lnTo>
                  <a:lnTo>
                    <a:pt x="238" y="59"/>
                  </a:lnTo>
                  <a:lnTo>
                    <a:pt x="218" y="63"/>
                  </a:lnTo>
                  <a:lnTo>
                    <a:pt x="214" y="63"/>
                  </a:lnTo>
                  <a:lnTo>
                    <a:pt x="210" y="51"/>
                  </a:lnTo>
                  <a:lnTo>
                    <a:pt x="206" y="48"/>
                  </a:lnTo>
                  <a:lnTo>
                    <a:pt x="121" y="78"/>
                  </a:lnTo>
                  <a:lnTo>
                    <a:pt x="157" y="51"/>
                  </a:lnTo>
                  <a:lnTo>
                    <a:pt x="148" y="40"/>
                  </a:lnTo>
                  <a:lnTo>
                    <a:pt x="102" y="55"/>
                  </a:lnTo>
                  <a:lnTo>
                    <a:pt x="89" y="42"/>
                  </a:lnTo>
                  <a:lnTo>
                    <a:pt x="79" y="42"/>
                  </a:lnTo>
                  <a:lnTo>
                    <a:pt x="94" y="31"/>
                  </a:lnTo>
                  <a:lnTo>
                    <a:pt x="89" y="20"/>
                  </a:lnTo>
                  <a:lnTo>
                    <a:pt x="55" y="23"/>
                  </a:lnTo>
                  <a:lnTo>
                    <a:pt x="36" y="31"/>
                  </a:lnTo>
                  <a:lnTo>
                    <a:pt x="0" y="31"/>
                  </a:lnTo>
                  <a:lnTo>
                    <a:pt x="9" y="23"/>
                  </a:lnTo>
                  <a:lnTo>
                    <a:pt x="9" y="18"/>
                  </a:lnTo>
                  <a:lnTo>
                    <a:pt x="28" y="16"/>
                  </a:lnTo>
                  <a:lnTo>
                    <a:pt x="47" y="14"/>
                  </a:lnTo>
                  <a:lnTo>
                    <a:pt x="66" y="11"/>
                  </a:lnTo>
                  <a:lnTo>
                    <a:pt x="85" y="7"/>
                  </a:lnTo>
                  <a:lnTo>
                    <a:pt x="105" y="5"/>
                  </a:lnTo>
                  <a:lnTo>
                    <a:pt x="124" y="3"/>
                  </a:lnTo>
                  <a:lnTo>
                    <a:pt x="142" y="1"/>
                  </a:lnTo>
                  <a:lnTo>
                    <a:pt x="159" y="0"/>
                  </a:lnTo>
                  <a:lnTo>
                    <a:pt x="159" y="5"/>
                  </a:lnTo>
                  <a:lnTo>
                    <a:pt x="158" y="9"/>
                  </a:lnTo>
                  <a:lnTo>
                    <a:pt x="155" y="12"/>
                  </a:lnTo>
                  <a:lnTo>
                    <a:pt x="154" y="16"/>
                  </a:lnTo>
                  <a:lnTo>
                    <a:pt x="151" y="19"/>
                  </a:lnTo>
                  <a:lnTo>
                    <a:pt x="148" y="22"/>
                  </a:lnTo>
                  <a:lnTo>
                    <a:pt x="147" y="25"/>
                  </a:lnTo>
                  <a:lnTo>
                    <a:pt x="147" y="26"/>
                  </a:lnTo>
                  <a:lnTo>
                    <a:pt x="153" y="26"/>
                  </a:lnTo>
                  <a:lnTo>
                    <a:pt x="158" y="26"/>
                  </a:lnTo>
                  <a:lnTo>
                    <a:pt x="164" y="25"/>
                  </a:lnTo>
                  <a:lnTo>
                    <a:pt x="169" y="23"/>
                  </a:lnTo>
                  <a:lnTo>
                    <a:pt x="176" y="22"/>
                  </a:lnTo>
                  <a:lnTo>
                    <a:pt x="181" y="20"/>
                  </a:lnTo>
                  <a:lnTo>
                    <a:pt x="187" y="20"/>
                  </a:lnTo>
                  <a:lnTo>
                    <a:pt x="192" y="20"/>
                  </a:lnTo>
                  <a:lnTo>
                    <a:pt x="190" y="20"/>
                  </a:lnTo>
                  <a:lnTo>
                    <a:pt x="188" y="20"/>
                  </a:lnTo>
                  <a:lnTo>
                    <a:pt x="187" y="22"/>
                  </a:lnTo>
                  <a:lnTo>
                    <a:pt x="187" y="25"/>
                  </a:lnTo>
                  <a:lnTo>
                    <a:pt x="185" y="26"/>
                  </a:lnTo>
                  <a:lnTo>
                    <a:pt x="185" y="29"/>
                  </a:lnTo>
                  <a:lnTo>
                    <a:pt x="185" y="30"/>
                  </a:lnTo>
                  <a:lnTo>
                    <a:pt x="185" y="33"/>
                  </a:lnTo>
                  <a:lnTo>
                    <a:pt x="257" y="33"/>
                  </a:lnTo>
                  <a:lnTo>
                    <a:pt x="255" y="37"/>
                  </a:lnTo>
                  <a:lnTo>
                    <a:pt x="253" y="41"/>
                  </a:lnTo>
                  <a:lnTo>
                    <a:pt x="250" y="42"/>
                  </a:lnTo>
                  <a:lnTo>
                    <a:pt x="246" y="44"/>
                  </a:lnTo>
                  <a:lnTo>
                    <a:pt x="243" y="45"/>
                  </a:lnTo>
                  <a:lnTo>
                    <a:pt x="240" y="45"/>
                  </a:lnTo>
                  <a:lnTo>
                    <a:pt x="240" y="46"/>
                  </a:lnTo>
                  <a:lnTo>
                    <a:pt x="244" y="46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Freeform 16"/>
            <p:cNvSpPr>
              <a:spLocks/>
            </p:cNvSpPr>
            <p:nvPr/>
          </p:nvSpPr>
          <p:spPr bwMode="auto">
            <a:xfrm>
              <a:off x="764" y="3300"/>
              <a:ext cx="107" cy="136"/>
            </a:xfrm>
            <a:custGeom>
              <a:avLst/>
              <a:gdLst>
                <a:gd name="T0" fmla="*/ 24 w 214"/>
                <a:gd name="T1" fmla="*/ 4 h 273"/>
                <a:gd name="T2" fmla="*/ 20 w 214"/>
                <a:gd name="T3" fmla="*/ 2 h 273"/>
                <a:gd name="T4" fmla="*/ 14 w 214"/>
                <a:gd name="T5" fmla="*/ 0 h 273"/>
                <a:gd name="T6" fmla="*/ 3 w 214"/>
                <a:gd name="T7" fmla="*/ 0 h 273"/>
                <a:gd name="T8" fmla="*/ 3 w 214"/>
                <a:gd name="T9" fmla="*/ 0 h 273"/>
                <a:gd name="T10" fmla="*/ 10 w 214"/>
                <a:gd name="T11" fmla="*/ 3 h 273"/>
                <a:gd name="T12" fmla="*/ 15 w 214"/>
                <a:gd name="T13" fmla="*/ 5 h 273"/>
                <a:gd name="T14" fmla="*/ 9 w 214"/>
                <a:gd name="T15" fmla="*/ 6 h 273"/>
                <a:gd name="T16" fmla="*/ 7 w 214"/>
                <a:gd name="T17" fmla="*/ 6 h 273"/>
                <a:gd name="T18" fmla="*/ 10 w 214"/>
                <a:gd name="T19" fmla="*/ 7 h 273"/>
                <a:gd name="T20" fmla="*/ 11 w 214"/>
                <a:gd name="T21" fmla="*/ 7 h 273"/>
                <a:gd name="T22" fmla="*/ 7 w 214"/>
                <a:gd name="T23" fmla="*/ 7 h 273"/>
                <a:gd name="T24" fmla="*/ 5 w 214"/>
                <a:gd name="T25" fmla="*/ 8 h 273"/>
                <a:gd name="T26" fmla="*/ 6 w 214"/>
                <a:gd name="T27" fmla="*/ 9 h 273"/>
                <a:gd name="T28" fmla="*/ 7 w 214"/>
                <a:gd name="T29" fmla="*/ 11 h 273"/>
                <a:gd name="T30" fmla="*/ 10 w 214"/>
                <a:gd name="T31" fmla="*/ 14 h 273"/>
                <a:gd name="T32" fmla="*/ 10 w 214"/>
                <a:gd name="T33" fmla="*/ 15 h 273"/>
                <a:gd name="T34" fmla="*/ 9 w 214"/>
                <a:gd name="T35" fmla="*/ 16 h 273"/>
                <a:gd name="T36" fmla="*/ 8 w 214"/>
                <a:gd name="T37" fmla="*/ 17 h 273"/>
                <a:gd name="T38" fmla="*/ 11 w 214"/>
                <a:gd name="T39" fmla="*/ 18 h 273"/>
                <a:gd name="T40" fmla="*/ 13 w 214"/>
                <a:gd name="T41" fmla="*/ 21 h 273"/>
                <a:gd name="T42" fmla="*/ 13 w 214"/>
                <a:gd name="T43" fmla="*/ 22 h 273"/>
                <a:gd name="T44" fmla="*/ 13 w 214"/>
                <a:gd name="T45" fmla="*/ 23 h 273"/>
                <a:gd name="T46" fmla="*/ 11 w 214"/>
                <a:gd name="T47" fmla="*/ 23 h 273"/>
                <a:gd name="T48" fmla="*/ 11 w 214"/>
                <a:gd name="T49" fmla="*/ 24 h 273"/>
                <a:gd name="T50" fmla="*/ 12 w 214"/>
                <a:gd name="T51" fmla="*/ 26 h 273"/>
                <a:gd name="T52" fmla="*/ 13 w 214"/>
                <a:gd name="T53" fmla="*/ 28 h 273"/>
                <a:gd name="T54" fmla="*/ 11 w 214"/>
                <a:gd name="T55" fmla="*/ 30 h 273"/>
                <a:gd name="T56" fmla="*/ 13 w 214"/>
                <a:gd name="T57" fmla="*/ 32 h 273"/>
                <a:gd name="T58" fmla="*/ 15 w 214"/>
                <a:gd name="T59" fmla="*/ 33 h 273"/>
                <a:gd name="T60" fmla="*/ 14 w 214"/>
                <a:gd name="T61" fmla="*/ 34 h 273"/>
                <a:gd name="T62" fmla="*/ 14 w 214"/>
                <a:gd name="T63" fmla="*/ 32 h 273"/>
                <a:gd name="T64" fmla="*/ 13 w 214"/>
                <a:gd name="T65" fmla="*/ 29 h 273"/>
                <a:gd name="T66" fmla="*/ 13 w 214"/>
                <a:gd name="T67" fmla="*/ 28 h 273"/>
                <a:gd name="T68" fmla="*/ 15 w 214"/>
                <a:gd name="T69" fmla="*/ 28 h 273"/>
                <a:gd name="T70" fmla="*/ 18 w 214"/>
                <a:gd name="T71" fmla="*/ 27 h 273"/>
                <a:gd name="T72" fmla="*/ 18 w 214"/>
                <a:gd name="T73" fmla="*/ 24 h 273"/>
                <a:gd name="T74" fmla="*/ 15 w 214"/>
                <a:gd name="T75" fmla="*/ 18 h 273"/>
                <a:gd name="T76" fmla="*/ 14 w 214"/>
                <a:gd name="T77" fmla="*/ 13 h 273"/>
                <a:gd name="T78" fmla="*/ 18 w 214"/>
                <a:gd name="T79" fmla="*/ 11 h 273"/>
                <a:gd name="T80" fmla="*/ 18 w 214"/>
                <a:gd name="T81" fmla="*/ 7 h 273"/>
                <a:gd name="T82" fmla="*/ 17 w 214"/>
                <a:gd name="T83" fmla="*/ 6 h 273"/>
                <a:gd name="T84" fmla="*/ 21 w 214"/>
                <a:gd name="T85" fmla="*/ 6 h 273"/>
                <a:gd name="T86" fmla="*/ 24 w 214"/>
                <a:gd name="T87" fmla="*/ 6 h 273"/>
                <a:gd name="T88" fmla="*/ 26 w 214"/>
                <a:gd name="T89" fmla="*/ 6 h 273"/>
                <a:gd name="T90" fmla="*/ 25 w 214"/>
                <a:gd name="T91" fmla="*/ 7 h 273"/>
                <a:gd name="T92" fmla="*/ 26 w 214"/>
                <a:gd name="T93" fmla="*/ 7 h 27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14"/>
                <a:gd name="T142" fmla="*/ 0 h 273"/>
                <a:gd name="T143" fmla="*/ 214 w 214"/>
                <a:gd name="T144" fmla="*/ 273 h 27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14" h="273">
                  <a:moveTo>
                    <a:pt x="214" y="59"/>
                  </a:moveTo>
                  <a:lnTo>
                    <a:pt x="203" y="48"/>
                  </a:lnTo>
                  <a:lnTo>
                    <a:pt x="190" y="38"/>
                  </a:lnTo>
                  <a:lnTo>
                    <a:pt x="179" y="32"/>
                  </a:lnTo>
                  <a:lnTo>
                    <a:pt x="167" y="25"/>
                  </a:lnTo>
                  <a:lnTo>
                    <a:pt x="155" y="19"/>
                  </a:lnTo>
                  <a:lnTo>
                    <a:pt x="142" y="14"/>
                  </a:lnTo>
                  <a:lnTo>
                    <a:pt x="130" y="11"/>
                  </a:lnTo>
                  <a:lnTo>
                    <a:pt x="116" y="7"/>
                  </a:lnTo>
                  <a:lnTo>
                    <a:pt x="89" y="3"/>
                  </a:lnTo>
                  <a:lnTo>
                    <a:pt x="60" y="1"/>
                  </a:lnTo>
                  <a:lnTo>
                    <a:pt x="30" y="0"/>
                  </a:lnTo>
                  <a:lnTo>
                    <a:pt x="0" y="0"/>
                  </a:lnTo>
                  <a:lnTo>
                    <a:pt x="15" y="1"/>
                  </a:lnTo>
                  <a:lnTo>
                    <a:pt x="31" y="6"/>
                  </a:lnTo>
                  <a:lnTo>
                    <a:pt x="46" y="11"/>
                  </a:lnTo>
                  <a:lnTo>
                    <a:pt x="64" y="18"/>
                  </a:lnTo>
                  <a:lnTo>
                    <a:pt x="79" y="25"/>
                  </a:lnTo>
                  <a:lnTo>
                    <a:pt x="96" y="33"/>
                  </a:lnTo>
                  <a:lnTo>
                    <a:pt x="109" y="40"/>
                  </a:lnTo>
                  <a:lnTo>
                    <a:pt x="123" y="45"/>
                  </a:lnTo>
                  <a:lnTo>
                    <a:pt x="101" y="45"/>
                  </a:lnTo>
                  <a:lnTo>
                    <a:pt x="83" y="48"/>
                  </a:lnTo>
                  <a:lnTo>
                    <a:pt x="68" y="49"/>
                  </a:lnTo>
                  <a:lnTo>
                    <a:pt x="59" y="52"/>
                  </a:lnTo>
                  <a:lnTo>
                    <a:pt x="56" y="54"/>
                  </a:lnTo>
                  <a:lnTo>
                    <a:pt x="56" y="55"/>
                  </a:lnTo>
                  <a:lnTo>
                    <a:pt x="60" y="56"/>
                  </a:lnTo>
                  <a:lnTo>
                    <a:pt x="74" y="58"/>
                  </a:lnTo>
                  <a:lnTo>
                    <a:pt x="97" y="59"/>
                  </a:lnTo>
                  <a:lnTo>
                    <a:pt x="90" y="59"/>
                  </a:lnTo>
                  <a:lnTo>
                    <a:pt x="81" y="59"/>
                  </a:lnTo>
                  <a:lnTo>
                    <a:pt x="71" y="59"/>
                  </a:lnTo>
                  <a:lnTo>
                    <a:pt x="60" y="60"/>
                  </a:lnTo>
                  <a:lnTo>
                    <a:pt x="49" y="62"/>
                  </a:lnTo>
                  <a:lnTo>
                    <a:pt x="41" y="64"/>
                  </a:lnTo>
                  <a:lnTo>
                    <a:pt x="37" y="66"/>
                  </a:lnTo>
                  <a:lnTo>
                    <a:pt x="34" y="67"/>
                  </a:lnTo>
                  <a:lnTo>
                    <a:pt x="33" y="69"/>
                  </a:lnTo>
                  <a:lnTo>
                    <a:pt x="31" y="71"/>
                  </a:lnTo>
                  <a:lnTo>
                    <a:pt x="41" y="74"/>
                  </a:lnTo>
                  <a:lnTo>
                    <a:pt x="49" y="80"/>
                  </a:lnTo>
                  <a:lnTo>
                    <a:pt x="56" y="85"/>
                  </a:lnTo>
                  <a:lnTo>
                    <a:pt x="63" y="92"/>
                  </a:lnTo>
                  <a:lnTo>
                    <a:pt x="68" y="100"/>
                  </a:lnTo>
                  <a:lnTo>
                    <a:pt x="74" y="108"/>
                  </a:lnTo>
                  <a:lnTo>
                    <a:pt x="79" y="115"/>
                  </a:lnTo>
                  <a:lnTo>
                    <a:pt x="83" y="123"/>
                  </a:lnTo>
                  <a:lnTo>
                    <a:pt x="82" y="123"/>
                  </a:lnTo>
                  <a:lnTo>
                    <a:pt x="79" y="125"/>
                  </a:lnTo>
                  <a:lnTo>
                    <a:pt x="77" y="128"/>
                  </a:lnTo>
                  <a:lnTo>
                    <a:pt x="74" y="130"/>
                  </a:lnTo>
                  <a:lnTo>
                    <a:pt x="71" y="132"/>
                  </a:lnTo>
                  <a:lnTo>
                    <a:pt x="70" y="134"/>
                  </a:lnTo>
                  <a:lnTo>
                    <a:pt x="67" y="136"/>
                  </a:lnTo>
                  <a:lnTo>
                    <a:pt x="64" y="136"/>
                  </a:lnTo>
                  <a:lnTo>
                    <a:pt x="71" y="137"/>
                  </a:lnTo>
                  <a:lnTo>
                    <a:pt x="79" y="141"/>
                  </a:lnTo>
                  <a:lnTo>
                    <a:pt x="86" y="147"/>
                  </a:lnTo>
                  <a:lnTo>
                    <a:pt x="92" y="154"/>
                  </a:lnTo>
                  <a:lnTo>
                    <a:pt x="97" y="162"/>
                  </a:lnTo>
                  <a:lnTo>
                    <a:pt x="103" y="169"/>
                  </a:lnTo>
                  <a:lnTo>
                    <a:pt x="107" y="176"/>
                  </a:lnTo>
                  <a:lnTo>
                    <a:pt x="109" y="181"/>
                  </a:lnTo>
                  <a:lnTo>
                    <a:pt x="107" y="182"/>
                  </a:lnTo>
                  <a:lnTo>
                    <a:pt x="104" y="182"/>
                  </a:lnTo>
                  <a:lnTo>
                    <a:pt x="100" y="184"/>
                  </a:lnTo>
                  <a:lnTo>
                    <a:pt x="97" y="185"/>
                  </a:lnTo>
                  <a:lnTo>
                    <a:pt x="93" y="186"/>
                  </a:lnTo>
                  <a:lnTo>
                    <a:pt x="90" y="186"/>
                  </a:lnTo>
                  <a:lnTo>
                    <a:pt x="86" y="188"/>
                  </a:lnTo>
                  <a:lnTo>
                    <a:pt x="83" y="188"/>
                  </a:lnTo>
                  <a:lnTo>
                    <a:pt x="85" y="191"/>
                  </a:lnTo>
                  <a:lnTo>
                    <a:pt x="86" y="195"/>
                  </a:lnTo>
                  <a:lnTo>
                    <a:pt x="88" y="200"/>
                  </a:lnTo>
                  <a:lnTo>
                    <a:pt x="90" y="204"/>
                  </a:lnTo>
                  <a:lnTo>
                    <a:pt x="93" y="211"/>
                  </a:lnTo>
                  <a:lnTo>
                    <a:pt x="94" y="217"/>
                  </a:lnTo>
                  <a:lnTo>
                    <a:pt x="96" y="222"/>
                  </a:lnTo>
                  <a:lnTo>
                    <a:pt x="97" y="226"/>
                  </a:lnTo>
                  <a:lnTo>
                    <a:pt x="83" y="233"/>
                  </a:lnTo>
                  <a:lnTo>
                    <a:pt x="83" y="240"/>
                  </a:lnTo>
                  <a:lnTo>
                    <a:pt x="88" y="243"/>
                  </a:lnTo>
                  <a:lnTo>
                    <a:pt x="93" y="248"/>
                  </a:lnTo>
                  <a:lnTo>
                    <a:pt x="100" y="252"/>
                  </a:lnTo>
                  <a:lnTo>
                    <a:pt x="107" y="258"/>
                  </a:lnTo>
                  <a:lnTo>
                    <a:pt x="114" y="263"/>
                  </a:lnTo>
                  <a:lnTo>
                    <a:pt x="120" y="269"/>
                  </a:lnTo>
                  <a:lnTo>
                    <a:pt x="126" y="271"/>
                  </a:lnTo>
                  <a:lnTo>
                    <a:pt x="129" y="273"/>
                  </a:lnTo>
                  <a:lnTo>
                    <a:pt x="123" y="273"/>
                  </a:lnTo>
                  <a:lnTo>
                    <a:pt x="116" y="273"/>
                  </a:lnTo>
                  <a:lnTo>
                    <a:pt x="116" y="269"/>
                  </a:lnTo>
                  <a:lnTo>
                    <a:pt x="115" y="265"/>
                  </a:lnTo>
                  <a:lnTo>
                    <a:pt x="114" y="258"/>
                  </a:lnTo>
                  <a:lnTo>
                    <a:pt x="114" y="251"/>
                  </a:lnTo>
                  <a:lnTo>
                    <a:pt x="112" y="244"/>
                  </a:lnTo>
                  <a:lnTo>
                    <a:pt x="111" y="236"/>
                  </a:lnTo>
                  <a:lnTo>
                    <a:pt x="109" y="228"/>
                  </a:lnTo>
                  <a:lnTo>
                    <a:pt x="109" y="221"/>
                  </a:lnTo>
                  <a:lnTo>
                    <a:pt x="111" y="224"/>
                  </a:lnTo>
                  <a:lnTo>
                    <a:pt x="114" y="226"/>
                  </a:lnTo>
                  <a:lnTo>
                    <a:pt x="118" y="226"/>
                  </a:lnTo>
                  <a:lnTo>
                    <a:pt x="123" y="225"/>
                  </a:lnTo>
                  <a:lnTo>
                    <a:pt x="129" y="224"/>
                  </a:lnTo>
                  <a:lnTo>
                    <a:pt x="134" y="222"/>
                  </a:lnTo>
                  <a:lnTo>
                    <a:pt x="138" y="221"/>
                  </a:lnTo>
                  <a:lnTo>
                    <a:pt x="142" y="221"/>
                  </a:lnTo>
                  <a:lnTo>
                    <a:pt x="141" y="210"/>
                  </a:lnTo>
                  <a:lnTo>
                    <a:pt x="138" y="196"/>
                  </a:lnTo>
                  <a:lnTo>
                    <a:pt x="134" y="181"/>
                  </a:lnTo>
                  <a:lnTo>
                    <a:pt x="129" y="165"/>
                  </a:lnTo>
                  <a:lnTo>
                    <a:pt x="125" y="148"/>
                  </a:lnTo>
                  <a:lnTo>
                    <a:pt x="120" y="132"/>
                  </a:lnTo>
                  <a:lnTo>
                    <a:pt x="118" y="117"/>
                  </a:lnTo>
                  <a:lnTo>
                    <a:pt x="116" y="104"/>
                  </a:lnTo>
                  <a:lnTo>
                    <a:pt x="142" y="104"/>
                  </a:lnTo>
                  <a:lnTo>
                    <a:pt x="142" y="96"/>
                  </a:lnTo>
                  <a:lnTo>
                    <a:pt x="141" y="88"/>
                  </a:lnTo>
                  <a:lnTo>
                    <a:pt x="140" y="78"/>
                  </a:lnTo>
                  <a:lnTo>
                    <a:pt x="138" y="70"/>
                  </a:lnTo>
                  <a:lnTo>
                    <a:pt x="138" y="63"/>
                  </a:lnTo>
                  <a:lnTo>
                    <a:pt x="137" y="58"/>
                  </a:lnTo>
                  <a:lnTo>
                    <a:pt x="136" y="54"/>
                  </a:lnTo>
                  <a:lnTo>
                    <a:pt x="136" y="52"/>
                  </a:lnTo>
                  <a:lnTo>
                    <a:pt x="145" y="52"/>
                  </a:lnTo>
                  <a:lnTo>
                    <a:pt x="155" y="51"/>
                  </a:lnTo>
                  <a:lnTo>
                    <a:pt x="164" y="51"/>
                  </a:lnTo>
                  <a:lnTo>
                    <a:pt x="174" y="49"/>
                  </a:lnTo>
                  <a:lnTo>
                    <a:pt x="182" y="49"/>
                  </a:lnTo>
                  <a:lnTo>
                    <a:pt x="192" y="49"/>
                  </a:lnTo>
                  <a:lnTo>
                    <a:pt x="200" y="49"/>
                  </a:lnTo>
                  <a:lnTo>
                    <a:pt x="207" y="52"/>
                  </a:lnTo>
                  <a:lnTo>
                    <a:pt x="203" y="52"/>
                  </a:lnTo>
                  <a:lnTo>
                    <a:pt x="200" y="54"/>
                  </a:lnTo>
                  <a:lnTo>
                    <a:pt x="199" y="56"/>
                  </a:lnTo>
                  <a:lnTo>
                    <a:pt x="199" y="58"/>
                  </a:lnTo>
                  <a:lnTo>
                    <a:pt x="200" y="59"/>
                  </a:lnTo>
                  <a:lnTo>
                    <a:pt x="203" y="60"/>
                  </a:lnTo>
                  <a:lnTo>
                    <a:pt x="207" y="60"/>
                  </a:lnTo>
                  <a:lnTo>
                    <a:pt x="214" y="59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Freeform 17"/>
            <p:cNvSpPr>
              <a:spLocks/>
            </p:cNvSpPr>
            <p:nvPr/>
          </p:nvSpPr>
          <p:spPr bwMode="auto">
            <a:xfrm>
              <a:off x="835" y="3365"/>
              <a:ext cx="143" cy="181"/>
            </a:xfrm>
            <a:custGeom>
              <a:avLst/>
              <a:gdLst>
                <a:gd name="T0" fmla="*/ 31 w 286"/>
                <a:gd name="T1" fmla="*/ 6 h 362"/>
                <a:gd name="T2" fmla="*/ 25 w 286"/>
                <a:gd name="T3" fmla="*/ 1 h 362"/>
                <a:gd name="T4" fmla="*/ 24 w 286"/>
                <a:gd name="T5" fmla="*/ 1 h 362"/>
                <a:gd name="T6" fmla="*/ 26 w 286"/>
                <a:gd name="T7" fmla="*/ 5 h 362"/>
                <a:gd name="T8" fmla="*/ 26 w 286"/>
                <a:gd name="T9" fmla="*/ 5 h 362"/>
                <a:gd name="T10" fmla="*/ 24 w 286"/>
                <a:gd name="T11" fmla="*/ 3 h 362"/>
                <a:gd name="T12" fmla="*/ 24 w 286"/>
                <a:gd name="T13" fmla="*/ 7 h 362"/>
                <a:gd name="T14" fmla="*/ 25 w 286"/>
                <a:gd name="T15" fmla="*/ 13 h 362"/>
                <a:gd name="T16" fmla="*/ 20 w 286"/>
                <a:gd name="T17" fmla="*/ 12 h 362"/>
                <a:gd name="T18" fmla="*/ 13 w 286"/>
                <a:gd name="T19" fmla="*/ 7 h 362"/>
                <a:gd name="T20" fmla="*/ 12 w 286"/>
                <a:gd name="T21" fmla="*/ 10 h 362"/>
                <a:gd name="T22" fmla="*/ 13 w 286"/>
                <a:gd name="T23" fmla="*/ 11 h 362"/>
                <a:gd name="T24" fmla="*/ 12 w 286"/>
                <a:gd name="T25" fmla="*/ 11 h 362"/>
                <a:gd name="T26" fmla="*/ 13 w 286"/>
                <a:gd name="T27" fmla="*/ 13 h 362"/>
                <a:gd name="T28" fmla="*/ 13 w 286"/>
                <a:gd name="T29" fmla="*/ 12 h 362"/>
                <a:gd name="T30" fmla="*/ 10 w 286"/>
                <a:gd name="T31" fmla="*/ 21 h 362"/>
                <a:gd name="T32" fmla="*/ 9 w 286"/>
                <a:gd name="T33" fmla="*/ 20 h 362"/>
                <a:gd name="T34" fmla="*/ 9 w 286"/>
                <a:gd name="T35" fmla="*/ 21 h 362"/>
                <a:gd name="T36" fmla="*/ 6 w 286"/>
                <a:gd name="T37" fmla="*/ 20 h 362"/>
                <a:gd name="T38" fmla="*/ 5 w 286"/>
                <a:gd name="T39" fmla="*/ 22 h 362"/>
                <a:gd name="T40" fmla="*/ 5 w 286"/>
                <a:gd name="T41" fmla="*/ 26 h 362"/>
                <a:gd name="T42" fmla="*/ 5 w 286"/>
                <a:gd name="T43" fmla="*/ 28 h 362"/>
                <a:gd name="T44" fmla="*/ 1 w 286"/>
                <a:gd name="T45" fmla="*/ 27 h 362"/>
                <a:gd name="T46" fmla="*/ 0 w 286"/>
                <a:gd name="T47" fmla="*/ 29 h 362"/>
                <a:gd name="T48" fmla="*/ 1 w 286"/>
                <a:gd name="T49" fmla="*/ 31 h 362"/>
                <a:gd name="T50" fmla="*/ 2 w 286"/>
                <a:gd name="T51" fmla="*/ 34 h 362"/>
                <a:gd name="T52" fmla="*/ 2 w 286"/>
                <a:gd name="T53" fmla="*/ 36 h 362"/>
                <a:gd name="T54" fmla="*/ 3 w 286"/>
                <a:gd name="T55" fmla="*/ 37 h 362"/>
                <a:gd name="T56" fmla="*/ 2 w 286"/>
                <a:gd name="T57" fmla="*/ 39 h 362"/>
                <a:gd name="T58" fmla="*/ 1 w 286"/>
                <a:gd name="T59" fmla="*/ 40 h 362"/>
                <a:gd name="T60" fmla="*/ 1 w 286"/>
                <a:gd name="T61" fmla="*/ 43 h 362"/>
                <a:gd name="T62" fmla="*/ 3 w 286"/>
                <a:gd name="T63" fmla="*/ 45 h 362"/>
                <a:gd name="T64" fmla="*/ 1 w 286"/>
                <a:gd name="T65" fmla="*/ 45 h 362"/>
                <a:gd name="T66" fmla="*/ 1 w 286"/>
                <a:gd name="T67" fmla="*/ 45 h 362"/>
                <a:gd name="T68" fmla="*/ 2 w 286"/>
                <a:gd name="T69" fmla="*/ 43 h 362"/>
                <a:gd name="T70" fmla="*/ 4 w 286"/>
                <a:gd name="T71" fmla="*/ 43 h 362"/>
                <a:gd name="T72" fmla="*/ 5 w 286"/>
                <a:gd name="T73" fmla="*/ 42 h 362"/>
                <a:gd name="T74" fmla="*/ 5 w 286"/>
                <a:gd name="T75" fmla="*/ 40 h 362"/>
                <a:gd name="T76" fmla="*/ 3 w 286"/>
                <a:gd name="T77" fmla="*/ 38 h 362"/>
                <a:gd name="T78" fmla="*/ 5 w 286"/>
                <a:gd name="T79" fmla="*/ 37 h 362"/>
                <a:gd name="T80" fmla="*/ 7 w 286"/>
                <a:gd name="T81" fmla="*/ 37 h 362"/>
                <a:gd name="T82" fmla="*/ 6 w 286"/>
                <a:gd name="T83" fmla="*/ 34 h 362"/>
                <a:gd name="T84" fmla="*/ 5 w 286"/>
                <a:gd name="T85" fmla="*/ 31 h 362"/>
                <a:gd name="T86" fmla="*/ 7 w 286"/>
                <a:gd name="T87" fmla="*/ 29 h 362"/>
                <a:gd name="T88" fmla="*/ 7 w 286"/>
                <a:gd name="T89" fmla="*/ 25 h 362"/>
                <a:gd name="T90" fmla="*/ 9 w 286"/>
                <a:gd name="T91" fmla="*/ 24 h 362"/>
                <a:gd name="T92" fmla="*/ 12 w 286"/>
                <a:gd name="T93" fmla="*/ 24 h 362"/>
                <a:gd name="T94" fmla="*/ 13 w 286"/>
                <a:gd name="T95" fmla="*/ 22 h 362"/>
                <a:gd name="T96" fmla="*/ 18 w 286"/>
                <a:gd name="T97" fmla="*/ 23 h 362"/>
                <a:gd name="T98" fmla="*/ 19 w 286"/>
                <a:gd name="T99" fmla="*/ 14 h 362"/>
                <a:gd name="T100" fmla="*/ 27 w 286"/>
                <a:gd name="T101" fmla="*/ 17 h 362"/>
                <a:gd name="T102" fmla="*/ 33 w 286"/>
                <a:gd name="T103" fmla="*/ 12 h 362"/>
                <a:gd name="T104" fmla="*/ 35 w 286"/>
                <a:gd name="T105" fmla="*/ 11 h 362"/>
                <a:gd name="T106" fmla="*/ 34 w 286"/>
                <a:gd name="T107" fmla="*/ 11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86"/>
                <a:gd name="T163" fmla="*/ 0 h 362"/>
                <a:gd name="T164" fmla="*/ 286 w 286"/>
                <a:gd name="T165" fmla="*/ 362 h 3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86" h="362">
                  <a:moveTo>
                    <a:pt x="279" y="84"/>
                  </a:moveTo>
                  <a:lnTo>
                    <a:pt x="269" y="73"/>
                  </a:lnTo>
                  <a:lnTo>
                    <a:pt x="260" y="62"/>
                  </a:lnTo>
                  <a:lnTo>
                    <a:pt x="250" y="50"/>
                  </a:lnTo>
                  <a:lnTo>
                    <a:pt x="239" y="37"/>
                  </a:lnTo>
                  <a:lnTo>
                    <a:pt x="229" y="25"/>
                  </a:lnTo>
                  <a:lnTo>
                    <a:pt x="218" y="14"/>
                  </a:lnTo>
                  <a:lnTo>
                    <a:pt x="206" y="6"/>
                  </a:lnTo>
                  <a:lnTo>
                    <a:pt x="195" y="0"/>
                  </a:lnTo>
                  <a:lnTo>
                    <a:pt x="195" y="4"/>
                  </a:lnTo>
                  <a:lnTo>
                    <a:pt x="197" y="10"/>
                  </a:lnTo>
                  <a:lnTo>
                    <a:pt x="199" y="15"/>
                  </a:lnTo>
                  <a:lnTo>
                    <a:pt x="202" y="21"/>
                  </a:lnTo>
                  <a:lnTo>
                    <a:pt x="205" y="26"/>
                  </a:lnTo>
                  <a:lnTo>
                    <a:pt x="209" y="32"/>
                  </a:lnTo>
                  <a:lnTo>
                    <a:pt x="212" y="36"/>
                  </a:lnTo>
                  <a:lnTo>
                    <a:pt x="214" y="39"/>
                  </a:lnTo>
                  <a:lnTo>
                    <a:pt x="213" y="37"/>
                  </a:lnTo>
                  <a:lnTo>
                    <a:pt x="212" y="36"/>
                  </a:lnTo>
                  <a:lnTo>
                    <a:pt x="210" y="35"/>
                  </a:lnTo>
                  <a:lnTo>
                    <a:pt x="207" y="32"/>
                  </a:lnTo>
                  <a:lnTo>
                    <a:pt x="203" y="29"/>
                  </a:lnTo>
                  <a:lnTo>
                    <a:pt x="201" y="28"/>
                  </a:lnTo>
                  <a:lnTo>
                    <a:pt x="198" y="26"/>
                  </a:lnTo>
                  <a:lnTo>
                    <a:pt x="195" y="25"/>
                  </a:lnTo>
                  <a:lnTo>
                    <a:pt x="195" y="36"/>
                  </a:lnTo>
                  <a:lnTo>
                    <a:pt x="195" y="47"/>
                  </a:lnTo>
                  <a:lnTo>
                    <a:pt x="197" y="59"/>
                  </a:lnTo>
                  <a:lnTo>
                    <a:pt x="198" y="72"/>
                  </a:lnTo>
                  <a:lnTo>
                    <a:pt x="199" y="83"/>
                  </a:lnTo>
                  <a:lnTo>
                    <a:pt x="201" y="95"/>
                  </a:lnTo>
                  <a:lnTo>
                    <a:pt x="201" y="106"/>
                  </a:lnTo>
                  <a:lnTo>
                    <a:pt x="201" y="117"/>
                  </a:lnTo>
                  <a:lnTo>
                    <a:pt x="188" y="110"/>
                  </a:lnTo>
                  <a:lnTo>
                    <a:pt x="176" y="103"/>
                  </a:lnTo>
                  <a:lnTo>
                    <a:pt x="162" y="96"/>
                  </a:lnTo>
                  <a:lnTo>
                    <a:pt x="150" y="87"/>
                  </a:lnTo>
                  <a:lnTo>
                    <a:pt x="136" y="78"/>
                  </a:lnTo>
                  <a:lnTo>
                    <a:pt x="122" y="70"/>
                  </a:lnTo>
                  <a:lnTo>
                    <a:pt x="110" y="63"/>
                  </a:lnTo>
                  <a:lnTo>
                    <a:pt x="98" y="58"/>
                  </a:lnTo>
                  <a:lnTo>
                    <a:pt x="98" y="63"/>
                  </a:lnTo>
                  <a:lnTo>
                    <a:pt x="99" y="67"/>
                  </a:lnTo>
                  <a:lnTo>
                    <a:pt x="101" y="73"/>
                  </a:lnTo>
                  <a:lnTo>
                    <a:pt x="102" y="77"/>
                  </a:lnTo>
                  <a:lnTo>
                    <a:pt x="103" y="83"/>
                  </a:lnTo>
                  <a:lnTo>
                    <a:pt x="106" y="87"/>
                  </a:lnTo>
                  <a:lnTo>
                    <a:pt x="107" y="92"/>
                  </a:lnTo>
                  <a:lnTo>
                    <a:pt x="110" y="96"/>
                  </a:lnTo>
                  <a:lnTo>
                    <a:pt x="98" y="84"/>
                  </a:lnTo>
                  <a:lnTo>
                    <a:pt x="98" y="85"/>
                  </a:lnTo>
                  <a:lnTo>
                    <a:pt x="99" y="89"/>
                  </a:lnTo>
                  <a:lnTo>
                    <a:pt x="102" y="94"/>
                  </a:lnTo>
                  <a:lnTo>
                    <a:pt x="103" y="99"/>
                  </a:lnTo>
                  <a:lnTo>
                    <a:pt x="106" y="103"/>
                  </a:lnTo>
                  <a:lnTo>
                    <a:pt x="109" y="106"/>
                  </a:lnTo>
                  <a:lnTo>
                    <a:pt x="110" y="106"/>
                  </a:lnTo>
                  <a:lnTo>
                    <a:pt x="110" y="103"/>
                  </a:lnTo>
                  <a:lnTo>
                    <a:pt x="91" y="103"/>
                  </a:lnTo>
                  <a:lnTo>
                    <a:pt x="91" y="168"/>
                  </a:lnTo>
                  <a:lnTo>
                    <a:pt x="90" y="168"/>
                  </a:lnTo>
                  <a:lnTo>
                    <a:pt x="85" y="165"/>
                  </a:lnTo>
                  <a:lnTo>
                    <a:pt x="81" y="162"/>
                  </a:lnTo>
                  <a:lnTo>
                    <a:pt x="76" y="161"/>
                  </a:lnTo>
                  <a:lnTo>
                    <a:pt x="72" y="158"/>
                  </a:lnTo>
                  <a:lnTo>
                    <a:pt x="69" y="157"/>
                  </a:lnTo>
                  <a:lnTo>
                    <a:pt x="69" y="158"/>
                  </a:lnTo>
                  <a:lnTo>
                    <a:pt x="72" y="162"/>
                  </a:lnTo>
                  <a:lnTo>
                    <a:pt x="69" y="162"/>
                  </a:lnTo>
                  <a:lnTo>
                    <a:pt x="66" y="161"/>
                  </a:lnTo>
                  <a:lnTo>
                    <a:pt x="62" y="159"/>
                  </a:lnTo>
                  <a:lnTo>
                    <a:pt x="58" y="158"/>
                  </a:lnTo>
                  <a:lnTo>
                    <a:pt x="55" y="157"/>
                  </a:lnTo>
                  <a:lnTo>
                    <a:pt x="51" y="157"/>
                  </a:lnTo>
                  <a:lnTo>
                    <a:pt x="48" y="155"/>
                  </a:lnTo>
                  <a:lnTo>
                    <a:pt x="46" y="155"/>
                  </a:lnTo>
                  <a:lnTo>
                    <a:pt x="44" y="163"/>
                  </a:lnTo>
                  <a:lnTo>
                    <a:pt x="43" y="172"/>
                  </a:lnTo>
                  <a:lnTo>
                    <a:pt x="43" y="181"/>
                  </a:lnTo>
                  <a:lnTo>
                    <a:pt x="44" y="192"/>
                  </a:lnTo>
                  <a:lnTo>
                    <a:pt x="46" y="202"/>
                  </a:lnTo>
                  <a:lnTo>
                    <a:pt x="47" y="213"/>
                  </a:lnTo>
                  <a:lnTo>
                    <a:pt x="50" y="222"/>
                  </a:lnTo>
                  <a:lnTo>
                    <a:pt x="53" y="233"/>
                  </a:lnTo>
                  <a:lnTo>
                    <a:pt x="47" y="231"/>
                  </a:lnTo>
                  <a:lnTo>
                    <a:pt x="42" y="228"/>
                  </a:lnTo>
                  <a:lnTo>
                    <a:pt x="35" y="226"/>
                  </a:lnTo>
                  <a:lnTo>
                    <a:pt x="29" y="224"/>
                  </a:lnTo>
                  <a:lnTo>
                    <a:pt x="22" y="222"/>
                  </a:lnTo>
                  <a:lnTo>
                    <a:pt x="14" y="221"/>
                  </a:lnTo>
                  <a:lnTo>
                    <a:pt x="7" y="220"/>
                  </a:lnTo>
                  <a:lnTo>
                    <a:pt x="0" y="220"/>
                  </a:lnTo>
                  <a:lnTo>
                    <a:pt x="0" y="226"/>
                  </a:lnTo>
                  <a:lnTo>
                    <a:pt x="0" y="233"/>
                  </a:lnTo>
                  <a:lnTo>
                    <a:pt x="3" y="236"/>
                  </a:lnTo>
                  <a:lnTo>
                    <a:pt x="6" y="240"/>
                  </a:lnTo>
                  <a:lnTo>
                    <a:pt x="9" y="244"/>
                  </a:lnTo>
                  <a:lnTo>
                    <a:pt x="13" y="250"/>
                  </a:lnTo>
                  <a:lnTo>
                    <a:pt x="15" y="255"/>
                  </a:lnTo>
                  <a:lnTo>
                    <a:pt x="17" y="261"/>
                  </a:lnTo>
                  <a:lnTo>
                    <a:pt x="20" y="266"/>
                  </a:lnTo>
                  <a:lnTo>
                    <a:pt x="20" y="272"/>
                  </a:lnTo>
                  <a:lnTo>
                    <a:pt x="7" y="285"/>
                  </a:lnTo>
                  <a:lnTo>
                    <a:pt x="11" y="285"/>
                  </a:lnTo>
                  <a:lnTo>
                    <a:pt x="15" y="285"/>
                  </a:lnTo>
                  <a:lnTo>
                    <a:pt x="18" y="287"/>
                  </a:lnTo>
                  <a:lnTo>
                    <a:pt x="21" y="288"/>
                  </a:lnTo>
                  <a:lnTo>
                    <a:pt x="24" y="291"/>
                  </a:lnTo>
                  <a:lnTo>
                    <a:pt x="25" y="294"/>
                  </a:lnTo>
                  <a:lnTo>
                    <a:pt x="26" y="295"/>
                  </a:lnTo>
                  <a:lnTo>
                    <a:pt x="26" y="298"/>
                  </a:lnTo>
                  <a:lnTo>
                    <a:pt x="25" y="301"/>
                  </a:lnTo>
                  <a:lnTo>
                    <a:pt x="22" y="303"/>
                  </a:lnTo>
                  <a:lnTo>
                    <a:pt x="20" y="307"/>
                  </a:lnTo>
                  <a:lnTo>
                    <a:pt x="15" y="310"/>
                  </a:lnTo>
                  <a:lnTo>
                    <a:pt x="11" y="313"/>
                  </a:lnTo>
                  <a:lnTo>
                    <a:pt x="7" y="316"/>
                  </a:lnTo>
                  <a:lnTo>
                    <a:pt x="3" y="317"/>
                  </a:lnTo>
                  <a:lnTo>
                    <a:pt x="0" y="317"/>
                  </a:lnTo>
                  <a:lnTo>
                    <a:pt x="0" y="322"/>
                  </a:lnTo>
                  <a:lnTo>
                    <a:pt x="3" y="329"/>
                  </a:lnTo>
                  <a:lnTo>
                    <a:pt x="7" y="338"/>
                  </a:lnTo>
                  <a:lnTo>
                    <a:pt x="11" y="344"/>
                  </a:lnTo>
                  <a:lnTo>
                    <a:pt x="15" y="351"/>
                  </a:lnTo>
                  <a:lnTo>
                    <a:pt x="20" y="357"/>
                  </a:lnTo>
                  <a:lnTo>
                    <a:pt x="24" y="361"/>
                  </a:lnTo>
                  <a:lnTo>
                    <a:pt x="26" y="362"/>
                  </a:lnTo>
                  <a:lnTo>
                    <a:pt x="0" y="362"/>
                  </a:lnTo>
                  <a:lnTo>
                    <a:pt x="3" y="362"/>
                  </a:lnTo>
                  <a:lnTo>
                    <a:pt x="5" y="362"/>
                  </a:lnTo>
                  <a:lnTo>
                    <a:pt x="7" y="361"/>
                  </a:lnTo>
                  <a:lnTo>
                    <a:pt x="10" y="359"/>
                  </a:lnTo>
                  <a:lnTo>
                    <a:pt x="13" y="358"/>
                  </a:lnTo>
                  <a:lnTo>
                    <a:pt x="14" y="357"/>
                  </a:lnTo>
                  <a:lnTo>
                    <a:pt x="17" y="357"/>
                  </a:lnTo>
                  <a:lnTo>
                    <a:pt x="20" y="357"/>
                  </a:lnTo>
                  <a:lnTo>
                    <a:pt x="20" y="350"/>
                  </a:lnTo>
                  <a:lnTo>
                    <a:pt x="20" y="343"/>
                  </a:lnTo>
                  <a:lnTo>
                    <a:pt x="24" y="343"/>
                  </a:lnTo>
                  <a:lnTo>
                    <a:pt x="28" y="342"/>
                  </a:lnTo>
                  <a:lnTo>
                    <a:pt x="32" y="342"/>
                  </a:lnTo>
                  <a:lnTo>
                    <a:pt x="35" y="340"/>
                  </a:lnTo>
                  <a:lnTo>
                    <a:pt x="37" y="339"/>
                  </a:lnTo>
                  <a:lnTo>
                    <a:pt x="40" y="338"/>
                  </a:lnTo>
                  <a:lnTo>
                    <a:pt x="43" y="338"/>
                  </a:lnTo>
                  <a:lnTo>
                    <a:pt x="46" y="336"/>
                  </a:lnTo>
                  <a:lnTo>
                    <a:pt x="46" y="331"/>
                  </a:lnTo>
                  <a:lnTo>
                    <a:pt x="44" y="327"/>
                  </a:lnTo>
                  <a:lnTo>
                    <a:pt x="43" y="322"/>
                  </a:lnTo>
                  <a:lnTo>
                    <a:pt x="40" y="320"/>
                  </a:lnTo>
                  <a:lnTo>
                    <a:pt x="37" y="317"/>
                  </a:lnTo>
                  <a:lnTo>
                    <a:pt x="35" y="311"/>
                  </a:lnTo>
                  <a:lnTo>
                    <a:pt x="31" y="306"/>
                  </a:lnTo>
                  <a:lnTo>
                    <a:pt x="26" y="298"/>
                  </a:lnTo>
                  <a:lnTo>
                    <a:pt x="29" y="298"/>
                  </a:lnTo>
                  <a:lnTo>
                    <a:pt x="32" y="296"/>
                  </a:lnTo>
                  <a:lnTo>
                    <a:pt x="36" y="295"/>
                  </a:lnTo>
                  <a:lnTo>
                    <a:pt x="40" y="295"/>
                  </a:lnTo>
                  <a:lnTo>
                    <a:pt x="44" y="294"/>
                  </a:lnTo>
                  <a:lnTo>
                    <a:pt x="48" y="292"/>
                  </a:lnTo>
                  <a:lnTo>
                    <a:pt x="54" y="291"/>
                  </a:lnTo>
                  <a:lnTo>
                    <a:pt x="58" y="291"/>
                  </a:lnTo>
                  <a:lnTo>
                    <a:pt x="58" y="288"/>
                  </a:lnTo>
                  <a:lnTo>
                    <a:pt x="57" y="284"/>
                  </a:lnTo>
                  <a:lnTo>
                    <a:pt x="54" y="277"/>
                  </a:lnTo>
                  <a:lnTo>
                    <a:pt x="53" y="272"/>
                  </a:lnTo>
                  <a:lnTo>
                    <a:pt x="50" y="266"/>
                  </a:lnTo>
                  <a:lnTo>
                    <a:pt x="47" y="261"/>
                  </a:lnTo>
                  <a:lnTo>
                    <a:pt x="46" y="255"/>
                  </a:lnTo>
                  <a:lnTo>
                    <a:pt x="46" y="253"/>
                  </a:lnTo>
                  <a:lnTo>
                    <a:pt x="65" y="253"/>
                  </a:lnTo>
                  <a:lnTo>
                    <a:pt x="65" y="247"/>
                  </a:lnTo>
                  <a:lnTo>
                    <a:pt x="63" y="240"/>
                  </a:lnTo>
                  <a:lnTo>
                    <a:pt x="63" y="233"/>
                  </a:lnTo>
                  <a:lnTo>
                    <a:pt x="62" y="226"/>
                  </a:lnTo>
                  <a:lnTo>
                    <a:pt x="61" y="220"/>
                  </a:lnTo>
                  <a:lnTo>
                    <a:pt x="59" y="213"/>
                  </a:lnTo>
                  <a:lnTo>
                    <a:pt x="59" y="206"/>
                  </a:lnTo>
                  <a:lnTo>
                    <a:pt x="58" y="200"/>
                  </a:lnTo>
                  <a:lnTo>
                    <a:pt x="63" y="200"/>
                  </a:lnTo>
                  <a:lnTo>
                    <a:pt x="69" y="199"/>
                  </a:lnTo>
                  <a:lnTo>
                    <a:pt x="76" y="199"/>
                  </a:lnTo>
                  <a:lnTo>
                    <a:pt x="81" y="198"/>
                  </a:lnTo>
                  <a:lnTo>
                    <a:pt x="87" y="196"/>
                  </a:lnTo>
                  <a:lnTo>
                    <a:pt x="94" y="195"/>
                  </a:lnTo>
                  <a:lnTo>
                    <a:pt x="99" y="195"/>
                  </a:lnTo>
                  <a:lnTo>
                    <a:pt x="105" y="194"/>
                  </a:lnTo>
                  <a:lnTo>
                    <a:pt x="105" y="168"/>
                  </a:lnTo>
                  <a:lnTo>
                    <a:pt x="107" y="169"/>
                  </a:lnTo>
                  <a:lnTo>
                    <a:pt x="111" y="170"/>
                  </a:lnTo>
                  <a:lnTo>
                    <a:pt x="118" y="172"/>
                  </a:lnTo>
                  <a:lnTo>
                    <a:pt x="125" y="174"/>
                  </a:lnTo>
                  <a:lnTo>
                    <a:pt x="132" y="177"/>
                  </a:lnTo>
                  <a:lnTo>
                    <a:pt x="140" y="179"/>
                  </a:lnTo>
                  <a:lnTo>
                    <a:pt x="149" y="180"/>
                  </a:lnTo>
                  <a:lnTo>
                    <a:pt x="155" y="181"/>
                  </a:lnTo>
                  <a:lnTo>
                    <a:pt x="143" y="117"/>
                  </a:lnTo>
                  <a:lnTo>
                    <a:pt x="158" y="117"/>
                  </a:lnTo>
                  <a:lnTo>
                    <a:pt x="173" y="120"/>
                  </a:lnTo>
                  <a:lnTo>
                    <a:pt x="190" y="124"/>
                  </a:lnTo>
                  <a:lnTo>
                    <a:pt x="206" y="128"/>
                  </a:lnTo>
                  <a:lnTo>
                    <a:pt x="221" y="133"/>
                  </a:lnTo>
                  <a:lnTo>
                    <a:pt x="236" y="139"/>
                  </a:lnTo>
                  <a:lnTo>
                    <a:pt x="249" y="144"/>
                  </a:lnTo>
                  <a:lnTo>
                    <a:pt x="260" y="148"/>
                  </a:lnTo>
                  <a:lnTo>
                    <a:pt x="260" y="96"/>
                  </a:lnTo>
                  <a:lnTo>
                    <a:pt x="266" y="96"/>
                  </a:lnTo>
                  <a:lnTo>
                    <a:pt x="286" y="96"/>
                  </a:lnTo>
                  <a:lnTo>
                    <a:pt x="282" y="96"/>
                  </a:lnTo>
                  <a:lnTo>
                    <a:pt x="277" y="94"/>
                  </a:lnTo>
                  <a:lnTo>
                    <a:pt x="272" y="91"/>
                  </a:lnTo>
                  <a:lnTo>
                    <a:pt x="268" y="88"/>
                  </a:lnTo>
                  <a:lnTo>
                    <a:pt x="265" y="85"/>
                  </a:lnTo>
                  <a:lnTo>
                    <a:pt x="265" y="83"/>
                  </a:lnTo>
                  <a:lnTo>
                    <a:pt x="269" y="83"/>
                  </a:lnTo>
                  <a:lnTo>
                    <a:pt x="279" y="84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Freeform 18"/>
            <p:cNvSpPr>
              <a:spLocks noEditPoints="1"/>
            </p:cNvSpPr>
            <p:nvPr/>
          </p:nvSpPr>
          <p:spPr bwMode="auto">
            <a:xfrm>
              <a:off x="357" y="3295"/>
              <a:ext cx="371" cy="444"/>
            </a:xfrm>
            <a:custGeom>
              <a:avLst/>
              <a:gdLst>
                <a:gd name="T0" fmla="*/ 88 w 741"/>
                <a:gd name="T1" fmla="*/ 1 h 889"/>
                <a:gd name="T2" fmla="*/ 80 w 741"/>
                <a:gd name="T3" fmla="*/ 2 h 889"/>
                <a:gd name="T4" fmla="*/ 72 w 741"/>
                <a:gd name="T5" fmla="*/ 5 h 889"/>
                <a:gd name="T6" fmla="*/ 64 w 741"/>
                <a:gd name="T7" fmla="*/ 10 h 889"/>
                <a:gd name="T8" fmla="*/ 57 w 741"/>
                <a:gd name="T9" fmla="*/ 15 h 889"/>
                <a:gd name="T10" fmla="*/ 52 w 741"/>
                <a:gd name="T11" fmla="*/ 18 h 889"/>
                <a:gd name="T12" fmla="*/ 61 w 741"/>
                <a:gd name="T13" fmla="*/ 9 h 889"/>
                <a:gd name="T14" fmla="*/ 85 w 741"/>
                <a:gd name="T15" fmla="*/ 0 h 889"/>
                <a:gd name="T16" fmla="*/ 90 w 741"/>
                <a:gd name="T17" fmla="*/ 0 h 889"/>
                <a:gd name="T18" fmla="*/ 92 w 741"/>
                <a:gd name="T19" fmla="*/ 1 h 889"/>
                <a:gd name="T20" fmla="*/ 93 w 741"/>
                <a:gd name="T21" fmla="*/ 1 h 889"/>
                <a:gd name="T22" fmla="*/ 50 w 741"/>
                <a:gd name="T23" fmla="*/ 23 h 889"/>
                <a:gd name="T24" fmla="*/ 54 w 741"/>
                <a:gd name="T25" fmla="*/ 22 h 889"/>
                <a:gd name="T26" fmla="*/ 57 w 741"/>
                <a:gd name="T27" fmla="*/ 23 h 889"/>
                <a:gd name="T28" fmla="*/ 51 w 741"/>
                <a:gd name="T29" fmla="*/ 28 h 889"/>
                <a:gd name="T30" fmla="*/ 45 w 741"/>
                <a:gd name="T31" fmla="*/ 35 h 889"/>
                <a:gd name="T32" fmla="*/ 44 w 741"/>
                <a:gd name="T33" fmla="*/ 37 h 889"/>
                <a:gd name="T34" fmla="*/ 38 w 741"/>
                <a:gd name="T35" fmla="*/ 43 h 889"/>
                <a:gd name="T36" fmla="*/ 29 w 741"/>
                <a:gd name="T37" fmla="*/ 51 h 889"/>
                <a:gd name="T38" fmla="*/ 24 w 741"/>
                <a:gd name="T39" fmla="*/ 55 h 889"/>
                <a:gd name="T40" fmla="*/ 21 w 741"/>
                <a:gd name="T41" fmla="*/ 54 h 889"/>
                <a:gd name="T42" fmla="*/ 30 w 741"/>
                <a:gd name="T43" fmla="*/ 42 h 889"/>
                <a:gd name="T44" fmla="*/ 38 w 741"/>
                <a:gd name="T45" fmla="*/ 31 h 889"/>
                <a:gd name="T46" fmla="*/ 47 w 741"/>
                <a:gd name="T47" fmla="*/ 23 h 889"/>
                <a:gd name="T48" fmla="*/ 24 w 741"/>
                <a:gd name="T49" fmla="*/ 60 h 889"/>
                <a:gd name="T50" fmla="*/ 22 w 741"/>
                <a:gd name="T51" fmla="*/ 64 h 889"/>
                <a:gd name="T52" fmla="*/ 20 w 741"/>
                <a:gd name="T53" fmla="*/ 68 h 889"/>
                <a:gd name="T54" fmla="*/ 21 w 741"/>
                <a:gd name="T55" fmla="*/ 71 h 889"/>
                <a:gd name="T56" fmla="*/ 20 w 741"/>
                <a:gd name="T57" fmla="*/ 74 h 889"/>
                <a:gd name="T58" fmla="*/ 18 w 741"/>
                <a:gd name="T59" fmla="*/ 77 h 889"/>
                <a:gd name="T60" fmla="*/ 17 w 741"/>
                <a:gd name="T61" fmla="*/ 79 h 889"/>
                <a:gd name="T62" fmla="*/ 17 w 741"/>
                <a:gd name="T63" fmla="*/ 82 h 889"/>
                <a:gd name="T64" fmla="*/ 15 w 741"/>
                <a:gd name="T65" fmla="*/ 84 h 889"/>
                <a:gd name="T66" fmla="*/ 17 w 741"/>
                <a:gd name="T67" fmla="*/ 85 h 889"/>
                <a:gd name="T68" fmla="*/ 15 w 741"/>
                <a:gd name="T69" fmla="*/ 87 h 889"/>
                <a:gd name="T70" fmla="*/ 13 w 741"/>
                <a:gd name="T71" fmla="*/ 89 h 889"/>
                <a:gd name="T72" fmla="*/ 14 w 741"/>
                <a:gd name="T73" fmla="*/ 86 h 889"/>
                <a:gd name="T74" fmla="*/ 14 w 741"/>
                <a:gd name="T75" fmla="*/ 81 h 889"/>
                <a:gd name="T76" fmla="*/ 14 w 741"/>
                <a:gd name="T77" fmla="*/ 77 h 889"/>
                <a:gd name="T78" fmla="*/ 19 w 741"/>
                <a:gd name="T79" fmla="*/ 69 h 889"/>
                <a:gd name="T80" fmla="*/ 14 w 741"/>
                <a:gd name="T81" fmla="*/ 69 h 889"/>
                <a:gd name="T82" fmla="*/ 12 w 741"/>
                <a:gd name="T83" fmla="*/ 94 h 889"/>
                <a:gd name="T84" fmla="*/ 12 w 741"/>
                <a:gd name="T85" fmla="*/ 94 h 889"/>
                <a:gd name="T86" fmla="*/ 12 w 741"/>
                <a:gd name="T87" fmla="*/ 95 h 889"/>
                <a:gd name="T88" fmla="*/ 12 w 741"/>
                <a:gd name="T89" fmla="*/ 96 h 889"/>
                <a:gd name="T90" fmla="*/ 12 w 741"/>
                <a:gd name="T91" fmla="*/ 97 h 889"/>
                <a:gd name="T92" fmla="*/ 12 w 741"/>
                <a:gd name="T93" fmla="*/ 97 h 889"/>
                <a:gd name="T94" fmla="*/ 12 w 741"/>
                <a:gd name="T95" fmla="*/ 94 h 889"/>
                <a:gd name="T96" fmla="*/ 5 w 741"/>
                <a:gd name="T97" fmla="*/ 106 h 889"/>
                <a:gd name="T98" fmla="*/ 4 w 741"/>
                <a:gd name="T99" fmla="*/ 107 h 889"/>
                <a:gd name="T100" fmla="*/ 3 w 741"/>
                <a:gd name="T101" fmla="*/ 108 h 889"/>
                <a:gd name="T102" fmla="*/ 1 w 741"/>
                <a:gd name="T103" fmla="*/ 110 h 889"/>
                <a:gd name="T104" fmla="*/ 1 w 741"/>
                <a:gd name="T105" fmla="*/ 110 h 889"/>
                <a:gd name="T106" fmla="*/ 1 w 741"/>
                <a:gd name="T107" fmla="*/ 110 h 889"/>
                <a:gd name="T108" fmla="*/ 1 w 741"/>
                <a:gd name="T109" fmla="*/ 111 h 889"/>
                <a:gd name="T110" fmla="*/ 1 w 741"/>
                <a:gd name="T111" fmla="*/ 111 h 889"/>
                <a:gd name="T112" fmla="*/ 0 w 741"/>
                <a:gd name="T113" fmla="*/ 111 h 88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41"/>
                <a:gd name="T172" fmla="*/ 0 h 889"/>
                <a:gd name="T173" fmla="*/ 741 w 741"/>
                <a:gd name="T174" fmla="*/ 889 h 88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41" h="889">
                  <a:moveTo>
                    <a:pt x="741" y="10"/>
                  </a:moveTo>
                  <a:lnTo>
                    <a:pt x="721" y="9"/>
                  </a:lnTo>
                  <a:lnTo>
                    <a:pt x="700" y="10"/>
                  </a:lnTo>
                  <a:lnTo>
                    <a:pt x="680" y="13"/>
                  </a:lnTo>
                  <a:lnTo>
                    <a:pt x="658" y="17"/>
                  </a:lnTo>
                  <a:lnTo>
                    <a:pt x="637" y="22"/>
                  </a:lnTo>
                  <a:lnTo>
                    <a:pt x="615" y="29"/>
                  </a:lnTo>
                  <a:lnTo>
                    <a:pt x="593" y="37"/>
                  </a:lnTo>
                  <a:lnTo>
                    <a:pt x="571" y="47"/>
                  </a:lnTo>
                  <a:lnTo>
                    <a:pt x="549" y="57"/>
                  </a:lnTo>
                  <a:lnTo>
                    <a:pt x="529" y="68"/>
                  </a:lnTo>
                  <a:lnTo>
                    <a:pt x="508" y="80"/>
                  </a:lnTo>
                  <a:lnTo>
                    <a:pt x="488" y="92"/>
                  </a:lnTo>
                  <a:lnTo>
                    <a:pt x="467" y="106"/>
                  </a:lnTo>
                  <a:lnTo>
                    <a:pt x="449" y="120"/>
                  </a:lnTo>
                  <a:lnTo>
                    <a:pt x="430" y="133"/>
                  </a:lnTo>
                  <a:lnTo>
                    <a:pt x="414" y="147"/>
                  </a:lnTo>
                  <a:lnTo>
                    <a:pt x="410" y="144"/>
                  </a:lnTo>
                  <a:lnTo>
                    <a:pt x="401" y="144"/>
                  </a:lnTo>
                  <a:lnTo>
                    <a:pt x="488" y="90"/>
                  </a:lnTo>
                  <a:lnTo>
                    <a:pt x="484" y="77"/>
                  </a:lnTo>
                  <a:lnTo>
                    <a:pt x="596" y="35"/>
                  </a:lnTo>
                  <a:lnTo>
                    <a:pt x="619" y="16"/>
                  </a:lnTo>
                  <a:lnTo>
                    <a:pt x="678" y="0"/>
                  </a:lnTo>
                  <a:lnTo>
                    <a:pt x="704" y="2"/>
                  </a:lnTo>
                  <a:lnTo>
                    <a:pt x="709" y="3"/>
                  </a:lnTo>
                  <a:lnTo>
                    <a:pt x="714" y="5"/>
                  </a:lnTo>
                  <a:lnTo>
                    <a:pt x="720" y="6"/>
                  </a:lnTo>
                  <a:lnTo>
                    <a:pt x="725" y="7"/>
                  </a:lnTo>
                  <a:lnTo>
                    <a:pt x="729" y="9"/>
                  </a:lnTo>
                  <a:lnTo>
                    <a:pt x="735" y="9"/>
                  </a:lnTo>
                  <a:lnTo>
                    <a:pt x="737" y="10"/>
                  </a:lnTo>
                  <a:lnTo>
                    <a:pt x="741" y="10"/>
                  </a:lnTo>
                  <a:close/>
                  <a:moveTo>
                    <a:pt x="375" y="186"/>
                  </a:moveTo>
                  <a:lnTo>
                    <a:pt x="385" y="184"/>
                  </a:lnTo>
                  <a:lnTo>
                    <a:pt x="394" y="184"/>
                  </a:lnTo>
                  <a:lnTo>
                    <a:pt x="405" y="183"/>
                  </a:lnTo>
                  <a:lnTo>
                    <a:pt x="415" y="183"/>
                  </a:lnTo>
                  <a:lnTo>
                    <a:pt x="426" y="183"/>
                  </a:lnTo>
                  <a:lnTo>
                    <a:pt x="437" y="183"/>
                  </a:lnTo>
                  <a:lnTo>
                    <a:pt x="447" y="183"/>
                  </a:lnTo>
                  <a:lnTo>
                    <a:pt x="456" y="186"/>
                  </a:lnTo>
                  <a:lnTo>
                    <a:pt x="442" y="198"/>
                  </a:lnTo>
                  <a:lnTo>
                    <a:pt x="426" y="214"/>
                  </a:lnTo>
                  <a:lnTo>
                    <a:pt x="408" y="231"/>
                  </a:lnTo>
                  <a:lnTo>
                    <a:pt x="390" y="249"/>
                  </a:lnTo>
                  <a:lnTo>
                    <a:pt x="371" y="265"/>
                  </a:lnTo>
                  <a:lnTo>
                    <a:pt x="353" y="280"/>
                  </a:lnTo>
                  <a:lnTo>
                    <a:pt x="336" y="292"/>
                  </a:lnTo>
                  <a:lnTo>
                    <a:pt x="319" y="302"/>
                  </a:lnTo>
                  <a:lnTo>
                    <a:pt x="345" y="302"/>
                  </a:lnTo>
                  <a:lnTo>
                    <a:pt x="337" y="316"/>
                  </a:lnTo>
                  <a:lnTo>
                    <a:pt x="322" y="331"/>
                  </a:lnTo>
                  <a:lnTo>
                    <a:pt x="303" y="350"/>
                  </a:lnTo>
                  <a:lnTo>
                    <a:pt x="279" y="369"/>
                  </a:lnTo>
                  <a:lnTo>
                    <a:pt x="256" y="390"/>
                  </a:lnTo>
                  <a:lnTo>
                    <a:pt x="231" y="409"/>
                  </a:lnTo>
                  <a:lnTo>
                    <a:pt x="208" y="428"/>
                  </a:lnTo>
                  <a:lnTo>
                    <a:pt x="186" y="445"/>
                  </a:lnTo>
                  <a:lnTo>
                    <a:pt x="189" y="443"/>
                  </a:lnTo>
                  <a:lnTo>
                    <a:pt x="189" y="435"/>
                  </a:lnTo>
                  <a:lnTo>
                    <a:pt x="183" y="431"/>
                  </a:lnTo>
                  <a:lnTo>
                    <a:pt x="161" y="439"/>
                  </a:lnTo>
                  <a:lnTo>
                    <a:pt x="149" y="450"/>
                  </a:lnTo>
                  <a:lnTo>
                    <a:pt x="181" y="399"/>
                  </a:lnTo>
                  <a:lnTo>
                    <a:pt x="235" y="342"/>
                  </a:lnTo>
                  <a:lnTo>
                    <a:pt x="227" y="329"/>
                  </a:lnTo>
                  <a:lnTo>
                    <a:pt x="278" y="276"/>
                  </a:lnTo>
                  <a:lnTo>
                    <a:pt x="300" y="255"/>
                  </a:lnTo>
                  <a:lnTo>
                    <a:pt x="300" y="253"/>
                  </a:lnTo>
                  <a:lnTo>
                    <a:pt x="293" y="244"/>
                  </a:lnTo>
                  <a:lnTo>
                    <a:pt x="375" y="186"/>
                  </a:lnTo>
                  <a:close/>
                  <a:moveTo>
                    <a:pt x="165" y="471"/>
                  </a:moveTo>
                  <a:lnTo>
                    <a:pt x="190" y="471"/>
                  </a:lnTo>
                  <a:lnTo>
                    <a:pt x="189" y="480"/>
                  </a:lnTo>
                  <a:lnTo>
                    <a:pt x="185" y="491"/>
                  </a:lnTo>
                  <a:lnTo>
                    <a:pt x="179" y="504"/>
                  </a:lnTo>
                  <a:lnTo>
                    <a:pt x="174" y="516"/>
                  </a:lnTo>
                  <a:lnTo>
                    <a:pt x="167" y="528"/>
                  </a:lnTo>
                  <a:lnTo>
                    <a:pt x="160" y="539"/>
                  </a:lnTo>
                  <a:lnTo>
                    <a:pt x="154" y="550"/>
                  </a:lnTo>
                  <a:lnTo>
                    <a:pt x="152" y="561"/>
                  </a:lnTo>
                  <a:lnTo>
                    <a:pt x="171" y="561"/>
                  </a:lnTo>
                  <a:lnTo>
                    <a:pt x="168" y="568"/>
                  </a:lnTo>
                  <a:lnTo>
                    <a:pt x="164" y="576"/>
                  </a:lnTo>
                  <a:lnTo>
                    <a:pt x="159" y="584"/>
                  </a:lnTo>
                  <a:lnTo>
                    <a:pt x="153" y="593"/>
                  </a:lnTo>
                  <a:lnTo>
                    <a:pt x="148" y="602"/>
                  </a:lnTo>
                  <a:lnTo>
                    <a:pt x="142" y="611"/>
                  </a:lnTo>
                  <a:lnTo>
                    <a:pt x="137" y="619"/>
                  </a:lnTo>
                  <a:lnTo>
                    <a:pt x="131" y="626"/>
                  </a:lnTo>
                  <a:lnTo>
                    <a:pt x="134" y="632"/>
                  </a:lnTo>
                  <a:lnTo>
                    <a:pt x="134" y="639"/>
                  </a:lnTo>
                  <a:lnTo>
                    <a:pt x="134" y="646"/>
                  </a:lnTo>
                  <a:lnTo>
                    <a:pt x="133" y="652"/>
                  </a:lnTo>
                  <a:lnTo>
                    <a:pt x="130" y="657"/>
                  </a:lnTo>
                  <a:lnTo>
                    <a:pt x="127" y="664"/>
                  </a:lnTo>
                  <a:lnTo>
                    <a:pt x="123" y="671"/>
                  </a:lnTo>
                  <a:lnTo>
                    <a:pt x="119" y="678"/>
                  </a:lnTo>
                  <a:lnTo>
                    <a:pt x="138" y="678"/>
                  </a:lnTo>
                  <a:lnTo>
                    <a:pt x="135" y="679"/>
                  </a:lnTo>
                  <a:lnTo>
                    <a:pt x="133" y="683"/>
                  </a:lnTo>
                  <a:lnTo>
                    <a:pt x="128" y="687"/>
                  </a:lnTo>
                  <a:lnTo>
                    <a:pt x="124" y="691"/>
                  </a:lnTo>
                  <a:lnTo>
                    <a:pt x="119" y="697"/>
                  </a:lnTo>
                  <a:lnTo>
                    <a:pt x="115" y="704"/>
                  </a:lnTo>
                  <a:lnTo>
                    <a:pt x="109" y="709"/>
                  </a:lnTo>
                  <a:lnTo>
                    <a:pt x="104" y="716"/>
                  </a:lnTo>
                  <a:lnTo>
                    <a:pt x="115" y="700"/>
                  </a:lnTo>
                  <a:lnTo>
                    <a:pt x="115" y="691"/>
                  </a:lnTo>
                  <a:lnTo>
                    <a:pt x="109" y="689"/>
                  </a:lnTo>
                  <a:lnTo>
                    <a:pt x="98" y="691"/>
                  </a:lnTo>
                  <a:lnTo>
                    <a:pt x="83" y="708"/>
                  </a:lnTo>
                  <a:lnTo>
                    <a:pt x="106" y="653"/>
                  </a:lnTo>
                  <a:lnTo>
                    <a:pt x="130" y="626"/>
                  </a:lnTo>
                  <a:lnTo>
                    <a:pt x="130" y="619"/>
                  </a:lnTo>
                  <a:lnTo>
                    <a:pt x="106" y="619"/>
                  </a:lnTo>
                  <a:lnTo>
                    <a:pt x="98" y="626"/>
                  </a:lnTo>
                  <a:lnTo>
                    <a:pt x="119" y="583"/>
                  </a:lnTo>
                  <a:lnTo>
                    <a:pt x="145" y="552"/>
                  </a:lnTo>
                  <a:lnTo>
                    <a:pt x="145" y="545"/>
                  </a:lnTo>
                  <a:lnTo>
                    <a:pt x="137" y="536"/>
                  </a:lnTo>
                  <a:lnTo>
                    <a:pt x="106" y="552"/>
                  </a:lnTo>
                  <a:lnTo>
                    <a:pt x="122" y="520"/>
                  </a:lnTo>
                  <a:lnTo>
                    <a:pt x="165" y="471"/>
                  </a:lnTo>
                  <a:close/>
                  <a:moveTo>
                    <a:pt x="90" y="752"/>
                  </a:moveTo>
                  <a:lnTo>
                    <a:pt x="93" y="752"/>
                  </a:lnTo>
                  <a:lnTo>
                    <a:pt x="94" y="756"/>
                  </a:lnTo>
                  <a:lnTo>
                    <a:pt x="94" y="759"/>
                  </a:lnTo>
                  <a:lnTo>
                    <a:pt x="94" y="761"/>
                  </a:lnTo>
                  <a:lnTo>
                    <a:pt x="94" y="763"/>
                  </a:lnTo>
                  <a:lnTo>
                    <a:pt x="94" y="764"/>
                  </a:lnTo>
                  <a:lnTo>
                    <a:pt x="94" y="767"/>
                  </a:lnTo>
                  <a:lnTo>
                    <a:pt x="93" y="770"/>
                  </a:lnTo>
                  <a:lnTo>
                    <a:pt x="93" y="775"/>
                  </a:lnTo>
                  <a:lnTo>
                    <a:pt x="91" y="776"/>
                  </a:lnTo>
                  <a:lnTo>
                    <a:pt x="90" y="776"/>
                  </a:lnTo>
                  <a:lnTo>
                    <a:pt x="89" y="778"/>
                  </a:lnTo>
                  <a:lnTo>
                    <a:pt x="87" y="779"/>
                  </a:lnTo>
                  <a:lnTo>
                    <a:pt x="90" y="752"/>
                  </a:lnTo>
                  <a:close/>
                  <a:moveTo>
                    <a:pt x="41" y="845"/>
                  </a:moveTo>
                  <a:lnTo>
                    <a:pt x="39" y="849"/>
                  </a:lnTo>
                  <a:lnTo>
                    <a:pt x="37" y="852"/>
                  </a:lnTo>
                  <a:lnTo>
                    <a:pt x="34" y="855"/>
                  </a:lnTo>
                  <a:lnTo>
                    <a:pt x="31" y="859"/>
                  </a:lnTo>
                  <a:lnTo>
                    <a:pt x="30" y="861"/>
                  </a:lnTo>
                  <a:lnTo>
                    <a:pt x="26" y="864"/>
                  </a:lnTo>
                  <a:lnTo>
                    <a:pt x="23" y="867"/>
                  </a:lnTo>
                  <a:lnTo>
                    <a:pt x="20" y="870"/>
                  </a:lnTo>
                  <a:lnTo>
                    <a:pt x="41" y="845"/>
                  </a:lnTo>
                  <a:close/>
                  <a:moveTo>
                    <a:pt x="8" y="882"/>
                  </a:moveTo>
                  <a:lnTo>
                    <a:pt x="8" y="883"/>
                  </a:lnTo>
                  <a:lnTo>
                    <a:pt x="6" y="883"/>
                  </a:lnTo>
                  <a:lnTo>
                    <a:pt x="6" y="885"/>
                  </a:lnTo>
                  <a:lnTo>
                    <a:pt x="6" y="886"/>
                  </a:lnTo>
                  <a:lnTo>
                    <a:pt x="5" y="887"/>
                  </a:lnTo>
                  <a:lnTo>
                    <a:pt x="5" y="889"/>
                  </a:lnTo>
                  <a:lnTo>
                    <a:pt x="4" y="889"/>
                  </a:lnTo>
                  <a:lnTo>
                    <a:pt x="2" y="889"/>
                  </a:lnTo>
                  <a:lnTo>
                    <a:pt x="1" y="889"/>
                  </a:lnTo>
                  <a:lnTo>
                    <a:pt x="0" y="889"/>
                  </a:lnTo>
                  <a:lnTo>
                    <a:pt x="8" y="882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Freeform 19"/>
            <p:cNvSpPr>
              <a:spLocks noEditPoints="1"/>
            </p:cNvSpPr>
            <p:nvPr/>
          </p:nvSpPr>
          <p:spPr bwMode="auto">
            <a:xfrm>
              <a:off x="1030" y="3443"/>
              <a:ext cx="351" cy="290"/>
            </a:xfrm>
            <a:custGeom>
              <a:avLst/>
              <a:gdLst>
                <a:gd name="T0" fmla="*/ 37 w 702"/>
                <a:gd name="T1" fmla="*/ 12 h 580"/>
                <a:gd name="T2" fmla="*/ 10 w 702"/>
                <a:gd name="T3" fmla="*/ 2 h 580"/>
                <a:gd name="T4" fmla="*/ 3 w 702"/>
                <a:gd name="T5" fmla="*/ 1 h 580"/>
                <a:gd name="T6" fmla="*/ 8 w 702"/>
                <a:gd name="T7" fmla="*/ 5 h 580"/>
                <a:gd name="T8" fmla="*/ 5 w 702"/>
                <a:gd name="T9" fmla="*/ 5 h 580"/>
                <a:gd name="T10" fmla="*/ 11 w 702"/>
                <a:gd name="T11" fmla="*/ 9 h 580"/>
                <a:gd name="T12" fmla="*/ 10 w 702"/>
                <a:gd name="T13" fmla="*/ 9 h 580"/>
                <a:gd name="T14" fmla="*/ 7 w 702"/>
                <a:gd name="T15" fmla="*/ 10 h 580"/>
                <a:gd name="T16" fmla="*/ 11 w 702"/>
                <a:gd name="T17" fmla="*/ 11 h 580"/>
                <a:gd name="T18" fmla="*/ 13 w 702"/>
                <a:gd name="T19" fmla="*/ 12 h 580"/>
                <a:gd name="T20" fmla="*/ 10 w 702"/>
                <a:gd name="T21" fmla="*/ 15 h 580"/>
                <a:gd name="T22" fmla="*/ 14 w 702"/>
                <a:gd name="T23" fmla="*/ 17 h 580"/>
                <a:gd name="T24" fmla="*/ 24 w 702"/>
                <a:gd name="T25" fmla="*/ 18 h 580"/>
                <a:gd name="T26" fmla="*/ 22 w 702"/>
                <a:gd name="T27" fmla="*/ 19 h 580"/>
                <a:gd name="T28" fmla="*/ 22 w 702"/>
                <a:gd name="T29" fmla="*/ 21 h 580"/>
                <a:gd name="T30" fmla="*/ 24 w 702"/>
                <a:gd name="T31" fmla="*/ 22 h 580"/>
                <a:gd name="T32" fmla="*/ 22 w 702"/>
                <a:gd name="T33" fmla="*/ 23 h 580"/>
                <a:gd name="T34" fmla="*/ 22 w 702"/>
                <a:gd name="T35" fmla="*/ 25 h 580"/>
                <a:gd name="T36" fmla="*/ 33 w 702"/>
                <a:gd name="T37" fmla="*/ 27 h 580"/>
                <a:gd name="T38" fmla="*/ 36 w 702"/>
                <a:gd name="T39" fmla="*/ 28 h 580"/>
                <a:gd name="T40" fmla="*/ 36 w 702"/>
                <a:gd name="T41" fmla="*/ 30 h 580"/>
                <a:gd name="T42" fmla="*/ 43 w 702"/>
                <a:gd name="T43" fmla="*/ 29 h 580"/>
                <a:gd name="T44" fmla="*/ 41 w 702"/>
                <a:gd name="T45" fmla="*/ 30 h 580"/>
                <a:gd name="T46" fmla="*/ 53 w 702"/>
                <a:gd name="T47" fmla="*/ 23 h 580"/>
                <a:gd name="T48" fmla="*/ 49 w 702"/>
                <a:gd name="T49" fmla="*/ 17 h 580"/>
                <a:gd name="T50" fmla="*/ 44 w 702"/>
                <a:gd name="T51" fmla="*/ 9 h 580"/>
                <a:gd name="T52" fmla="*/ 40 w 702"/>
                <a:gd name="T53" fmla="*/ 33 h 580"/>
                <a:gd name="T54" fmla="*/ 40 w 702"/>
                <a:gd name="T55" fmla="*/ 33 h 580"/>
                <a:gd name="T56" fmla="*/ 50 w 702"/>
                <a:gd name="T57" fmla="*/ 33 h 580"/>
                <a:gd name="T58" fmla="*/ 61 w 702"/>
                <a:gd name="T59" fmla="*/ 30 h 580"/>
                <a:gd name="T60" fmla="*/ 49 w 702"/>
                <a:gd name="T61" fmla="*/ 36 h 580"/>
                <a:gd name="T62" fmla="*/ 51 w 702"/>
                <a:gd name="T63" fmla="*/ 36 h 580"/>
                <a:gd name="T64" fmla="*/ 55 w 702"/>
                <a:gd name="T65" fmla="*/ 36 h 580"/>
                <a:gd name="T66" fmla="*/ 58 w 702"/>
                <a:gd name="T67" fmla="*/ 37 h 580"/>
                <a:gd name="T68" fmla="*/ 59 w 702"/>
                <a:gd name="T69" fmla="*/ 38 h 580"/>
                <a:gd name="T70" fmla="*/ 59 w 702"/>
                <a:gd name="T71" fmla="*/ 38 h 580"/>
                <a:gd name="T72" fmla="*/ 55 w 702"/>
                <a:gd name="T73" fmla="*/ 36 h 580"/>
                <a:gd name="T74" fmla="*/ 58 w 702"/>
                <a:gd name="T75" fmla="*/ 38 h 580"/>
                <a:gd name="T76" fmla="*/ 58 w 702"/>
                <a:gd name="T77" fmla="*/ 38 h 580"/>
                <a:gd name="T78" fmla="*/ 58 w 702"/>
                <a:gd name="T79" fmla="*/ 38 h 580"/>
                <a:gd name="T80" fmla="*/ 60 w 702"/>
                <a:gd name="T81" fmla="*/ 39 h 580"/>
                <a:gd name="T82" fmla="*/ 63 w 702"/>
                <a:gd name="T83" fmla="*/ 40 h 580"/>
                <a:gd name="T84" fmla="*/ 63 w 702"/>
                <a:gd name="T85" fmla="*/ 41 h 580"/>
                <a:gd name="T86" fmla="*/ 62 w 702"/>
                <a:gd name="T87" fmla="*/ 42 h 580"/>
                <a:gd name="T88" fmla="*/ 68 w 702"/>
                <a:gd name="T89" fmla="*/ 46 h 580"/>
                <a:gd name="T90" fmla="*/ 66 w 702"/>
                <a:gd name="T91" fmla="*/ 49 h 580"/>
                <a:gd name="T92" fmla="*/ 68 w 702"/>
                <a:gd name="T93" fmla="*/ 52 h 580"/>
                <a:gd name="T94" fmla="*/ 66 w 702"/>
                <a:gd name="T95" fmla="*/ 55 h 580"/>
                <a:gd name="T96" fmla="*/ 66 w 702"/>
                <a:gd name="T97" fmla="*/ 56 h 580"/>
                <a:gd name="T98" fmla="*/ 67 w 702"/>
                <a:gd name="T99" fmla="*/ 57 h 580"/>
                <a:gd name="T100" fmla="*/ 68 w 702"/>
                <a:gd name="T101" fmla="*/ 60 h 580"/>
                <a:gd name="T102" fmla="*/ 66 w 702"/>
                <a:gd name="T103" fmla="*/ 63 h 580"/>
                <a:gd name="T104" fmla="*/ 67 w 702"/>
                <a:gd name="T105" fmla="*/ 67 h 580"/>
                <a:gd name="T106" fmla="*/ 63 w 702"/>
                <a:gd name="T107" fmla="*/ 69 h 580"/>
                <a:gd name="T108" fmla="*/ 62 w 702"/>
                <a:gd name="T109" fmla="*/ 72 h 580"/>
                <a:gd name="T110" fmla="*/ 67 w 702"/>
                <a:gd name="T111" fmla="*/ 69 h 580"/>
                <a:gd name="T112" fmla="*/ 79 w 702"/>
                <a:gd name="T113" fmla="*/ 54 h 580"/>
                <a:gd name="T114" fmla="*/ 87 w 702"/>
                <a:gd name="T115" fmla="*/ 41 h 580"/>
                <a:gd name="T116" fmla="*/ 60 w 702"/>
                <a:gd name="T117" fmla="*/ 39 h 58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02"/>
                <a:gd name="T178" fmla="*/ 0 h 580"/>
                <a:gd name="T179" fmla="*/ 702 w 702"/>
                <a:gd name="T180" fmla="*/ 580 h 58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02" h="580">
                  <a:moveTo>
                    <a:pt x="376" y="71"/>
                  </a:moveTo>
                  <a:lnTo>
                    <a:pt x="352" y="74"/>
                  </a:lnTo>
                  <a:lnTo>
                    <a:pt x="348" y="87"/>
                  </a:lnTo>
                  <a:lnTo>
                    <a:pt x="302" y="87"/>
                  </a:lnTo>
                  <a:lnTo>
                    <a:pt x="291" y="102"/>
                  </a:lnTo>
                  <a:lnTo>
                    <a:pt x="266" y="93"/>
                  </a:lnTo>
                  <a:lnTo>
                    <a:pt x="247" y="102"/>
                  </a:lnTo>
                  <a:lnTo>
                    <a:pt x="189" y="87"/>
                  </a:lnTo>
                  <a:lnTo>
                    <a:pt x="88" y="32"/>
                  </a:lnTo>
                  <a:lnTo>
                    <a:pt x="78" y="22"/>
                  </a:lnTo>
                  <a:lnTo>
                    <a:pt x="68" y="21"/>
                  </a:lnTo>
                  <a:lnTo>
                    <a:pt x="57" y="18"/>
                  </a:lnTo>
                  <a:lnTo>
                    <a:pt x="47" y="15"/>
                  </a:lnTo>
                  <a:lnTo>
                    <a:pt x="37" y="11"/>
                  </a:lnTo>
                  <a:lnTo>
                    <a:pt x="26" y="8"/>
                  </a:lnTo>
                  <a:lnTo>
                    <a:pt x="16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25" y="0"/>
                  </a:lnTo>
                  <a:lnTo>
                    <a:pt x="64" y="33"/>
                  </a:lnTo>
                  <a:lnTo>
                    <a:pt x="38" y="33"/>
                  </a:lnTo>
                  <a:lnTo>
                    <a:pt x="38" y="36"/>
                  </a:lnTo>
                  <a:lnTo>
                    <a:pt x="40" y="40"/>
                  </a:lnTo>
                  <a:lnTo>
                    <a:pt x="42" y="43"/>
                  </a:lnTo>
                  <a:lnTo>
                    <a:pt x="45" y="45"/>
                  </a:lnTo>
                  <a:lnTo>
                    <a:pt x="52" y="51"/>
                  </a:lnTo>
                  <a:lnTo>
                    <a:pt x="60" y="56"/>
                  </a:lnTo>
                  <a:lnTo>
                    <a:pt x="70" y="61"/>
                  </a:lnTo>
                  <a:lnTo>
                    <a:pt x="79" y="63"/>
                  </a:lnTo>
                  <a:lnTo>
                    <a:pt x="89" y="65"/>
                  </a:lnTo>
                  <a:lnTo>
                    <a:pt x="96" y="65"/>
                  </a:lnTo>
                  <a:lnTo>
                    <a:pt x="93" y="66"/>
                  </a:lnTo>
                  <a:lnTo>
                    <a:pt x="88" y="67"/>
                  </a:lnTo>
                  <a:lnTo>
                    <a:pt x="81" y="69"/>
                  </a:lnTo>
                  <a:lnTo>
                    <a:pt x="75" y="71"/>
                  </a:lnTo>
                  <a:lnTo>
                    <a:pt x="68" y="74"/>
                  </a:lnTo>
                  <a:lnTo>
                    <a:pt x="63" y="76"/>
                  </a:lnTo>
                  <a:lnTo>
                    <a:pt x="59" y="77"/>
                  </a:lnTo>
                  <a:lnTo>
                    <a:pt x="57" y="78"/>
                  </a:lnTo>
                  <a:lnTo>
                    <a:pt x="57" y="84"/>
                  </a:lnTo>
                  <a:lnTo>
                    <a:pt x="62" y="87"/>
                  </a:lnTo>
                  <a:lnTo>
                    <a:pt x="67" y="89"/>
                  </a:lnTo>
                  <a:lnTo>
                    <a:pt x="75" y="92"/>
                  </a:lnTo>
                  <a:lnTo>
                    <a:pt x="85" y="93"/>
                  </a:lnTo>
                  <a:lnTo>
                    <a:pt x="93" y="95"/>
                  </a:lnTo>
                  <a:lnTo>
                    <a:pt x="103" y="96"/>
                  </a:lnTo>
                  <a:lnTo>
                    <a:pt x="110" y="98"/>
                  </a:lnTo>
                  <a:lnTo>
                    <a:pt x="116" y="98"/>
                  </a:lnTo>
                  <a:lnTo>
                    <a:pt x="111" y="99"/>
                  </a:lnTo>
                  <a:lnTo>
                    <a:pt x="104" y="100"/>
                  </a:lnTo>
                  <a:lnTo>
                    <a:pt x="97" y="104"/>
                  </a:lnTo>
                  <a:lnTo>
                    <a:pt x="90" y="108"/>
                  </a:lnTo>
                  <a:lnTo>
                    <a:pt x="85" y="113"/>
                  </a:lnTo>
                  <a:lnTo>
                    <a:pt x="78" y="117"/>
                  </a:lnTo>
                  <a:lnTo>
                    <a:pt x="74" y="121"/>
                  </a:lnTo>
                  <a:lnTo>
                    <a:pt x="71" y="124"/>
                  </a:lnTo>
                  <a:lnTo>
                    <a:pt x="77" y="130"/>
                  </a:lnTo>
                  <a:lnTo>
                    <a:pt x="90" y="130"/>
                  </a:lnTo>
                  <a:lnTo>
                    <a:pt x="104" y="132"/>
                  </a:lnTo>
                  <a:lnTo>
                    <a:pt x="119" y="135"/>
                  </a:lnTo>
                  <a:lnTo>
                    <a:pt x="136" y="136"/>
                  </a:lnTo>
                  <a:lnTo>
                    <a:pt x="151" y="139"/>
                  </a:lnTo>
                  <a:lnTo>
                    <a:pt x="166" y="141"/>
                  </a:lnTo>
                  <a:lnTo>
                    <a:pt x="181" y="143"/>
                  </a:lnTo>
                  <a:lnTo>
                    <a:pt x="193" y="143"/>
                  </a:lnTo>
                  <a:lnTo>
                    <a:pt x="191" y="146"/>
                  </a:lnTo>
                  <a:lnTo>
                    <a:pt x="186" y="148"/>
                  </a:lnTo>
                  <a:lnTo>
                    <a:pt x="181" y="152"/>
                  </a:lnTo>
                  <a:lnTo>
                    <a:pt x="175" y="155"/>
                  </a:lnTo>
                  <a:lnTo>
                    <a:pt x="170" y="159"/>
                  </a:lnTo>
                  <a:lnTo>
                    <a:pt x="166" y="163"/>
                  </a:lnTo>
                  <a:lnTo>
                    <a:pt x="163" y="166"/>
                  </a:lnTo>
                  <a:lnTo>
                    <a:pt x="162" y="169"/>
                  </a:lnTo>
                  <a:lnTo>
                    <a:pt x="164" y="169"/>
                  </a:lnTo>
                  <a:lnTo>
                    <a:pt x="169" y="170"/>
                  </a:lnTo>
                  <a:lnTo>
                    <a:pt x="173" y="173"/>
                  </a:lnTo>
                  <a:lnTo>
                    <a:pt x="178" y="176"/>
                  </a:lnTo>
                  <a:lnTo>
                    <a:pt x="184" y="177"/>
                  </a:lnTo>
                  <a:lnTo>
                    <a:pt x="189" y="180"/>
                  </a:lnTo>
                  <a:lnTo>
                    <a:pt x="195" y="181"/>
                  </a:lnTo>
                  <a:lnTo>
                    <a:pt x="200" y="181"/>
                  </a:lnTo>
                  <a:lnTo>
                    <a:pt x="197" y="183"/>
                  </a:lnTo>
                  <a:lnTo>
                    <a:pt x="192" y="184"/>
                  </a:lnTo>
                  <a:lnTo>
                    <a:pt x="185" y="187"/>
                  </a:lnTo>
                  <a:lnTo>
                    <a:pt x="178" y="189"/>
                  </a:lnTo>
                  <a:lnTo>
                    <a:pt x="171" y="192"/>
                  </a:lnTo>
                  <a:lnTo>
                    <a:pt x="167" y="195"/>
                  </a:lnTo>
                  <a:lnTo>
                    <a:pt x="163" y="199"/>
                  </a:lnTo>
                  <a:lnTo>
                    <a:pt x="162" y="202"/>
                  </a:lnTo>
                  <a:lnTo>
                    <a:pt x="178" y="202"/>
                  </a:lnTo>
                  <a:lnTo>
                    <a:pt x="195" y="204"/>
                  </a:lnTo>
                  <a:lnTo>
                    <a:pt x="210" y="207"/>
                  </a:lnTo>
                  <a:lnTo>
                    <a:pt x="226" y="211"/>
                  </a:lnTo>
                  <a:lnTo>
                    <a:pt x="243" y="214"/>
                  </a:lnTo>
                  <a:lnTo>
                    <a:pt x="258" y="218"/>
                  </a:lnTo>
                  <a:lnTo>
                    <a:pt x="274" y="220"/>
                  </a:lnTo>
                  <a:lnTo>
                    <a:pt x="291" y="221"/>
                  </a:lnTo>
                  <a:lnTo>
                    <a:pt x="287" y="221"/>
                  </a:lnTo>
                  <a:lnTo>
                    <a:pt x="285" y="224"/>
                  </a:lnTo>
                  <a:lnTo>
                    <a:pt x="284" y="226"/>
                  </a:lnTo>
                  <a:lnTo>
                    <a:pt x="282" y="231"/>
                  </a:lnTo>
                  <a:lnTo>
                    <a:pt x="284" y="236"/>
                  </a:lnTo>
                  <a:lnTo>
                    <a:pt x="284" y="240"/>
                  </a:lnTo>
                  <a:lnTo>
                    <a:pt x="284" y="243"/>
                  </a:lnTo>
                  <a:lnTo>
                    <a:pt x="285" y="247"/>
                  </a:lnTo>
                  <a:lnTo>
                    <a:pt x="306" y="246"/>
                  </a:lnTo>
                  <a:lnTo>
                    <a:pt x="321" y="244"/>
                  </a:lnTo>
                  <a:lnTo>
                    <a:pt x="330" y="241"/>
                  </a:lnTo>
                  <a:lnTo>
                    <a:pt x="336" y="239"/>
                  </a:lnTo>
                  <a:lnTo>
                    <a:pt x="337" y="239"/>
                  </a:lnTo>
                  <a:lnTo>
                    <a:pt x="337" y="237"/>
                  </a:lnTo>
                  <a:lnTo>
                    <a:pt x="336" y="239"/>
                  </a:lnTo>
                  <a:lnTo>
                    <a:pt x="332" y="241"/>
                  </a:lnTo>
                  <a:lnTo>
                    <a:pt x="325" y="247"/>
                  </a:lnTo>
                  <a:lnTo>
                    <a:pt x="461" y="222"/>
                  </a:lnTo>
                  <a:lnTo>
                    <a:pt x="437" y="203"/>
                  </a:lnTo>
                  <a:lnTo>
                    <a:pt x="274" y="199"/>
                  </a:lnTo>
                  <a:lnTo>
                    <a:pt x="278" y="195"/>
                  </a:lnTo>
                  <a:lnTo>
                    <a:pt x="429" y="187"/>
                  </a:lnTo>
                  <a:lnTo>
                    <a:pt x="426" y="183"/>
                  </a:lnTo>
                  <a:lnTo>
                    <a:pt x="426" y="172"/>
                  </a:lnTo>
                  <a:lnTo>
                    <a:pt x="395" y="151"/>
                  </a:lnTo>
                  <a:lnTo>
                    <a:pt x="395" y="140"/>
                  </a:lnTo>
                  <a:lnTo>
                    <a:pt x="399" y="129"/>
                  </a:lnTo>
                  <a:lnTo>
                    <a:pt x="387" y="93"/>
                  </a:lnTo>
                  <a:lnTo>
                    <a:pt x="380" y="87"/>
                  </a:lnTo>
                  <a:lnTo>
                    <a:pt x="380" y="66"/>
                  </a:lnTo>
                  <a:lnTo>
                    <a:pt x="355" y="66"/>
                  </a:lnTo>
                  <a:lnTo>
                    <a:pt x="354" y="71"/>
                  </a:lnTo>
                  <a:lnTo>
                    <a:pt x="376" y="71"/>
                  </a:lnTo>
                  <a:close/>
                  <a:moveTo>
                    <a:pt x="318" y="258"/>
                  </a:moveTo>
                  <a:lnTo>
                    <a:pt x="318" y="258"/>
                  </a:lnTo>
                  <a:lnTo>
                    <a:pt x="317" y="259"/>
                  </a:lnTo>
                  <a:lnTo>
                    <a:pt x="414" y="259"/>
                  </a:lnTo>
                  <a:lnTo>
                    <a:pt x="411" y="259"/>
                  </a:lnTo>
                  <a:lnTo>
                    <a:pt x="409" y="261"/>
                  </a:lnTo>
                  <a:lnTo>
                    <a:pt x="406" y="262"/>
                  </a:lnTo>
                  <a:lnTo>
                    <a:pt x="404" y="263"/>
                  </a:lnTo>
                  <a:lnTo>
                    <a:pt x="403" y="266"/>
                  </a:lnTo>
                  <a:lnTo>
                    <a:pt x="400" y="269"/>
                  </a:lnTo>
                  <a:lnTo>
                    <a:pt x="399" y="270"/>
                  </a:lnTo>
                  <a:lnTo>
                    <a:pt x="398" y="273"/>
                  </a:lnTo>
                  <a:lnTo>
                    <a:pt x="492" y="246"/>
                  </a:lnTo>
                  <a:lnTo>
                    <a:pt x="484" y="237"/>
                  </a:lnTo>
                  <a:lnTo>
                    <a:pt x="461" y="237"/>
                  </a:lnTo>
                  <a:lnTo>
                    <a:pt x="318" y="258"/>
                  </a:lnTo>
                  <a:close/>
                  <a:moveTo>
                    <a:pt x="396" y="285"/>
                  </a:moveTo>
                  <a:lnTo>
                    <a:pt x="399" y="287"/>
                  </a:lnTo>
                  <a:lnTo>
                    <a:pt x="402" y="287"/>
                  </a:lnTo>
                  <a:lnTo>
                    <a:pt x="404" y="288"/>
                  </a:lnTo>
                  <a:lnTo>
                    <a:pt x="407" y="288"/>
                  </a:lnTo>
                  <a:lnTo>
                    <a:pt x="410" y="288"/>
                  </a:lnTo>
                  <a:lnTo>
                    <a:pt x="413" y="289"/>
                  </a:lnTo>
                  <a:lnTo>
                    <a:pt x="417" y="289"/>
                  </a:lnTo>
                  <a:lnTo>
                    <a:pt x="420" y="289"/>
                  </a:lnTo>
                  <a:lnTo>
                    <a:pt x="461" y="269"/>
                  </a:lnTo>
                  <a:lnTo>
                    <a:pt x="396" y="285"/>
                  </a:lnTo>
                  <a:close/>
                  <a:moveTo>
                    <a:pt x="443" y="294"/>
                  </a:moveTo>
                  <a:lnTo>
                    <a:pt x="448" y="294"/>
                  </a:lnTo>
                  <a:lnTo>
                    <a:pt x="454" y="295"/>
                  </a:lnTo>
                  <a:lnTo>
                    <a:pt x="459" y="296"/>
                  </a:lnTo>
                  <a:lnTo>
                    <a:pt x="465" y="298"/>
                  </a:lnTo>
                  <a:lnTo>
                    <a:pt x="469" y="299"/>
                  </a:lnTo>
                  <a:lnTo>
                    <a:pt x="473" y="300"/>
                  </a:lnTo>
                  <a:lnTo>
                    <a:pt x="477" y="303"/>
                  </a:lnTo>
                  <a:lnTo>
                    <a:pt x="479" y="305"/>
                  </a:lnTo>
                  <a:lnTo>
                    <a:pt x="477" y="305"/>
                  </a:lnTo>
                  <a:lnTo>
                    <a:pt x="474" y="305"/>
                  </a:lnTo>
                  <a:lnTo>
                    <a:pt x="474" y="306"/>
                  </a:lnTo>
                  <a:lnTo>
                    <a:pt x="473" y="306"/>
                  </a:lnTo>
                  <a:lnTo>
                    <a:pt x="473" y="307"/>
                  </a:lnTo>
                  <a:lnTo>
                    <a:pt x="473" y="309"/>
                  </a:lnTo>
                  <a:lnTo>
                    <a:pt x="535" y="277"/>
                  </a:lnTo>
                  <a:lnTo>
                    <a:pt x="535" y="265"/>
                  </a:lnTo>
                  <a:lnTo>
                    <a:pt x="527" y="257"/>
                  </a:lnTo>
                  <a:lnTo>
                    <a:pt x="443" y="294"/>
                  </a:lnTo>
                  <a:close/>
                  <a:moveTo>
                    <a:pt x="468" y="311"/>
                  </a:moveTo>
                  <a:lnTo>
                    <a:pt x="468" y="311"/>
                  </a:lnTo>
                  <a:lnTo>
                    <a:pt x="466" y="311"/>
                  </a:lnTo>
                  <a:lnTo>
                    <a:pt x="468" y="311"/>
                  </a:lnTo>
                  <a:close/>
                  <a:moveTo>
                    <a:pt x="483" y="316"/>
                  </a:moveTo>
                  <a:lnTo>
                    <a:pt x="487" y="317"/>
                  </a:lnTo>
                  <a:lnTo>
                    <a:pt x="491" y="318"/>
                  </a:lnTo>
                  <a:lnTo>
                    <a:pt x="495" y="320"/>
                  </a:lnTo>
                  <a:lnTo>
                    <a:pt x="498" y="321"/>
                  </a:lnTo>
                  <a:lnTo>
                    <a:pt x="502" y="322"/>
                  </a:lnTo>
                  <a:lnTo>
                    <a:pt x="505" y="324"/>
                  </a:lnTo>
                  <a:lnTo>
                    <a:pt x="509" y="324"/>
                  </a:lnTo>
                  <a:lnTo>
                    <a:pt x="511" y="324"/>
                  </a:lnTo>
                  <a:lnTo>
                    <a:pt x="511" y="326"/>
                  </a:lnTo>
                  <a:lnTo>
                    <a:pt x="510" y="329"/>
                  </a:lnTo>
                  <a:lnTo>
                    <a:pt x="509" y="331"/>
                  </a:lnTo>
                  <a:lnTo>
                    <a:pt x="507" y="333"/>
                  </a:lnTo>
                  <a:lnTo>
                    <a:pt x="506" y="335"/>
                  </a:lnTo>
                  <a:lnTo>
                    <a:pt x="503" y="336"/>
                  </a:lnTo>
                  <a:lnTo>
                    <a:pt x="500" y="337"/>
                  </a:lnTo>
                  <a:lnTo>
                    <a:pt x="499" y="337"/>
                  </a:lnTo>
                  <a:lnTo>
                    <a:pt x="511" y="344"/>
                  </a:lnTo>
                  <a:lnTo>
                    <a:pt x="511" y="350"/>
                  </a:lnTo>
                  <a:lnTo>
                    <a:pt x="511" y="357"/>
                  </a:lnTo>
                  <a:lnTo>
                    <a:pt x="499" y="369"/>
                  </a:lnTo>
                  <a:lnTo>
                    <a:pt x="537" y="369"/>
                  </a:lnTo>
                  <a:lnTo>
                    <a:pt x="536" y="374"/>
                  </a:lnTo>
                  <a:lnTo>
                    <a:pt x="535" y="380"/>
                  </a:lnTo>
                  <a:lnTo>
                    <a:pt x="531" y="384"/>
                  </a:lnTo>
                  <a:lnTo>
                    <a:pt x="528" y="390"/>
                  </a:lnTo>
                  <a:lnTo>
                    <a:pt x="524" y="395"/>
                  </a:lnTo>
                  <a:lnTo>
                    <a:pt x="521" y="402"/>
                  </a:lnTo>
                  <a:lnTo>
                    <a:pt x="518" y="407"/>
                  </a:lnTo>
                  <a:lnTo>
                    <a:pt x="518" y="416"/>
                  </a:lnTo>
                  <a:lnTo>
                    <a:pt x="537" y="416"/>
                  </a:lnTo>
                  <a:lnTo>
                    <a:pt x="537" y="421"/>
                  </a:lnTo>
                  <a:lnTo>
                    <a:pt x="535" y="428"/>
                  </a:lnTo>
                  <a:lnTo>
                    <a:pt x="533" y="432"/>
                  </a:lnTo>
                  <a:lnTo>
                    <a:pt x="531" y="436"/>
                  </a:lnTo>
                  <a:lnTo>
                    <a:pt x="527" y="442"/>
                  </a:lnTo>
                  <a:lnTo>
                    <a:pt x="524" y="444"/>
                  </a:lnTo>
                  <a:lnTo>
                    <a:pt x="521" y="450"/>
                  </a:lnTo>
                  <a:lnTo>
                    <a:pt x="518" y="454"/>
                  </a:lnTo>
                  <a:lnTo>
                    <a:pt x="521" y="454"/>
                  </a:lnTo>
                  <a:lnTo>
                    <a:pt x="522" y="455"/>
                  </a:lnTo>
                  <a:lnTo>
                    <a:pt x="525" y="455"/>
                  </a:lnTo>
                  <a:lnTo>
                    <a:pt x="527" y="457"/>
                  </a:lnTo>
                  <a:lnTo>
                    <a:pt x="528" y="458"/>
                  </a:lnTo>
                  <a:lnTo>
                    <a:pt x="529" y="459"/>
                  </a:lnTo>
                  <a:lnTo>
                    <a:pt x="531" y="459"/>
                  </a:lnTo>
                  <a:lnTo>
                    <a:pt x="531" y="461"/>
                  </a:lnTo>
                  <a:lnTo>
                    <a:pt x="537" y="461"/>
                  </a:lnTo>
                  <a:lnTo>
                    <a:pt x="544" y="461"/>
                  </a:lnTo>
                  <a:lnTo>
                    <a:pt x="543" y="468"/>
                  </a:lnTo>
                  <a:lnTo>
                    <a:pt x="540" y="473"/>
                  </a:lnTo>
                  <a:lnTo>
                    <a:pt x="537" y="480"/>
                  </a:lnTo>
                  <a:lnTo>
                    <a:pt x="535" y="485"/>
                  </a:lnTo>
                  <a:lnTo>
                    <a:pt x="531" y="491"/>
                  </a:lnTo>
                  <a:lnTo>
                    <a:pt x="528" y="496"/>
                  </a:lnTo>
                  <a:lnTo>
                    <a:pt x="525" y="501"/>
                  </a:lnTo>
                  <a:lnTo>
                    <a:pt x="525" y="506"/>
                  </a:lnTo>
                  <a:lnTo>
                    <a:pt x="537" y="512"/>
                  </a:lnTo>
                  <a:lnTo>
                    <a:pt x="537" y="517"/>
                  </a:lnTo>
                  <a:lnTo>
                    <a:pt x="536" y="523"/>
                  </a:lnTo>
                  <a:lnTo>
                    <a:pt x="535" y="528"/>
                  </a:lnTo>
                  <a:lnTo>
                    <a:pt x="533" y="533"/>
                  </a:lnTo>
                  <a:lnTo>
                    <a:pt x="532" y="539"/>
                  </a:lnTo>
                  <a:lnTo>
                    <a:pt x="529" y="544"/>
                  </a:lnTo>
                  <a:lnTo>
                    <a:pt x="527" y="549"/>
                  </a:lnTo>
                  <a:lnTo>
                    <a:pt x="525" y="551"/>
                  </a:lnTo>
                  <a:lnTo>
                    <a:pt x="505" y="551"/>
                  </a:lnTo>
                  <a:lnTo>
                    <a:pt x="505" y="554"/>
                  </a:lnTo>
                  <a:lnTo>
                    <a:pt x="505" y="558"/>
                  </a:lnTo>
                  <a:lnTo>
                    <a:pt x="503" y="561"/>
                  </a:lnTo>
                  <a:lnTo>
                    <a:pt x="502" y="565"/>
                  </a:lnTo>
                  <a:lnTo>
                    <a:pt x="500" y="569"/>
                  </a:lnTo>
                  <a:lnTo>
                    <a:pt x="499" y="573"/>
                  </a:lnTo>
                  <a:lnTo>
                    <a:pt x="498" y="576"/>
                  </a:lnTo>
                  <a:lnTo>
                    <a:pt x="496" y="580"/>
                  </a:lnTo>
                  <a:lnTo>
                    <a:pt x="503" y="568"/>
                  </a:lnTo>
                  <a:lnTo>
                    <a:pt x="531" y="549"/>
                  </a:lnTo>
                  <a:lnTo>
                    <a:pt x="581" y="490"/>
                  </a:lnTo>
                  <a:lnTo>
                    <a:pt x="585" y="494"/>
                  </a:lnTo>
                  <a:lnTo>
                    <a:pt x="594" y="494"/>
                  </a:lnTo>
                  <a:lnTo>
                    <a:pt x="617" y="466"/>
                  </a:lnTo>
                  <a:lnTo>
                    <a:pt x="628" y="436"/>
                  </a:lnTo>
                  <a:lnTo>
                    <a:pt x="651" y="436"/>
                  </a:lnTo>
                  <a:lnTo>
                    <a:pt x="675" y="388"/>
                  </a:lnTo>
                  <a:lnTo>
                    <a:pt x="691" y="373"/>
                  </a:lnTo>
                  <a:lnTo>
                    <a:pt x="702" y="339"/>
                  </a:lnTo>
                  <a:lnTo>
                    <a:pt x="694" y="331"/>
                  </a:lnTo>
                  <a:lnTo>
                    <a:pt x="632" y="326"/>
                  </a:lnTo>
                  <a:lnTo>
                    <a:pt x="617" y="314"/>
                  </a:lnTo>
                  <a:lnTo>
                    <a:pt x="577" y="314"/>
                  </a:lnTo>
                  <a:lnTo>
                    <a:pt x="543" y="288"/>
                  </a:lnTo>
                  <a:lnTo>
                    <a:pt x="483" y="316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Freeform 20"/>
            <p:cNvSpPr>
              <a:spLocks/>
            </p:cNvSpPr>
            <p:nvPr/>
          </p:nvSpPr>
          <p:spPr bwMode="auto">
            <a:xfrm>
              <a:off x="763" y="3314"/>
              <a:ext cx="81" cy="24"/>
            </a:xfrm>
            <a:custGeom>
              <a:avLst/>
              <a:gdLst>
                <a:gd name="T0" fmla="*/ 20 w 163"/>
                <a:gd name="T1" fmla="*/ 5 h 46"/>
                <a:gd name="T2" fmla="*/ 20 w 163"/>
                <a:gd name="T3" fmla="*/ 7 h 46"/>
                <a:gd name="T4" fmla="*/ 9 w 163"/>
                <a:gd name="T5" fmla="*/ 1 h 46"/>
                <a:gd name="T6" fmla="*/ 5 w 163"/>
                <a:gd name="T7" fmla="*/ 1 h 46"/>
                <a:gd name="T8" fmla="*/ 0 w 163"/>
                <a:gd name="T9" fmla="*/ 0 h 46"/>
                <a:gd name="T10" fmla="*/ 13 w 163"/>
                <a:gd name="T11" fmla="*/ 1 h 46"/>
                <a:gd name="T12" fmla="*/ 20 w 163"/>
                <a:gd name="T13" fmla="*/ 5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3"/>
                <a:gd name="T22" fmla="*/ 0 h 46"/>
                <a:gd name="T23" fmla="*/ 163 w 163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3" h="46">
                  <a:moveTo>
                    <a:pt x="163" y="34"/>
                  </a:moveTo>
                  <a:lnTo>
                    <a:pt x="163" y="46"/>
                  </a:lnTo>
                  <a:lnTo>
                    <a:pt x="74" y="7"/>
                  </a:lnTo>
                  <a:lnTo>
                    <a:pt x="47" y="4"/>
                  </a:lnTo>
                  <a:lnTo>
                    <a:pt x="0" y="0"/>
                  </a:lnTo>
                  <a:lnTo>
                    <a:pt x="106" y="7"/>
                  </a:lnTo>
                  <a:lnTo>
                    <a:pt x="163" y="3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Freeform 21"/>
            <p:cNvSpPr>
              <a:spLocks/>
            </p:cNvSpPr>
            <p:nvPr/>
          </p:nvSpPr>
          <p:spPr bwMode="auto">
            <a:xfrm>
              <a:off x="844" y="3320"/>
              <a:ext cx="95" cy="44"/>
            </a:xfrm>
            <a:custGeom>
              <a:avLst/>
              <a:gdLst>
                <a:gd name="T0" fmla="*/ 20 w 191"/>
                <a:gd name="T1" fmla="*/ 7 h 89"/>
                <a:gd name="T2" fmla="*/ 23 w 191"/>
                <a:gd name="T3" fmla="*/ 10 h 89"/>
                <a:gd name="T4" fmla="*/ 23 w 191"/>
                <a:gd name="T5" fmla="*/ 11 h 89"/>
                <a:gd name="T6" fmla="*/ 10 w 191"/>
                <a:gd name="T7" fmla="*/ 3 h 89"/>
                <a:gd name="T8" fmla="*/ 3 w 191"/>
                <a:gd name="T9" fmla="*/ 0 h 89"/>
                <a:gd name="T10" fmla="*/ 0 w 191"/>
                <a:gd name="T11" fmla="*/ 0 h 89"/>
                <a:gd name="T12" fmla="*/ 5 w 191"/>
                <a:gd name="T13" fmla="*/ 0 h 89"/>
                <a:gd name="T14" fmla="*/ 20 w 191"/>
                <a:gd name="T15" fmla="*/ 7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1"/>
                <a:gd name="T25" fmla="*/ 0 h 89"/>
                <a:gd name="T26" fmla="*/ 191 w 19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1" h="89">
                  <a:moveTo>
                    <a:pt x="163" y="59"/>
                  </a:moveTo>
                  <a:lnTo>
                    <a:pt x="191" y="82"/>
                  </a:lnTo>
                  <a:lnTo>
                    <a:pt x="191" y="89"/>
                  </a:lnTo>
                  <a:lnTo>
                    <a:pt x="87" y="27"/>
                  </a:lnTo>
                  <a:lnTo>
                    <a:pt x="24" y="4"/>
                  </a:lnTo>
                  <a:lnTo>
                    <a:pt x="0" y="0"/>
                  </a:lnTo>
                  <a:lnTo>
                    <a:pt x="40" y="4"/>
                  </a:lnTo>
                  <a:lnTo>
                    <a:pt x="163" y="5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Freeform 22"/>
            <p:cNvSpPr>
              <a:spLocks/>
            </p:cNvSpPr>
            <p:nvPr/>
          </p:nvSpPr>
          <p:spPr bwMode="auto">
            <a:xfrm>
              <a:off x="677" y="3322"/>
              <a:ext cx="31" cy="8"/>
            </a:xfrm>
            <a:custGeom>
              <a:avLst/>
              <a:gdLst>
                <a:gd name="T0" fmla="*/ 3 w 63"/>
                <a:gd name="T1" fmla="*/ 1 h 16"/>
                <a:gd name="T2" fmla="*/ 1 w 63"/>
                <a:gd name="T3" fmla="*/ 1 h 16"/>
                <a:gd name="T4" fmla="*/ 0 w 63"/>
                <a:gd name="T5" fmla="*/ 1 h 16"/>
                <a:gd name="T6" fmla="*/ 0 w 63"/>
                <a:gd name="T7" fmla="*/ 0 h 16"/>
                <a:gd name="T8" fmla="*/ 7 w 63"/>
                <a:gd name="T9" fmla="*/ 2 h 16"/>
                <a:gd name="T10" fmla="*/ 3 w 63"/>
                <a:gd name="T11" fmla="*/ 1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16"/>
                <a:gd name="T20" fmla="*/ 63 w 63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16">
                  <a:moveTo>
                    <a:pt x="31" y="12"/>
                  </a:moveTo>
                  <a:lnTo>
                    <a:pt x="12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63" y="16"/>
                  </a:lnTo>
                  <a:lnTo>
                    <a:pt x="31" y="1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Freeform 23"/>
            <p:cNvSpPr>
              <a:spLocks/>
            </p:cNvSpPr>
            <p:nvPr/>
          </p:nvSpPr>
          <p:spPr bwMode="auto">
            <a:xfrm>
              <a:off x="743" y="3322"/>
              <a:ext cx="43" cy="12"/>
            </a:xfrm>
            <a:custGeom>
              <a:avLst/>
              <a:gdLst>
                <a:gd name="T0" fmla="*/ 11 w 85"/>
                <a:gd name="T1" fmla="*/ 2 h 23"/>
                <a:gd name="T2" fmla="*/ 11 w 85"/>
                <a:gd name="T3" fmla="*/ 3 h 23"/>
                <a:gd name="T4" fmla="*/ 0 w 85"/>
                <a:gd name="T5" fmla="*/ 0 h 23"/>
                <a:gd name="T6" fmla="*/ 8 w 85"/>
                <a:gd name="T7" fmla="*/ 1 h 23"/>
                <a:gd name="T8" fmla="*/ 11 w 85"/>
                <a:gd name="T9" fmla="*/ 2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23"/>
                <a:gd name="T17" fmla="*/ 85 w 85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23">
                  <a:moveTo>
                    <a:pt x="85" y="16"/>
                  </a:moveTo>
                  <a:lnTo>
                    <a:pt x="85" y="23"/>
                  </a:lnTo>
                  <a:lnTo>
                    <a:pt x="0" y="0"/>
                  </a:lnTo>
                  <a:lnTo>
                    <a:pt x="61" y="8"/>
                  </a:lnTo>
                  <a:lnTo>
                    <a:pt x="85" y="1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Freeform 24"/>
            <p:cNvSpPr>
              <a:spLocks/>
            </p:cNvSpPr>
            <p:nvPr/>
          </p:nvSpPr>
          <p:spPr bwMode="auto">
            <a:xfrm>
              <a:off x="1204" y="3332"/>
              <a:ext cx="313" cy="259"/>
            </a:xfrm>
            <a:custGeom>
              <a:avLst/>
              <a:gdLst>
                <a:gd name="T0" fmla="*/ 61 w 626"/>
                <a:gd name="T1" fmla="*/ 5 h 518"/>
                <a:gd name="T2" fmla="*/ 66 w 626"/>
                <a:gd name="T3" fmla="*/ 7 h 518"/>
                <a:gd name="T4" fmla="*/ 72 w 626"/>
                <a:gd name="T5" fmla="*/ 2 h 518"/>
                <a:gd name="T6" fmla="*/ 78 w 626"/>
                <a:gd name="T7" fmla="*/ 7 h 518"/>
                <a:gd name="T8" fmla="*/ 74 w 626"/>
                <a:gd name="T9" fmla="*/ 25 h 518"/>
                <a:gd name="T10" fmla="*/ 73 w 626"/>
                <a:gd name="T11" fmla="*/ 29 h 518"/>
                <a:gd name="T12" fmla="*/ 74 w 626"/>
                <a:gd name="T13" fmla="*/ 33 h 518"/>
                <a:gd name="T14" fmla="*/ 73 w 626"/>
                <a:gd name="T15" fmla="*/ 37 h 518"/>
                <a:gd name="T16" fmla="*/ 71 w 626"/>
                <a:gd name="T17" fmla="*/ 42 h 518"/>
                <a:gd name="T18" fmla="*/ 71 w 626"/>
                <a:gd name="T19" fmla="*/ 45 h 518"/>
                <a:gd name="T20" fmla="*/ 68 w 626"/>
                <a:gd name="T21" fmla="*/ 48 h 518"/>
                <a:gd name="T22" fmla="*/ 48 w 626"/>
                <a:gd name="T23" fmla="*/ 49 h 518"/>
                <a:gd name="T24" fmla="*/ 47 w 626"/>
                <a:gd name="T25" fmla="*/ 50 h 518"/>
                <a:gd name="T26" fmla="*/ 47 w 626"/>
                <a:gd name="T27" fmla="*/ 53 h 518"/>
                <a:gd name="T28" fmla="*/ 48 w 626"/>
                <a:gd name="T29" fmla="*/ 54 h 518"/>
                <a:gd name="T30" fmla="*/ 50 w 626"/>
                <a:gd name="T31" fmla="*/ 54 h 518"/>
                <a:gd name="T32" fmla="*/ 50 w 626"/>
                <a:gd name="T33" fmla="*/ 55 h 518"/>
                <a:gd name="T34" fmla="*/ 51 w 626"/>
                <a:gd name="T35" fmla="*/ 56 h 518"/>
                <a:gd name="T36" fmla="*/ 50 w 626"/>
                <a:gd name="T37" fmla="*/ 56 h 518"/>
                <a:gd name="T38" fmla="*/ 49 w 626"/>
                <a:gd name="T39" fmla="*/ 57 h 518"/>
                <a:gd name="T40" fmla="*/ 52 w 626"/>
                <a:gd name="T41" fmla="*/ 58 h 518"/>
                <a:gd name="T42" fmla="*/ 53 w 626"/>
                <a:gd name="T43" fmla="*/ 61 h 518"/>
                <a:gd name="T44" fmla="*/ 47 w 626"/>
                <a:gd name="T45" fmla="*/ 61 h 518"/>
                <a:gd name="T46" fmla="*/ 50 w 626"/>
                <a:gd name="T47" fmla="*/ 63 h 518"/>
                <a:gd name="T48" fmla="*/ 43 w 626"/>
                <a:gd name="T49" fmla="*/ 65 h 518"/>
                <a:gd name="T50" fmla="*/ 45 w 626"/>
                <a:gd name="T51" fmla="*/ 56 h 518"/>
                <a:gd name="T52" fmla="*/ 40 w 626"/>
                <a:gd name="T53" fmla="*/ 57 h 518"/>
                <a:gd name="T54" fmla="*/ 35 w 626"/>
                <a:gd name="T55" fmla="*/ 55 h 518"/>
                <a:gd name="T56" fmla="*/ 34 w 626"/>
                <a:gd name="T57" fmla="*/ 61 h 518"/>
                <a:gd name="T58" fmla="*/ 29 w 626"/>
                <a:gd name="T59" fmla="*/ 65 h 518"/>
                <a:gd name="T60" fmla="*/ 27 w 626"/>
                <a:gd name="T61" fmla="*/ 61 h 518"/>
                <a:gd name="T62" fmla="*/ 25 w 626"/>
                <a:gd name="T63" fmla="*/ 60 h 518"/>
                <a:gd name="T64" fmla="*/ 28 w 626"/>
                <a:gd name="T65" fmla="*/ 58 h 518"/>
                <a:gd name="T66" fmla="*/ 24 w 626"/>
                <a:gd name="T67" fmla="*/ 55 h 518"/>
                <a:gd name="T68" fmla="*/ 26 w 626"/>
                <a:gd name="T69" fmla="*/ 55 h 518"/>
                <a:gd name="T70" fmla="*/ 30 w 626"/>
                <a:gd name="T71" fmla="*/ 55 h 518"/>
                <a:gd name="T72" fmla="*/ 31 w 626"/>
                <a:gd name="T73" fmla="*/ 55 h 518"/>
                <a:gd name="T74" fmla="*/ 27 w 626"/>
                <a:gd name="T75" fmla="*/ 52 h 518"/>
                <a:gd name="T76" fmla="*/ 27 w 626"/>
                <a:gd name="T77" fmla="*/ 49 h 518"/>
                <a:gd name="T78" fmla="*/ 17 w 626"/>
                <a:gd name="T79" fmla="*/ 51 h 518"/>
                <a:gd name="T80" fmla="*/ 12 w 626"/>
                <a:gd name="T81" fmla="*/ 50 h 518"/>
                <a:gd name="T82" fmla="*/ 9 w 626"/>
                <a:gd name="T83" fmla="*/ 46 h 518"/>
                <a:gd name="T84" fmla="*/ 7 w 626"/>
                <a:gd name="T85" fmla="*/ 41 h 518"/>
                <a:gd name="T86" fmla="*/ 5 w 626"/>
                <a:gd name="T87" fmla="*/ 37 h 518"/>
                <a:gd name="T88" fmla="*/ 5 w 626"/>
                <a:gd name="T89" fmla="*/ 31 h 518"/>
                <a:gd name="T90" fmla="*/ 5 w 626"/>
                <a:gd name="T91" fmla="*/ 28 h 518"/>
                <a:gd name="T92" fmla="*/ 1 w 626"/>
                <a:gd name="T93" fmla="*/ 13 h 518"/>
                <a:gd name="T94" fmla="*/ 1 w 626"/>
                <a:gd name="T95" fmla="*/ 6 h 518"/>
                <a:gd name="T96" fmla="*/ 11 w 626"/>
                <a:gd name="T97" fmla="*/ 2 h 518"/>
                <a:gd name="T98" fmla="*/ 15 w 626"/>
                <a:gd name="T99" fmla="*/ 5 h 518"/>
                <a:gd name="T100" fmla="*/ 19 w 626"/>
                <a:gd name="T101" fmla="*/ 5 h 518"/>
                <a:gd name="T102" fmla="*/ 22 w 626"/>
                <a:gd name="T103" fmla="*/ 1 h 518"/>
                <a:gd name="T104" fmla="*/ 31 w 626"/>
                <a:gd name="T105" fmla="*/ 0 h 518"/>
                <a:gd name="T106" fmla="*/ 53 w 626"/>
                <a:gd name="T107" fmla="*/ 2 h 51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26"/>
                <a:gd name="T163" fmla="*/ 0 h 518"/>
                <a:gd name="T164" fmla="*/ 626 w 626"/>
                <a:gd name="T165" fmla="*/ 518 h 51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26" h="518">
                  <a:moveTo>
                    <a:pt x="424" y="19"/>
                  </a:moveTo>
                  <a:lnTo>
                    <a:pt x="494" y="47"/>
                  </a:lnTo>
                  <a:lnTo>
                    <a:pt x="517" y="59"/>
                  </a:lnTo>
                  <a:lnTo>
                    <a:pt x="525" y="59"/>
                  </a:lnTo>
                  <a:lnTo>
                    <a:pt x="541" y="36"/>
                  </a:lnTo>
                  <a:lnTo>
                    <a:pt x="572" y="17"/>
                  </a:lnTo>
                  <a:lnTo>
                    <a:pt x="600" y="17"/>
                  </a:lnTo>
                  <a:lnTo>
                    <a:pt x="626" y="63"/>
                  </a:lnTo>
                  <a:lnTo>
                    <a:pt x="623" y="140"/>
                  </a:lnTo>
                  <a:lnTo>
                    <a:pt x="591" y="207"/>
                  </a:lnTo>
                  <a:lnTo>
                    <a:pt x="576" y="226"/>
                  </a:lnTo>
                  <a:lnTo>
                    <a:pt x="583" y="237"/>
                  </a:lnTo>
                  <a:lnTo>
                    <a:pt x="583" y="254"/>
                  </a:lnTo>
                  <a:lnTo>
                    <a:pt x="591" y="265"/>
                  </a:lnTo>
                  <a:lnTo>
                    <a:pt x="595" y="269"/>
                  </a:lnTo>
                  <a:lnTo>
                    <a:pt x="579" y="296"/>
                  </a:lnTo>
                  <a:lnTo>
                    <a:pt x="579" y="335"/>
                  </a:lnTo>
                  <a:lnTo>
                    <a:pt x="564" y="343"/>
                  </a:lnTo>
                  <a:lnTo>
                    <a:pt x="561" y="347"/>
                  </a:lnTo>
                  <a:lnTo>
                    <a:pt x="568" y="362"/>
                  </a:lnTo>
                  <a:lnTo>
                    <a:pt x="549" y="373"/>
                  </a:lnTo>
                  <a:lnTo>
                    <a:pt x="541" y="385"/>
                  </a:lnTo>
                  <a:lnTo>
                    <a:pt x="401" y="413"/>
                  </a:lnTo>
                  <a:lnTo>
                    <a:pt x="386" y="398"/>
                  </a:lnTo>
                  <a:lnTo>
                    <a:pt x="381" y="398"/>
                  </a:lnTo>
                  <a:lnTo>
                    <a:pt x="377" y="400"/>
                  </a:lnTo>
                  <a:lnTo>
                    <a:pt x="386" y="425"/>
                  </a:lnTo>
                  <a:lnTo>
                    <a:pt x="377" y="425"/>
                  </a:lnTo>
                  <a:lnTo>
                    <a:pt x="366" y="436"/>
                  </a:lnTo>
                  <a:lnTo>
                    <a:pt x="386" y="436"/>
                  </a:lnTo>
                  <a:lnTo>
                    <a:pt x="392" y="432"/>
                  </a:lnTo>
                  <a:lnTo>
                    <a:pt x="405" y="432"/>
                  </a:lnTo>
                  <a:lnTo>
                    <a:pt x="386" y="444"/>
                  </a:lnTo>
                  <a:lnTo>
                    <a:pt x="401" y="447"/>
                  </a:lnTo>
                  <a:lnTo>
                    <a:pt x="413" y="447"/>
                  </a:lnTo>
                  <a:lnTo>
                    <a:pt x="413" y="455"/>
                  </a:lnTo>
                  <a:lnTo>
                    <a:pt x="409" y="455"/>
                  </a:lnTo>
                  <a:lnTo>
                    <a:pt x="405" y="451"/>
                  </a:lnTo>
                  <a:lnTo>
                    <a:pt x="398" y="459"/>
                  </a:lnTo>
                  <a:lnTo>
                    <a:pt x="398" y="463"/>
                  </a:lnTo>
                  <a:lnTo>
                    <a:pt x="409" y="468"/>
                  </a:lnTo>
                  <a:lnTo>
                    <a:pt x="420" y="468"/>
                  </a:lnTo>
                  <a:lnTo>
                    <a:pt x="405" y="474"/>
                  </a:lnTo>
                  <a:lnTo>
                    <a:pt x="424" y="491"/>
                  </a:lnTo>
                  <a:lnTo>
                    <a:pt x="373" y="479"/>
                  </a:lnTo>
                  <a:lnTo>
                    <a:pt x="377" y="491"/>
                  </a:lnTo>
                  <a:lnTo>
                    <a:pt x="401" y="506"/>
                  </a:lnTo>
                  <a:lnTo>
                    <a:pt x="405" y="510"/>
                  </a:lnTo>
                  <a:lnTo>
                    <a:pt x="386" y="518"/>
                  </a:lnTo>
                  <a:lnTo>
                    <a:pt x="350" y="514"/>
                  </a:lnTo>
                  <a:lnTo>
                    <a:pt x="346" y="494"/>
                  </a:lnTo>
                  <a:lnTo>
                    <a:pt x="362" y="451"/>
                  </a:lnTo>
                  <a:lnTo>
                    <a:pt x="335" y="451"/>
                  </a:lnTo>
                  <a:lnTo>
                    <a:pt x="324" y="459"/>
                  </a:lnTo>
                  <a:lnTo>
                    <a:pt x="280" y="447"/>
                  </a:lnTo>
                  <a:lnTo>
                    <a:pt x="276" y="447"/>
                  </a:lnTo>
                  <a:lnTo>
                    <a:pt x="269" y="455"/>
                  </a:lnTo>
                  <a:lnTo>
                    <a:pt x="272" y="494"/>
                  </a:lnTo>
                  <a:lnTo>
                    <a:pt x="269" y="518"/>
                  </a:lnTo>
                  <a:lnTo>
                    <a:pt x="233" y="514"/>
                  </a:lnTo>
                  <a:lnTo>
                    <a:pt x="222" y="506"/>
                  </a:lnTo>
                  <a:lnTo>
                    <a:pt x="222" y="494"/>
                  </a:lnTo>
                  <a:lnTo>
                    <a:pt x="225" y="491"/>
                  </a:lnTo>
                  <a:lnTo>
                    <a:pt x="203" y="483"/>
                  </a:lnTo>
                  <a:lnTo>
                    <a:pt x="203" y="479"/>
                  </a:lnTo>
                  <a:lnTo>
                    <a:pt x="225" y="468"/>
                  </a:lnTo>
                  <a:lnTo>
                    <a:pt x="198" y="455"/>
                  </a:lnTo>
                  <a:lnTo>
                    <a:pt x="198" y="447"/>
                  </a:lnTo>
                  <a:lnTo>
                    <a:pt x="210" y="447"/>
                  </a:lnTo>
                  <a:lnTo>
                    <a:pt x="214" y="444"/>
                  </a:lnTo>
                  <a:lnTo>
                    <a:pt x="203" y="436"/>
                  </a:lnTo>
                  <a:lnTo>
                    <a:pt x="246" y="440"/>
                  </a:lnTo>
                  <a:lnTo>
                    <a:pt x="250" y="444"/>
                  </a:lnTo>
                  <a:lnTo>
                    <a:pt x="253" y="444"/>
                  </a:lnTo>
                  <a:lnTo>
                    <a:pt x="257" y="440"/>
                  </a:lnTo>
                  <a:lnTo>
                    <a:pt x="218" y="417"/>
                  </a:lnTo>
                  <a:lnTo>
                    <a:pt x="225" y="400"/>
                  </a:lnTo>
                  <a:lnTo>
                    <a:pt x="222" y="398"/>
                  </a:lnTo>
                  <a:lnTo>
                    <a:pt x="198" y="413"/>
                  </a:lnTo>
                  <a:lnTo>
                    <a:pt x="133" y="413"/>
                  </a:lnTo>
                  <a:lnTo>
                    <a:pt x="117" y="400"/>
                  </a:lnTo>
                  <a:lnTo>
                    <a:pt x="98" y="400"/>
                  </a:lnTo>
                  <a:lnTo>
                    <a:pt x="98" y="381"/>
                  </a:lnTo>
                  <a:lnTo>
                    <a:pt x="66" y="370"/>
                  </a:lnTo>
                  <a:lnTo>
                    <a:pt x="74" y="351"/>
                  </a:lnTo>
                  <a:lnTo>
                    <a:pt x="62" y="330"/>
                  </a:lnTo>
                  <a:lnTo>
                    <a:pt x="59" y="299"/>
                  </a:lnTo>
                  <a:lnTo>
                    <a:pt x="43" y="296"/>
                  </a:lnTo>
                  <a:lnTo>
                    <a:pt x="51" y="284"/>
                  </a:lnTo>
                  <a:lnTo>
                    <a:pt x="47" y="254"/>
                  </a:lnTo>
                  <a:lnTo>
                    <a:pt x="39" y="254"/>
                  </a:lnTo>
                  <a:lnTo>
                    <a:pt x="43" y="226"/>
                  </a:lnTo>
                  <a:lnTo>
                    <a:pt x="15" y="167"/>
                  </a:lnTo>
                  <a:lnTo>
                    <a:pt x="7" y="110"/>
                  </a:lnTo>
                  <a:lnTo>
                    <a:pt x="0" y="102"/>
                  </a:lnTo>
                  <a:lnTo>
                    <a:pt x="15" y="55"/>
                  </a:lnTo>
                  <a:lnTo>
                    <a:pt x="28" y="36"/>
                  </a:lnTo>
                  <a:lnTo>
                    <a:pt x="89" y="17"/>
                  </a:lnTo>
                  <a:lnTo>
                    <a:pt x="109" y="19"/>
                  </a:lnTo>
                  <a:lnTo>
                    <a:pt x="124" y="44"/>
                  </a:lnTo>
                  <a:lnTo>
                    <a:pt x="136" y="47"/>
                  </a:lnTo>
                  <a:lnTo>
                    <a:pt x="148" y="47"/>
                  </a:lnTo>
                  <a:lnTo>
                    <a:pt x="168" y="19"/>
                  </a:lnTo>
                  <a:lnTo>
                    <a:pt x="183" y="12"/>
                  </a:lnTo>
                  <a:lnTo>
                    <a:pt x="222" y="12"/>
                  </a:lnTo>
                  <a:lnTo>
                    <a:pt x="253" y="0"/>
                  </a:lnTo>
                  <a:lnTo>
                    <a:pt x="350" y="8"/>
                  </a:lnTo>
                  <a:lnTo>
                    <a:pt x="424" y="19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Freeform 25"/>
            <p:cNvSpPr>
              <a:spLocks/>
            </p:cNvSpPr>
            <p:nvPr/>
          </p:nvSpPr>
          <p:spPr bwMode="auto">
            <a:xfrm>
              <a:off x="1475" y="3371"/>
              <a:ext cx="21" cy="111"/>
            </a:xfrm>
            <a:custGeom>
              <a:avLst/>
              <a:gdLst>
                <a:gd name="T0" fmla="*/ 1 w 42"/>
                <a:gd name="T1" fmla="*/ 4 h 220"/>
                <a:gd name="T2" fmla="*/ 1 w 42"/>
                <a:gd name="T3" fmla="*/ 2 h 220"/>
                <a:gd name="T4" fmla="*/ 5 w 42"/>
                <a:gd name="T5" fmla="*/ 0 h 220"/>
                <a:gd name="T6" fmla="*/ 5 w 42"/>
                <a:gd name="T7" fmla="*/ 5 h 220"/>
                <a:gd name="T8" fmla="*/ 3 w 42"/>
                <a:gd name="T9" fmla="*/ 9 h 220"/>
                <a:gd name="T10" fmla="*/ 5 w 42"/>
                <a:gd name="T11" fmla="*/ 12 h 220"/>
                <a:gd name="T12" fmla="*/ 5 w 42"/>
                <a:gd name="T13" fmla="*/ 14 h 220"/>
                <a:gd name="T14" fmla="*/ 3 w 42"/>
                <a:gd name="T15" fmla="*/ 16 h 220"/>
                <a:gd name="T16" fmla="*/ 3 w 42"/>
                <a:gd name="T17" fmla="*/ 18 h 220"/>
                <a:gd name="T18" fmla="*/ 5 w 42"/>
                <a:gd name="T19" fmla="*/ 18 h 220"/>
                <a:gd name="T20" fmla="*/ 5 w 42"/>
                <a:gd name="T21" fmla="*/ 18 h 220"/>
                <a:gd name="T22" fmla="*/ 5 w 42"/>
                <a:gd name="T23" fmla="*/ 20 h 220"/>
                <a:gd name="T24" fmla="*/ 5 w 42"/>
                <a:gd name="T25" fmla="*/ 21 h 220"/>
                <a:gd name="T26" fmla="*/ 3 w 42"/>
                <a:gd name="T27" fmla="*/ 21 h 220"/>
                <a:gd name="T28" fmla="*/ 5 w 42"/>
                <a:gd name="T29" fmla="*/ 22 h 220"/>
                <a:gd name="T30" fmla="*/ 5 w 42"/>
                <a:gd name="T31" fmla="*/ 22 h 220"/>
                <a:gd name="T32" fmla="*/ 5 w 42"/>
                <a:gd name="T33" fmla="*/ 23 h 220"/>
                <a:gd name="T34" fmla="*/ 5 w 42"/>
                <a:gd name="T35" fmla="*/ 23 h 220"/>
                <a:gd name="T36" fmla="*/ 5 w 42"/>
                <a:gd name="T37" fmla="*/ 25 h 220"/>
                <a:gd name="T38" fmla="*/ 5 w 42"/>
                <a:gd name="T39" fmla="*/ 26 h 220"/>
                <a:gd name="T40" fmla="*/ 5 w 42"/>
                <a:gd name="T41" fmla="*/ 26 h 220"/>
                <a:gd name="T42" fmla="*/ 5 w 42"/>
                <a:gd name="T43" fmla="*/ 27 h 220"/>
                <a:gd name="T44" fmla="*/ 5 w 42"/>
                <a:gd name="T45" fmla="*/ 27 h 220"/>
                <a:gd name="T46" fmla="*/ 3 w 42"/>
                <a:gd name="T47" fmla="*/ 28 h 220"/>
                <a:gd name="T48" fmla="*/ 3 w 42"/>
                <a:gd name="T49" fmla="*/ 28 h 220"/>
                <a:gd name="T50" fmla="*/ 2 w 42"/>
                <a:gd name="T51" fmla="*/ 28 h 220"/>
                <a:gd name="T52" fmla="*/ 1 w 42"/>
                <a:gd name="T53" fmla="*/ 28 h 220"/>
                <a:gd name="T54" fmla="*/ 1 w 42"/>
                <a:gd name="T55" fmla="*/ 27 h 220"/>
                <a:gd name="T56" fmla="*/ 0 w 42"/>
                <a:gd name="T57" fmla="*/ 27 h 220"/>
                <a:gd name="T58" fmla="*/ 1 w 42"/>
                <a:gd name="T59" fmla="*/ 26 h 220"/>
                <a:gd name="T60" fmla="*/ 1 w 42"/>
                <a:gd name="T61" fmla="*/ 24 h 220"/>
                <a:gd name="T62" fmla="*/ 1 w 42"/>
                <a:gd name="T63" fmla="*/ 23 h 220"/>
                <a:gd name="T64" fmla="*/ 2 w 42"/>
                <a:gd name="T65" fmla="*/ 23 h 220"/>
                <a:gd name="T66" fmla="*/ 1 w 42"/>
                <a:gd name="T67" fmla="*/ 22 h 220"/>
                <a:gd name="T68" fmla="*/ 1 w 42"/>
                <a:gd name="T69" fmla="*/ 22 h 220"/>
                <a:gd name="T70" fmla="*/ 1 w 42"/>
                <a:gd name="T71" fmla="*/ 21 h 220"/>
                <a:gd name="T72" fmla="*/ 1 w 42"/>
                <a:gd name="T73" fmla="*/ 20 h 220"/>
                <a:gd name="T74" fmla="*/ 1 w 42"/>
                <a:gd name="T75" fmla="*/ 18 h 220"/>
                <a:gd name="T76" fmla="*/ 1 w 42"/>
                <a:gd name="T77" fmla="*/ 17 h 220"/>
                <a:gd name="T78" fmla="*/ 1 w 42"/>
                <a:gd name="T79" fmla="*/ 15 h 220"/>
                <a:gd name="T80" fmla="*/ 2 w 42"/>
                <a:gd name="T81" fmla="*/ 13 h 220"/>
                <a:gd name="T82" fmla="*/ 3 w 42"/>
                <a:gd name="T83" fmla="*/ 12 h 220"/>
                <a:gd name="T84" fmla="*/ 3 w 42"/>
                <a:gd name="T85" fmla="*/ 12 h 220"/>
                <a:gd name="T86" fmla="*/ 1 w 42"/>
                <a:gd name="T87" fmla="*/ 12 h 220"/>
                <a:gd name="T88" fmla="*/ 1 w 42"/>
                <a:gd name="T89" fmla="*/ 11 h 220"/>
                <a:gd name="T90" fmla="*/ 1 w 42"/>
                <a:gd name="T91" fmla="*/ 11 h 220"/>
                <a:gd name="T92" fmla="*/ 1 w 42"/>
                <a:gd name="T93" fmla="*/ 8 h 220"/>
                <a:gd name="T94" fmla="*/ 1 w 42"/>
                <a:gd name="T95" fmla="*/ 8 h 220"/>
                <a:gd name="T96" fmla="*/ 1 w 42"/>
                <a:gd name="T97" fmla="*/ 7 h 220"/>
                <a:gd name="T98" fmla="*/ 1 w 42"/>
                <a:gd name="T99" fmla="*/ 5 h 220"/>
                <a:gd name="T100" fmla="*/ 1 w 42"/>
                <a:gd name="T101" fmla="*/ 5 h 220"/>
                <a:gd name="T102" fmla="*/ 0 w 42"/>
                <a:gd name="T103" fmla="*/ 6 h 2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2"/>
                <a:gd name="T157" fmla="*/ 0 h 220"/>
                <a:gd name="T158" fmla="*/ 42 w 42"/>
                <a:gd name="T159" fmla="*/ 220 h 2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2" h="220">
                  <a:moveTo>
                    <a:pt x="4" y="49"/>
                  </a:moveTo>
                  <a:lnTo>
                    <a:pt x="5" y="39"/>
                  </a:lnTo>
                  <a:lnTo>
                    <a:pt x="7" y="31"/>
                  </a:lnTo>
                  <a:lnTo>
                    <a:pt x="8" y="23"/>
                  </a:lnTo>
                  <a:lnTo>
                    <a:pt x="11" y="16"/>
                  </a:lnTo>
                  <a:lnTo>
                    <a:pt x="14" y="9"/>
                  </a:lnTo>
                  <a:lnTo>
                    <a:pt x="19" y="4"/>
                  </a:lnTo>
                  <a:lnTo>
                    <a:pt x="26" y="1"/>
                  </a:lnTo>
                  <a:lnTo>
                    <a:pt x="36" y="0"/>
                  </a:lnTo>
                  <a:lnTo>
                    <a:pt x="36" y="12"/>
                  </a:lnTo>
                  <a:lnTo>
                    <a:pt x="36" y="23"/>
                  </a:lnTo>
                  <a:lnTo>
                    <a:pt x="34" y="35"/>
                  </a:lnTo>
                  <a:lnTo>
                    <a:pt x="33" y="46"/>
                  </a:lnTo>
                  <a:lnTo>
                    <a:pt x="31" y="57"/>
                  </a:lnTo>
                  <a:lnTo>
                    <a:pt x="30" y="68"/>
                  </a:lnTo>
                  <a:lnTo>
                    <a:pt x="30" y="79"/>
                  </a:lnTo>
                  <a:lnTo>
                    <a:pt x="30" y="90"/>
                  </a:lnTo>
                  <a:lnTo>
                    <a:pt x="36" y="94"/>
                  </a:lnTo>
                  <a:lnTo>
                    <a:pt x="36" y="98"/>
                  </a:lnTo>
                  <a:lnTo>
                    <a:pt x="36" y="104"/>
                  </a:lnTo>
                  <a:lnTo>
                    <a:pt x="34" y="109"/>
                  </a:lnTo>
                  <a:lnTo>
                    <a:pt x="33" y="115"/>
                  </a:lnTo>
                  <a:lnTo>
                    <a:pt x="31" y="120"/>
                  </a:lnTo>
                  <a:lnTo>
                    <a:pt x="30" y="126"/>
                  </a:lnTo>
                  <a:lnTo>
                    <a:pt x="30" y="131"/>
                  </a:lnTo>
                  <a:lnTo>
                    <a:pt x="30" y="135"/>
                  </a:lnTo>
                  <a:lnTo>
                    <a:pt x="31" y="137"/>
                  </a:lnTo>
                  <a:lnTo>
                    <a:pt x="33" y="138"/>
                  </a:lnTo>
                  <a:lnTo>
                    <a:pt x="34" y="139"/>
                  </a:lnTo>
                  <a:lnTo>
                    <a:pt x="36" y="141"/>
                  </a:lnTo>
                  <a:lnTo>
                    <a:pt x="37" y="141"/>
                  </a:lnTo>
                  <a:lnTo>
                    <a:pt x="38" y="142"/>
                  </a:lnTo>
                  <a:lnTo>
                    <a:pt x="40" y="142"/>
                  </a:lnTo>
                  <a:lnTo>
                    <a:pt x="40" y="152"/>
                  </a:lnTo>
                  <a:lnTo>
                    <a:pt x="38" y="153"/>
                  </a:lnTo>
                  <a:lnTo>
                    <a:pt x="37" y="156"/>
                  </a:lnTo>
                  <a:lnTo>
                    <a:pt x="34" y="157"/>
                  </a:lnTo>
                  <a:lnTo>
                    <a:pt x="33" y="160"/>
                  </a:lnTo>
                  <a:lnTo>
                    <a:pt x="31" y="163"/>
                  </a:lnTo>
                  <a:lnTo>
                    <a:pt x="29" y="166"/>
                  </a:lnTo>
                  <a:lnTo>
                    <a:pt x="27" y="167"/>
                  </a:lnTo>
                  <a:lnTo>
                    <a:pt x="26" y="168"/>
                  </a:lnTo>
                  <a:lnTo>
                    <a:pt x="30" y="168"/>
                  </a:lnTo>
                  <a:lnTo>
                    <a:pt x="33" y="168"/>
                  </a:lnTo>
                  <a:lnTo>
                    <a:pt x="33" y="170"/>
                  </a:lnTo>
                  <a:lnTo>
                    <a:pt x="33" y="171"/>
                  </a:lnTo>
                  <a:lnTo>
                    <a:pt x="34" y="172"/>
                  </a:lnTo>
                  <a:lnTo>
                    <a:pt x="36" y="174"/>
                  </a:lnTo>
                  <a:lnTo>
                    <a:pt x="36" y="175"/>
                  </a:lnTo>
                  <a:lnTo>
                    <a:pt x="37" y="176"/>
                  </a:lnTo>
                  <a:lnTo>
                    <a:pt x="38" y="178"/>
                  </a:lnTo>
                  <a:lnTo>
                    <a:pt x="40" y="178"/>
                  </a:lnTo>
                  <a:lnTo>
                    <a:pt x="40" y="181"/>
                  </a:lnTo>
                  <a:lnTo>
                    <a:pt x="40" y="183"/>
                  </a:lnTo>
                  <a:lnTo>
                    <a:pt x="41" y="187"/>
                  </a:lnTo>
                  <a:lnTo>
                    <a:pt x="41" y="192"/>
                  </a:lnTo>
                  <a:lnTo>
                    <a:pt x="41" y="194"/>
                  </a:lnTo>
                  <a:lnTo>
                    <a:pt x="42" y="198"/>
                  </a:lnTo>
                  <a:lnTo>
                    <a:pt x="42" y="201"/>
                  </a:lnTo>
                  <a:lnTo>
                    <a:pt x="42" y="204"/>
                  </a:lnTo>
                  <a:lnTo>
                    <a:pt x="41" y="204"/>
                  </a:lnTo>
                  <a:lnTo>
                    <a:pt x="40" y="205"/>
                  </a:lnTo>
                  <a:lnTo>
                    <a:pt x="40" y="207"/>
                  </a:lnTo>
                  <a:lnTo>
                    <a:pt x="38" y="207"/>
                  </a:lnTo>
                  <a:lnTo>
                    <a:pt x="37" y="208"/>
                  </a:lnTo>
                  <a:lnTo>
                    <a:pt x="36" y="209"/>
                  </a:lnTo>
                  <a:lnTo>
                    <a:pt x="34" y="211"/>
                  </a:lnTo>
                  <a:lnTo>
                    <a:pt x="33" y="211"/>
                  </a:lnTo>
                  <a:lnTo>
                    <a:pt x="33" y="213"/>
                  </a:lnTo>
                  <a:lnTo>
                    <a:pt x="33" y="216"/>
                  </a:lnTo>
                  <a:lnTo>
                    <a:pt x="30" y="218"/>
                  </a:lnTo>
                  <a:lnTo>
                    <a:pt x="29" y="218"/>
                  </a:lnTo>
                  <a:lnTo>
                    <a:pt x="26" y="218"/>
                  </a:lnTo>
                  <a:lnTo>
                    <a:pt x="23" y="219"/>
                  </a:lnTo>
                  <a:lnTo>
                    <a:pt x="21" y="219"/>
                  </a:lnTo>
                  <a:lnTo>
                    <a:pt x="18" y="219"/>
                  </a:lnTo>
                  <a:lnTo>
                    <a:pt x="16" y="220"/>
                  </a:lnTo>
                  <a:lnTo>
                    <a:pt x="14" y="220"/>
                  </a:lnTo>
                  <a:lnTo>
                    <a:pt x="12" y="219"/>
                  </a:lnTo>
                  <a:lnTo>
                    <a:pt x="11" y="218"/>
                  </a:lnTo>
                  <a:lnTo>
                    <a:pt x="8" y="216"/>
                  </a:lnTo>
                  <a:lnTo>
                    <a:pt x="7" y="213"/>
                  </a:lnTo>
                  <a:lnTo>
                    <a:pt x="5" y="212"/>
                  </a:lnTo>
                  <a:lnTo>
                    <a:pt x="4" y="212"/>
                  </a:lnTo>
                  <a:lnTo>
                    <a:pt x="1" y="211"/>
                  </a:lnTo>
                  <a:lnTo>
                    <a:pt x="0" y="211"/>
                  </a:lnTo>
                  <a:lnTo>
                    <a:pt x="1" y="207"/>
                  </a:lnTo>
                  <a:lnTo>
                    <a:pt x="1" y="203"/>
                  </a:lnTo>
                  <a:lnTo>
                    <a:pt x="3" y="200"/>
                  </a:lnTo>
                  <a:lnTo>
                    <a:pt x="4" y="196"/>
                  </a:lnTo>
                  <a:lnTo>
                    <a:pt x="5" y="192"/>
                  </a:lnTo>
                  <a:lnTo>
                    <a:pt x="5" y="189"/>
                  </a:lnTo>
                  <a:lnTo>
                    <a:pt x="7" y="185"/>
                  </a:lnTo>
                  <a:lnTo>
                    <a:pt x="7" y="181"/>
                  </a:lnTo>
                  <a:lnTo>
                    <a:pt x="11" y="178"/>
                  </a:lnTo>
                  <a:lnTo>
                    <a:pt x="14" y="178"/>
                  </a:lnTo>
                  <a:lnTo>
                    <a:pt x="16" y="178"/>
                  </a:lnTo>
                  <a:lnTo>
                    <a:pt x="16" y="176"/>
                  </a:lnTo>
                  <a:lnTo>
                    <a:pt x="15" y="175"/>
                  </a:lnTo>
                  <a:lnTo>
                    <a:pt x="14" y="174"/>
                  </a:lnTo>
                  <a:lnTo>
                    <a:pt x="11" y="172"/>
                  </a:lnTo>
                  <a:lnTo>
                    <a:pt x="10" y="172"/>
                  </a:lnTo>
                  <a:lnTo>
                    <a:pt x="8" y="171"/>
                  </a:lnTo>
                  <a:lnTo>
                    <a:pt x="7" y="171"/>
                  </a:lnTo>
                  <a:lnTo>
                    <a:pt x="7" y="168"/>
                  </a:lnTo>
                  <a:lnTo>
                    <a:pt x="8" y="164"/>
                  </a:lnTo>
                  <a:lnTo>
                    <a:pt x="10" y="160"/>
                  </a:lnTo>
                  <a:lnTo>
                    <a:pt x="11" y="156"/>
                  </a:lnTo>
                  <a:lnTo>
                    <a:pt x="11" y="152"/>
                  </a:lnTo>
                  <a:lnTo>
                    <a:pt x="12" y="148"/>
                  </a:lnTo>
                  <a:lnTo>
                    <a:pt x="14" y="145"/>
                  </a:lnTo>
                  <a:lnTo>
                    <a:pt x="14" y="142"/>
                  </a:lnTo>
                  <a:lnTo>
                    <a:pt x="7" y="139"/>
                  </a:lnTo>
                  <a:lnTo>
                    <a:pt x="7" y="134"/>
                  </a:lnTo>
                  <a:lnTo>
                    <a:pt x="8" y="128"/>
                  </a:lnTo>
                  <a:lnTo>
                    <a:pt x="10" y="123"/>
                  </a:lnTo>
                  <a:lnTo>
                    <a:pt x="12" y="118"/>
                  </a:lnTo>
                  <a:lnTo>
                    <a:pt x="14" y="112"/>
                  </a:lnTo>
                  <a:lnTo>
                    <a:pt x="15" y="107"/>
                  </a:lnTo>
                  <a:lnTo>
                    <a:pt x="16" y="102"/>
                  </a:lnTo>
                  <a:lnTo>
                    <a:pt x="16" y="97"/>
                  </a:lnTo>
                  <a:lnTo>
                    <a:pt x="23" y="94"/>
                  </a:lnTo>
                  <a:lnTo>
                    <a:pt x="22" y="94"/>
                  </a:lnTo>
                  <a:lnTo>
                    <a:pt x="21" y="93"/>
                  </a:lnTo>
                  <a:lnTo>
                    <a:pt x="19" y="93"/>
                  </a:lnTo>
                  <a:lnTo>
                    <a:pt x="18" y="91"/>
                  </a:lnTo>
                  <a:lnTo>
                    <a:pt x="16" y="91"/>
                  </a:lnTo>
                  <a:lnTo>
                    <a:pt x="15" y="90"/>
                  </a:lnTo>
                  <a:lnTo>
                    <a:pt x="14" y="90"/>
                  </a:lnTo>
                  <a:lnTo>
                    <a:pt x="14" y="89"/>
                  </a:lnTo>
                  <a:lnTo>
                    <a:pt x="12" y="86"/>
                  </a:lnTo>
                  <a:lnTo>
                    <a:pt x="12" y="85"/>
                  </a:lnTo>
                  <a:lnTo>
                    <a:pt x="11" y="83"/>
                  </a:lnTo>
                  <a:lnTo>
                    <a:pt x="11" y="82"/>
                  </a:lnTo>
                  <a:lnTo>
                    <a:pt x="10" y="81"/>
                  </a:lnTo>
                  <a:lnTo>
                    <a:pt x="8" y="79"/>
                  </a:lnTo>
                  <a:lnTo>
                    <a:pt x="7" y="78"/>
                  </a:lnTo>
                  <a:lnTo>
                    <a:pt x="7" y="64"/>
                  </a:lnTo>
                  <a:lnTo>
                    <a:pt x="8" y="64"/>
                  </a:lnTo>
                  <a:lnTo>
                    <a:pt x="10" y="63"/>
                  </a:lnTo>
                  <a:lnTo>
                    <a:pt x="10" y="60"/>
                  </a:lnTo>
                  <a:lnTo>
                    <a:pt x="10" y="56"/>
                  </a:lnTo>
                  <a:lnTo>
                    <a:pt x="10" y="53"/>
                  </a:lnTo>
                  <a:lnTo>
                    <a:pt x="11" y="49"/>
                  </a:lnTo>
                  <a:lnTo>
                    <a:pt x="11" y="48"/>
                  </a:lnTo>
                  <a:lnTo>
                    <a:pt x="11" y="45"/>
                  </a:lnTo>
                  <a:lnTo>
                    <a:pt x="4" y="38"/>
                  </a:lnTo>
                  <a:lnTo>
                    <a:pt x="3" y="39"/>
                  </a:lnTo>
                  <a:lnTo>
                    <a:pt x="1" y="39"/>
                  </a:lnTo>
                  <a:lnTo>
                    <a:pt x="0" y="41"/>
                  </a:lnTo>
                  <a:lnTo>
                    <a:pt x="0" y="42"/>
                  </a:lnTo>
                  <a:lnTo>
                    <a:pt x="0" y="43"/>
                  </a:lnTo>
                  <a:lnTo>
                    <a:pt x="1" y="46"/>
                  </a:lnTo>
                  <a:lnTo>
                    <a:pt x="4" y="49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Freeform 26"/>
            <p:cNvSpPr>
              <a:spLocks/>
            </p:cNvSpPr>
            <p:nvPr/>
          </p:nvSpPr>
          <p:spPr bwMode="auto">
            <a:xfrm>
              <a:off x="1223" y="3365"/>
              <a:ext cx="28" cy="82"/>
            </a:xfrm>
            <a:custGeom>
              <a:avLst/>
              <a:gdLst>
                <a:gd name="T0" fmla="*/ 6 w 58"/>
                <a:gd name="T1" fmla="*/ 3 h 165"/>
                <a:gd name="T2" fmla="*/ 5 w 58"/>
                <a:gd name="T3" fmla="*/ 2 h 165"/>
                <a:gd name="T4" fmla="*/ 4 w 58"/>
                <a:gd name="T5" fmla="*/ 1 h 165"/>
                <a:gd name="T6" fmla="*/ 3 w 58"/>
                <a:gd name="T7" fmla="*/ 0 h 165"/>
                <a:gd name="T8" fmla="*/ 2 w 58"/>
                <a:gd name="T9" fmla="*/ 0 h 165"/>
                <a:gd name="T10" fmla="*/ 0 w 58"/>
                <a:gd name="T11" fmla="*/ 15 h 165"/>
                <a:gd name="T12" fmla="*/ 0 w 58"/>
                <a:gd name="T13" fmla="*/ 15 h 165"/>
                <a:gd name="T14" fmla="*/ 1 w 58"/>
                <a:gd name="T15" fmla="*/ 16 h 165"/>
                <a:gd name="T16" fmla="*/ 1 w 58"/>
                <a:gd name="T17" fmla="*/ 17 h 165"/>
                <a:gd name="T18" fmla="*/ 2 w 58"/>
                <a:gd name="T19" fmla="*/ 17 h 165"/>
                <a:gd name="T20" fmla="*/ 1 w 58"/>
                <a:gd name="T21" fmla="*/ 17 h 165"/>
                <a:gd name="T22" fmla="*/ 1 w 58"/>
                <a:gd name="T23" fmla="*/ 18 h 165"/>
                <a:gd name="T24" fmla="*/ 0 w 58"/>
                <a:gd name="T25" fmla="*/ 18 h 165"/>
                <a:gd name="T26" fmla="*/ 0 w 58"/>
                <a:gd name="T27" fmla="*/ 19 h 165"/>
                <a:gd name="T28" fmla="*/ 0 w 58"/>
                <a:gd name="T29" fmla="*/ 19 h 165"/>
                <a:gd name="T30" fmla="*/ 0 w 58"/>
                <a:gd name="T31" fmla="*/ 19 h 165"/>
                <a:gd name="T32" fmla="*/ 0 w 58"/>
                <a:gd name="T33" fmla="*/ 20 h 165"/>
                <a:gd name="T34" fmla="*/ 0 w 58"/>
                <a:gd name="T35" fmla="*/ 20 h 165"/>
                <a:gd name="T36" fmla="*/ 1 w 58"/>
                <a:gd name="T37" fmla="*/ 20 h 165"/>
                <a:gd name="T38" fmla="*/ 2 w 58"/>
                <a:gd name="T39" fmla="*/ 19 h 165"/>
                <a:gd name="T40" fmla="*/ 3 w 58"/>
                <a:gd name="T41" fmla="*/ 19 h 165"/>
                <a:gd name="T42" fmla="*/ 3 w 58"/>
                <a:gd name="T43" fmla="*/ 18 h 165"/>
                <a:gd name="T44" fmla="*/ 4 w 58"/>
                <a:gd name="T45" fmla="*/ 18 h 165"/>
                <a:gd name="T46" fmla="*/ 5 w 58"/>
                <a:gd name="T47" fmla="*/ 18 h 165"/>
                <a:gd name="T48" fmla="*/ 5 w 58"/>
                <a:gd name="T49" fmla="*/ 18 h 165"/>
                <a:gd name="T50" fmla="*/ 5 w 58"/>
                <a:gd name="T51" fmla="*/ 17 h 165"/>
                <a:gd name="T52" fmla="*/ 5 w 58"/>
                <a:gd name="T53" fmla="*/ 17 h 165"/>
                <a:gd name="T54" fmla="*/ 5 w 58"/>
                <a:gd name="T55" fmla="*/ 15 h 165"/>
                <a:gd name="T56" fmla="*/ 5 w 58"/>
                <a:gd name="T57" fmla="*/ 13 h 165"/>
                <a:gd name="T58" fmla="*/ 5 w 58"/>
                <a:gd name="T59" fmla="*/ 11 h 165"/>
                <a:gd name="T60" fmla="*/ 5 w 58"/>
                <a:gd name="T61" fmla="*/ 9 h 165"/>
                <a:gd name="T62" fmla="*/ 5 w 58"/>
                <a:gd name="T63" fmla="*/ 8 h 165"/>
                <a:gd name="T64" fmla="*/ 5 w 58"/>
                <a:gd name="T65" fmla="*/ 6 h 165"/>
                <a:gd name="T66" fmla="*/ 6 w 58"/>
                <a:gd name="T67" fmla="*/ 4 h 165"/>
                <a:gd name="T68" fmla="*/ 6 w 58"/>
                <a:gd name="T69" fmla="*/ 3 h 165"/>
                <a:gd name="T70" fmla="*/ 6 w 58"/>
                <a:gd name="T71" fmla="*/ 4 h 165"/>
                <a:gd name="T72" fmla="*/ 7 w 58"/>
                <a:gd name="T73" fmla="*/ 4 h 165"/>
                <a:gd name="T74" fmla="*/ 6 w 58"/>
                <a:gd name="T75" fmla="*/ 4 h 165"/>
                <a:gd name="T76" fmla="*/ 6 w 58"/>
                <a:gd name="T77" fmla="*/ 4 h 16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8"/>
                <a:gd name="T118" fmla="*/ 0 h 165"/>
                <a:gd name="T119" fmla="*/ 58 w 58"/>
                <a:gd name="T120" fmla="*/ 165 h 16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8" h="165">
                  <a:moveTo>
                    <a:pt x="55" y="32"/>
                  </a:moveTo>
                  <a:lnTo>
                    <a:pt x="54" y="26"/>
                  </a:lnTo>
                  <a:lnTo>
                    <a:pt x="51" y="22"/>
                  </a:lnTo>
                  <a:lnTo>
                    <a:pt x="47" y="18"/>
                  </a:lnTo>
                  <a:lnTo>
                    <a:pt x="43" y="14"/>
                  </a:lnTo>
                  <a:lnTo>
                    <a:pt x="39" y="10"/>
                  </a:lnTo>
                  <a:lnTo>
                    <a:pt x="35" y="7"/>
                  </a:lnTo>
                  <a:lnTo>
                    <a:pt x="30" y="3"/>
                  </a:lnTo>
                  <a:lnTo>
                    <a:pt x="26" y="0"/>
                  </a:lnTo>
                  <a:lnTo>
                    <a:pt x="19" y="3"/>
                  </a:lnTo>
                  <a:lnTo>
                    <a:pt x="22" y="103"/>
                  </a:lnTo>
                  <a:lnTo>
                    <a:pt x="6" y="120"/>
                  </a:lnTo>
                  <a:lnTo>
                    <a:pt x="7" y="122"/>
                  </a:lnTo>
                  <a:lnTo>
                    <a:pt x="7" y="125"/>
                  </a:lnTo>
                  <a:lnTo>
                    <a:pt x="8" y="128"/>
                  </a:lnTo>
                  <a:lnTo>
                    <a:pt x="10" y="131"/>
                  </a:lnTo>
                  <a:lnTo>
                    <a:pt x="11" y="135"/>
                  </a:lnTo>
                  <a:lnTo>
                    <a:pt x="13" y="137"/>
                  </a:lnTo>
                  <a:lnTo>
                    <a:pt x="15" y="140"/>
                  </a:lnTo>
                  <a:lnTo>
                    <a:pt x="17" y="143"/>
                  </a:lnTo>
                  <a:lnTo>
                    <a:pt x="14" y="143"/>
                  </a:lnTo>
                  <a:lnTo>
                    <a:pt x="13" y="143"/>
                  </a:lnTo>
                  <a:lnTo>
                    <a:pt x="10" y="144"/>
                  </a:lnTo>
                  <a:lnTo>
                    <a:pt x="8" y="146"/>
                  </a:lnTo>
                  <a:lnTo>
                    <a:pt x="6" y="147"/>
                  </a:lnTo>
                  <a:lnTo>
                    <a:pt x="3" y="150"/>
                  </a:lnTo>
                  <a:lnTo>
                    <a:pt x="2" y="151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0" y="155"/>
                  </a:lnTo>
                  <a:lnTo>
                    <a:pt x="0" y="157"/>
                  </a:lnTo>
                  <a:lnTo>
                    <a:pt x="2" y="158"/>
                  </a:lnTo>
                  <a:lnTo>
                    <a:pt x="2" y="161"/>
                  </a:lnTo>
                  <a:lnTo>
                    <a:pt x="3" y="162"/>
                  </a:lnTo>
                  <a:lnTo>
                    <a:pt x="3" y="163"/>
                  </a:lnTo>
                  <a:lnTo>
                    <a:pt x="3" y="165"/>
                  </a:lnTo>
                  <a:lnTo>
                    <a:pt x="7" y="165"/>
                  </a:lnTo>
                  <a:lnTo>
                    <a:pt x="11" y="163"/>
                  </a:lnTo>
                  <a:lnTo>
                    <a:pt x="15" y="162"/>
                  </a:lnTo>
                  <a:lnTo>
                    <a:pt x="21" y="159"/>
                  </a:lnTo>
                  <a:lnTo>
                    <a:pt x="24" y="157"/>
                  </a:lnTo>
                  <a:lnTo>
                    <a:pt x="28" y="154"/>
                  </a:lnTo>
                  <a:lnTo>
                    <a:pt x="30" y="151"/>
                  </a:lnTo>
                  <a:lnTo>
                    <a:pt x="32" y="148"/>
                  </a:lnTo>
                  <a:lnTo>
                    <a:pt x="36" y="148"/>
                  </a:lnTo>
                  <a:lnTo>
                    <a:pt x="39" y="148"/>
                  </a:lnTo>
                  <a:lnTo>
                    <a:pt x="40" y="148"/>
                  </a:lnTo>
                  <a:lnTo>
                    <a:pt x="41" y="147"/>
                  </a:lnTo>
                  <a:lnTo>
                    <a:pt x="43" y="146"/>
                  </a:lnTo>
                  <a:lnTo>
                    <a:pt x="44" y="144"/>
                  </a:lnTo>
                  <a:lnTo>
                    <a:pt x="46" y="144"/>
                  </a:lnTo>
                  <a:lnTo>
                    <a:pt x="46" y="143"/>
                  </a:lnTo>
                  <a:lnTo>
                    <a:pt x="47" y="143"/>
                  </a:lnTo>
                  <a:lnTo>
                    <a:pt x="48" y="143"/>
                  </a:lnTo>
                  <a:lnTo>
                    <a:pt x="48" y="136"/>
                  </a:lnTo>
                  <a:lnTo>
                    <a:pt x="47" y="126"/>
                  </a:lnTo>
                  <a:lnTo>
                    <a:pt x="46" y="117"/>
                  </a:lnTo>
                  <a:lnTo>
                    <a:pt x="43" y="107"/>
                  </a:lnTo>
                  <a:lnTo>
                    <a:pt x="41" y="98"/>
                  </a:lnTo>
                  <a:lnTo>
                    <a:pt x="41" y="89"/>
                  </a:lnTo>
                  <a:lnTo>
                    <a:pt x="43" y="83"/>
                  </a:lnTo>
                  <a:lnTo>
                    <a:pt x="46" y="77"/>
                  </a:lnTo>
                  <a:lnTo>
                    <a:pt x="46" y="72"/>
                  </a:lnTo>
                  <a:lnTo>
                    <a:pt x="46" y="65"/>
                  </a:lnTo>
                  <a:lnTo>
                    <a:pt x="46" y="58"/>
                  </a:lnTo>
                  <a:lnTo>
                    <a:pt x="47" y="51"/>
                  </a:lnTo>
                  <a:lnTo>
                    <a:pt x="48" y="44"/>
                  </a:lnTo>
                  <a:lnTo>
                    <a:pt x="50" y="39"/>
                  </a:lnTo>
                  <a:lnTo>
                    <a:pt x="52" y="33"/>
                  </a:lnTo>
                  <a:lnTo>
                    <a:pt x="55" y="29"/>
                  </a:lnTo>
                  <a:lnTo>
                    <a:pt x="56" y="30"/>
                  </a:lnTo>
                  <a:lnTo>
                    <a:pt x="56" y="32"/>
                  </a:lnTo>
                  <a:lnTo>
                    <a:pt x="58" y="33"/>
                  </a:lnTo>
                  <a:lnTo>
                    <a:pt x="58" y="35"/>
                  </a:lnTo>
                  <a:lnTo>
                    <a:pt x="56" y="35"/>
                  </a:lnTo>
                  <a:lnTo>
                    <a:pt x="55" y="32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Freeform 27"/>
            <p:cNvSpPr>
              <a:spLocks/>
            </p:cNvSpPr>
            <p:nvPr/>
          </p:nvSpPr>
          <p:spPr bwMode="auto">
            <a:xfrm>
              <a:off x="1332" y="3365"/>
              <a:ext cx="95" cy="43"/>
            </a:xfrm>
            <a:custGeom>
              <a:avLst/>
              <a:gdLst>
                <a:gd name="T0" fmla="*/ 1 w 191"/>
                <a:gd name="T1" fmla="*/ 7 h 87"/>
                <a:gd name="T2" fmla="*/ 3 w 191"/>
                <a:gd name="T3" fmla="*/ 9 h 87"/>
                <a:gd name="T4" fmla="*/ 3 w 191"/>
                <a:gd name="T5" fmla="*/ 9 h 87"/>
                <a:gd name="T6" fmla="*/ 2 w 191"/>
                <a:gd name="T7" fmla="*/ 9 h 87"/>
                <a:gd name="T8" fmla="*/ 2 w 191"/>
                <a:gd name="T9" fmla="*/ 8 h 87"/>
                <a:gd name="T10" fmla="*/ 1 w 191"/>
                <a:gd name="T11" fmla="*/ 6 h 87"/>
                <a:gd name="T12" fmla="*/ 5 w 191"/>
                <a:gd name="T13" fmla="*/ 7 h 87"/>
                <a:gd name="T14" fmla="*/ 8 w 191"/>
                <a:gd name="T15" fmla="*/ 8 h 87"/>
                <a:gd name="T16" fmla="*/ 9 w 191"/>
                <a:gd name="T17" fmla="*/ 7 h 87"/>
                <a:gd name="T18" fmla="*/ 9 w 191"/>
                <a:gd name="T19" fmla="*/ 9 h 87"/>
                <a:gd name="T20" fmla="*/ 10 w 191"/>
                <a:gd name="T21" fmla="*/ 10 h 87"/>
                <a:gd name="T22" fmla="*/ 12 w 191"/>
                <a:gd name="T23" fmla="*/ 9 h 87"/>
                <a:gd name="T24" fmla="*/ 14 w 191"/>
                <a:gd name="T25" fmla="*/ 10 h 87"/>
                <a:gd name="T26" fmla="*/ 16 w 191"/>
                <a:gd name="T27" fmla="*/ 10 h 87"/>
                <a:gd name="T28" fmla="*/ 17 w 191"/>
                <a:gd name="T29" fmla="*/ 10 h 87"/>
                <a:gd name="T30" fmla="*/ 16 w 191"/>
                <a:gd name="T31" fmla="*/ 10 h 87"/>
                <a:gd name="T32" fmla="*/ 16 w 191"/>
                <a:gd name="T33" fmla="*/ 10 h 87"/>
                <a:gd name="T34" fmla="*/ 20 w 191"/>
                <a:gd name="T35" fmla="*/ 10 h 87"/>
                <a:gd name="T36" fmla="*/ 23 w 191"/>
                <a:gd name="T37" fmla="*/ 10 h 87"/>
                <a:gd name="T38" fmla="*/ 22 w 191"/>
                <a:gd name="T39" fmla="*/ 9 h 87"/>
                <a:gd name="T40" fmla="*/ 21 w 191"/>
                <a:gd name="T41" fmla="*/ 9 h 87"/>
                <a:gd name="T42" fmla="*/ 22 w 191"/>
                <a:gd name="T43" fmla="*/ 8 h 87"/>
                <a:gd name="T44" fmla="*/ 23 w 191"/>
                <a:gd name="T45" fmla="*/ 8 h 87"/>
                <a:gd name="T46" fmla="*/ 21 w 191"/>
                <a:gd name="T47" fmla="*/ 7 h 87"/>
                <a:gd name="T48" fmla="*/ 22 w 191"/>
                <a:gd name="T49" fmla="*/ 6 h 87"/>
                <a:gd name="T50" fmla="*/ 20 w 191"/>
                <a:gd name="T51" fmla="*/ 6 h 87"/>
                <a:gd name="T52" fmla="*/ 15 w 191"/>
                <a:gd name="T53" fmla="*/ 8 h 87"/>
                <a:gd name="T54" fmla="*/ 12 w 191"/>
                <a:gd name="T55" fmla="*/ 7 h 87"/>
                <a:gd name="T56" fmla="*/ 12 w 191"/>
                <a:gd name="T57" fmla="*/ 6 h 87"/>
                <a:gd name="T58" fmla="*/ 12 w 191"/>
                <a:gd name="T59" fmla="*/ 6 h 87"/>
                <a:gd name="T60" fmla="*/ 12 w 191"/>
                <a:gd name="T61" fmla="*/ 6 h 87"/>
                <a:gd name="T62" fmla="*/ 11 w 191"/>
                <a:gd name="T63" fmla="*/ 4 h 87"/>
                <a:gd name="T64" fmla="*/ 11 w 191"/>
                <a:gd name="T65" fmla="*/ 3 h 87"/>
                <a:gd name="T66" fmla="*/ 10 w 191"/>
                <a:gd name="T67" fmla="*/ 3 h 87"/>
                <a:gd name="T68" fmla="*/ 9 w 191"/>
                <a:gd name="T69" fmla="*/ 2 h 87"/>
                <a:gd name="T70" fmla="*/ 9 w 191"/>
                <a:gd name="T71" fmla="*/ 0 h 87"/>
                <a:gd name="T72" fmla="*/ 8 w 191"/>
                <a:gd name="T73" fmla="*/ 1 h 87"/>
                <a:gd name="T74" fmla="*/ 8 w 191"/>
                <a:gd name="T75" fmla="*/ 3 h 87"/>
                <a:gd name="T76" fmla="*/ 7 w 191"/>
                <a:gd name="T77" fmla="*/ 3 h 87"/>
                <a:gd name="T78" fmla="*/ 7 w 191"/>
                <a:gd name="T79" fmla="*/ 2 h 87"/>
                <a:gd name="T80" fmla="*/ 6 w 191"/>
                <a:gd name="T81" fmla="*/ 5 h 87"/>
                <a:gd name="T82" fmla="*/ 6 w 191"/>
                <a:gd name="T83" fmla="*/ 7 h 87"/>
                <a:gd name="T84" fmla="*/ 5 w 191"/>
                <a:gd name="T85" fmla="*/ 4 h 87"/>
                <a:gd name="T86" fmla="*/ 3 w 191"/>
                <a:gd name="T87" fmla="*/ 5 h 87"/>
                <a:gd name="T88" fmla="*/ 3 w 191"/>
                <a:gd name="T89" fmla="*/ 6 h 87"/>
                <a:gd name="T90" fmla="*/ 2 w 191"/>
                <a:gd name="T91" fmla="*/ 6 h 87"/>
                <a:gd name="T92" fmla="*/ 1 w 191"/>
                <a:gd name="T93" fmla="*/ 5 h 87"/>
                <a:gd name="T94" fmla="*/ 0 w 191"/>
                <a:gd name="T95" fmla="*/ 7 h 87"/>
                <a:gd name="T96" fmla="*/ 0 w 191"/>
                <a:gd name="T97" fmla="*/ 8 h 87"/>
                <a:gd name="T98" fmla="*/ 0 w 191"/>
                <a:gd name="T99" fmla="*/ 8 h 87"/>
                <a:gd name="T100" fmla="*/ 2 w 191"/>
                <a:gd name="T101" fmla="*/ 7 h 8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91"/>
                <a:gd name="T154" fmla="*/ 0 h 87"/>
                <a:gd name="T155" fmla="*/ 191 w 191"/>
                <a:gd name="T156" fmla="*/ 87 h 8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91" h="87">
                  <a:moveTo>
                    <a:pt x="18" y="58"/>
                  </a:moveTo>
                  <a:lnTo>
                    <a:pt x="17" y="56"/>
                  </a:lnTo>
                  <a:lnTo>
                    <a:pt x="15" y="58"/>
                  </a:lnTo>
                  <a:lnTo>
                    <a:pt x="15" y="59"/>
                  </a:lnTo>
                  <a:lnTo>
                    <a:pt x="17" y="63"/>
                  </a:lnTo>
                  <a:lnTo>
                    <a:pt x="18" y="67"/>
                  </a:lnTo>
                  <a:lnTo>
                    <a:pt x="21" y="72"/>
                  </a:lnTo>
                  <a:lnTo>
                    <a:pt x="24" y="74"/>
                  </a:lnTo>
                  <a:lnTo>
                    <a:pt x="28" y="77"/>
                  </a:lnTo>
                  <a:lnTo>
                    <a:pt x="26" y="77"/>
                  </a:lnTo>
                  <a:lnTo>
                    <a:pt x="25" y="77"/>
                  </a:lnTo>
                  <a:lnTo>
                    <a:pt x="24" y="77"/>
                  </a:lnTo>
                  <a:lnTo>
                    <a:pt x="22" y="77"/>
                  </a:lnTo>
                  <a:lnTo>
                    <a:pt x="21" y="76"/>
                  </a:lnTo>
                  <a:lnTo>
                    <a:pt x="20" y="76"/>
                  </a:lnTo>
                  <a:lnTo>
                    <a:pt x="18" y="77"/>
                  </a:lnTo>
                  <a:lnTo>
                    <a:pt x="18" y="74"/>
                  </a:lnTo>
                  <a:lnTo>
                    <a:pt x="18" y="70"/>
                  </a:lnTo>
                  <a:lnTo>
                    <a:pt x="17" y="67"/>
                  </a:lnTo>
                  <a:lnTo>
                    <a:pt x="15" y="63"/>
                  </a:lnTo>
                  <a:lnTo>
                    <a:pt x="14" y="61"/>
                  </a:lnTo>
                  <a:lnTo>
                    <a:pt x="13" y="56"/>
                  </a:lnTo>
                  <a:lnTo>
                    <a:pt x="13" y="54"/>
                  </a:lnTo>
                  <a:lnTo>
                    <a:pt x="13" y="51"/>
                  </a:lnTo>
                  <a:lnTo>
                    <a:pt x="22" y="54"/>
                  </a:lnTo>
                  <a:lnTo>
                    <a:pt x="32" y="58"/>
                  </a:lnTo>
                  <a:lnTo>
                    <a:pt x="40" y="62"/>
                  </a:lnTo>
                  <a:lnTo>
                    <a:pt x="48" y="65"/>
                  </a:lnTo>
                  <a:lnTo>
                    <a:pt x="55" y="67"/>
                  </a:lnTo>
                  <a:lnTo>
                    <a:pt x="62" y="69"/>
                  </a:lnTo>
                  <a:lnTo>
                    <a:pt x="66" y="67"/>
                  </a:lnTo>
                  <a:lnTo>
                    <a:pt x="70" y="66"/>
                  </a:lnTo>
                  <a:lnTo>
                    <a:pt x="73" y="65"/>
                  </a:lnTo>
                  <a:lnTo>
                    <a:pt x="77" y="62"/>
                  </a:lnTo>
                  <a:lnTo>
                    <a:pt x="77" y="63"/>
                  </a:lnTo>
                  <a:lnTo>
                    <a:pt x="77" y="66"/>
                  </a:lnTo>
                  <a:lnTo>
                    <a:pt x="78" y="69"/>
                  </a:lnTo>
                  <a:lnTo>
                    <a:pt x="78" y="72"/>
                  </a:lnTo>
                  <a:lnTo>
                    <a:pt x="78" y="73"/>
                  </a:lnTo>
                  <a:lnTo>
                    <a:pt x="80" y="76"/>
                  </a:lnTo>
                  <a:lnTo>
                    <a:pt x="80" y="78"/>
                  </a:lnTo>
                  <a:lnTo>
                    <a:pt x="80" y="81"/>
                  </a:lnTo>
                  <a:lnTo>
                    <a:pt x="83" y="80"/>
                  </a:lnTo>
                  <a:lnTo>
                    <a:pt x="87" y="78"/>
                  </a:lnTo>
                  <a:lnTo>
                    <a:pt x="91" y="77"/>
                  </a:lnTo>
                  <a:lnTo>
                    <a:pt x="95" y="76"/>
                  </a:lnTo>
                  <a:lnTo>
                    <a:pt x="99" y="74"/>
                  </a:lnTo>
                  <a:lnTo>
                    <a:pt x="105" y="73"/>
                  </a:lnTo>
                  <a:lnTo>
                    <a:pt x="109" y="73"/>
                  </a:lnTo>
                  <a:lnTo>
                    <a:pt x="113" y="72"/>
                  </a:lnTo>
                  <a:lnTo>
                    <a:pt x="113" y="84"/>
                  </a:lnTo>
                  <a:lnTo>
                    <a:pt x="117" y="84"/>
                  </a:lnTo>
                  <a:lnTo>
                    <a:pt x="120" y="83"/>
                  </a:lnTo>
                  <a:lnTo>
                    <a:pt x="124" y="83"/>
                  </a:lnTo>
                  <a:lnTo>
                    <a:pt x="128" y="81"/>
                  </a:lnTo>
                  <a:lnTo>
                    <a:pt x="132" y="80"/>
                  </a:lnTo>
                  <a:lnTo>
                    <a:pt x="135" y="80"/>
                  </a:lnTo>
                  <a:lnTo>
                    <a:pt x="137" y="80"/>
                  </a:lnTo>
                  <a:lnTo>
                    <a:pt x="139" y="81"/>
                  </a:lnTo>
                  <a:lnTo>
                    <a:pt x="137" y="81"/>
                  </a:lnTo>
                  <a:lnTo>
                    <a:pt x="136" y="83"/>
                  </a:lnTo>
                  <a:lnTo>
                    <a:pt x="135" y="84"/>
                  </a:lnTo>
                  <a:lnTo>
                    <a:pt x="133" y="85"/>
                  </a:lnTo>
                  <a:lnTo>
                    <a:pt x="132" y="87"/>
                  </a:lnTo>
                  <a:lnTo>
                    <a:pt x="131" y="87"/>
                  </a:lnTo>
                  <a:lnTo>
                    <a:pt x="129" y="87"/>
                  </a:lnTo>
                  <a:lnTo>
                    <a:pt x="136" y="87"/>
                  </a:lnTo>
                  <a:lnTo>
                    <a:pt x="144" y="87"/>
                  </a:lnTo>
                  <a:lnTo>
                    <a:pt x="153" y="87"/>
                  </a:lnTo>
                  <a:lnTo>
                    <a:pt x="161" y="87"/>
                  </a:lnTo>
                  <a:lnTo>
                    <a:pt x="169" y="85"/>
                  </a:lnTo>
                  <a:lnTo>
                    <a:pt x="177" y="84"/>
                  </a:lnTo>
                  <a:lnTo>
                    <a:pt x="184" y="83"/>
                  </a:lnTo>
                  <a:lnTo>
                    <a:pt x="191" y="81"/>
                  </a:lnTo>
                  <a:lnTo>
                    <a:pt x="187" y="77"/>
                  </a:lnTo>
                  <a:lnTo>
                    <a:pt x="184" y="77"/>
                  </a:lnTo>
                  <a:lnTo>
                    <a:pt x="183" y="77"/>
                  </a:lnTo>
                  <a:lnTo>
                    <a:pt x="180" y="77"/>
                  </a:lnTo>
                  <a:lnTo>
                    <a:pt x="177" y="76"/>
                  </a:lnTo>
                  <a:lnTo>
                    <a:pt x="176" y="76"/>
                  </a:lnTo>
                  <a:lnTo>
                    <a:pt x="174" y="74"/>
                  </a:lnTo>
                  <a:lnTo>
                    <a:pt x="172" y="74"/>
                  </a:lnTo>
                  <a:lnTo>
                    <a:pt x="170" y="74"/>
                  </a:lnTo>
                  <a:lnTo>
                    <a:pt x="172" y="73"/>
                  </a:lnTo>
                  <a:lnTo>
                    <a:pt x="174" y="72"/>
                  </a:lnTo>
                  <a:lnTo>
                    <a:pt x="177" y="70"/>
                  </a:lnTo>
                  <a:lnTo>
                    <a:pt x="179" y="69"/>
                  </a:lnTo>
                  <a:lnTo>
                    <a:pt x="181" y="67"/>
                  </a:lnTo>
                  <a:lnTo>
                    <a:pt x="184" y="66"/>
                  </a:lnTo>
                  <a:lnTo>
                    <a:pt x="185" y="65"/>
                  </a:lnTo>
                  <a:lnTo>
                    <a:pt x="187" y="65"/>
                  </a:lnTo>
                  <a:lnTo>
                    <a:pt x="170" y="65"/>
                  </a:lnTo>
                  <a:lnTo>
                    <a:pt x="172" y="62"/>
                  </a:lnTo>
                  <a:lnTo>
                    <a:pt x="174" y="59"/>
                  </a:lnTo>
                  <a:lnTo>
                    <a:pt x="176" y="58"/>
                  </a:lnTo>
                  <a:lnTo>
                    <a:pt x="177" y="55"/>
                  </a:lnTo>
                  <a:lnTo>
                    <a:pt x="179" y="52"/>
                  </a:lnTo>
                  <a:lnTo>
                    <a:pt x="181" y="50"/>
                  </a:lnTo>
                  <a:lnTo>
                    <a:pt x="183" y="48"/>
                  </a:lnTo>
                  <a:lnTo>
                    <a:pt x="184" y="46"/>
                  </a:lnTo>
                  <a:lnTo>
                    <a:pt x="174" y="50"/>
                  </a:lnTo>
                  <a:lnTo>
                    <a:pt x="165" y="52"/>
                  </a:lnTo>
                  <a:lnTo>
                    <a:pt x="154" y="56"/>
                  </a:lnTo>
                  <a:lnTo>
                    <a:pt x="143" y="61"/>
                  </a:lnTo>
                  <a:lnTo>
                    <a:pt x="131" y="63"/>
                  </a:lnTo>
                  <a:lnTo>
                    <a:pt x="120" y="66"/>
                  </a:lnTo>
                  <a:lnTo>
                    <a:pt x="107" y="67"/>
                  </a:lnTo>
                  <a:lnTo>
                    <a:pt x="96" y="67"/>
                  </a:lnTo>
                  <a:lnTo>
                    <a:pt x="96" y="66"/>
                  </a:lnTo>
                  <a:lnTo>
                    <a:pt x="98" y="63"/>
                  </a:lnTo>
                  <a:lnTo>
                    <a:pt x="99" y="61"/>
                  </a:lnTo>
                  <a:lnTo>
                    <a:pt x="100" y="59"/>
                  </a:lnTo>
                  <a:lnTo>
                    <a:pt x="102" y="56"/>
                  </a:lnTo>
                  <a:lnTo>
                    <a:pt x="103" y="55"/>
                  </a:lnTo>
                  <a:lnTo>
                    <a:pt x="105" y="52"/>
                  </a:lnTo>
                  <a:lnTo>
                    <a:pt x="106" y="51"/>
                  </a:lnTo>
                  <a:lnTo>
                    <a:pt x="105" y="52"/>
                  </a:lnTo>
                  <a:lnTo>
                    <a:pt x="103" y="52"/>
                  </a:lnTo>
                  <a:lnTo>
                    <a:pt x="102" y="52"/>
                  </a:lnTo>
                  <a:lnTo>
                    <a:pt x="99" y="54"/>
                  </a:lnTo>
                  <a:lnTo>
                    <a:pt x="98" y="54"/>
                  </a:lnTo>
                  <a:lnTo>
                    <a:pt x="96" y="54"/>
                  </a:lnTo>
                  <a:lnTo>
                    <a:pt x="95" y="55"/>
                  </a:lnTo>
                  <a:lnTo>
                    <a:pt x="94" y="55"/>
                  </a:lnTo>
                  <a:lnTo>
                    <a:pt x="103" y="26"/>
                  </a:lnTo>
                  <a:lnTo>
                    <a:pt x="94" y="36"/>
                  </a:lnTo>
                  <a:lnTo>
                    <a:pt x="92" y="35"/>
                  </a:lnTo>
                  <a:lnTo>
                    <a:pt x="91" y="33"/>
                  </a:lnTo>
                  <a:lnTo>
                    <a:pt x="89" y="32"/>
                  </a:lnTo>
                  <a:lnTo>
                    <a:pt x="88" y="30"/>
                  </a:lnTo>
                  <a:lnTo>
                    <a:pt x="87" y="30"/>
                  </a:lnTo>
                  <a:lnTo>
                    <a:pt x="85" y="29"/>
                  </a:lnTo>
                  <a:lnTo>
                    <a:pt x="84" y="29"/>
                  </a:lnTo>
                  <a:lnTo>
                    <a:pt x="80" y="32"/>
                  </a:lnTo>
                  <a:lnTo>
                    <a:pt x="80" y="29"/>
                  </a:lnTo>
                  <a:lnTo>
                    <a:pt x="78" y="26"/>
                  </a:lnTo>
                  <a:lnTo>
                    <a:pt x="78" y="22"/>
                  </a:lnTo>
                  <a:lnTo>
                    <a:pt x="77" y="17"/>
                  </a:lnTo>
                  <a:lnTo>
                    <a:pt x="76" y="13"/>
                  </a:lnTo>
                  <a:lnTo>
                    <a:pt x="74" y="9"/>
                  </a:lnTo>
                  <a:lnTo>
                    <a:pt x="74" y="4"/>
                  </a:lnTo>
                  <a:lnTo>
                    <a:pt x="73" y="0"/>
                  </a:lnTo>
                  <a:lnTo>
                    <a:pt x="72" y="3"/>
                  </a:lnTo>
                  <a:lnTo>
                    <a:pt x="70" y="7"/>
                  </a:lnTo>
                  <a:lnTo>
                    <a:pt x="69" y="11"/>
                  </a:lnTo>
                  <a:lnTo>
                    <a:pt x="68" y="15"/>
                  </a:lnTo>
                  <a:lnTo>
                    <a:pt x="66" y="19"/>
                  </a:lnTo>
                  <a:lnTo>
                    <a:pt x="65" y="24"/>
                  </a:lnTo>
                  <a:lnTo>
                    <a:pt x="65" y="28"/>
                  </a:lnTo>
                  <a:lnTo>
                    <a:pt x="63" y="32"/>
                  </a:lnTo>
                  <a:lnTo>
                    <a:pt x="63" y="30"/>
                  </a:lnTo>
                  <a:lnTo>
                    <a:pt x="63" y="29"/>
                  </a:lnTo>
                  <a:lnTo>
                    <a:pt x="62" y="28"/>
                  </a:lnTo>
                  <a:lnTo>
                    <a:pt x="62" y="26"/>
                  </a:lnTo>
                  <a:lnTo>
                    <a:pt x="61" y="24"/>
                  </a:lnTo>
                  <a:lnTo>
                    <a:pt x="59" y="22"/>
                  </a:lnTo>
                  <a:lnTo>
                    <a:pt x="59" y="21"/>
                  </a:lnTo>
                  <a:lnTo>
                    <a:pt x="58" y="19"/>
                  </a:lnTo>
                  <a:lnTo>
                    <a:pt x="48" y="19"/>
                  </a:lnTo>
                  <a:lnTo>
                    <a:pt x="48" y="32"/>
                  </a:lnTo>
                  <a:lnTo>
                    <a:pt x="48" y="43"/>
                  </a:lnTo>
                  <a:lnTo>
                    <a:pt x="50" y="52"/>
                  </a:lnTo>
                  <a:lnTo>
                    <a:pt x="50" y="58"/>
                  </a:lnTo>
                  <a:lnTo>
                    <a:pt x="50" y="59"/>
                  </a:lnTo>
                  <a:lnTo>
                    <a:pt x="48" y="59"/>
                  </a:lnTo>
                  <a:lnTo>
                    <a:pt x="48" y="56"/>
                  </a:lnTo>
                  <a:lnTo>
                    <a:pt x="46" y="50"/>
                  </a:lnTo>
                  <a:lnTo>
                    <a:pt x="41" y="36"/>
                  </a:lnTo>
                  <a:lnTo>
                    <a:pt x="25" y="36"/>
                  </a:lnTo>
                  <a:lnTo>
                    <a:pt x="25" y="37"/>
                  </a:lnTo>
                  <a:lnTo>
                    <a:pt x="25" y="40"/>
                  </a:lnTo>
                  <a:lnTo>
                    <a:pt x="26" y="43"/>
                  </a:lnTo>
                  <a:lnTo>
                    <a:pt x="26" y="44"/>
                  </a:lnTo>
                  <a:lnTo>
                    <a:pt x="28" y="47"/>
                  </a:lnTo>
                  <a:lnTo>
                    <a:pt x="28" y="48"/>
                  </a:lnTo>
                  <a:lnTo>
                    <a:pt x="28" y="51"/>
                  </a:lnTo>
                  <a:lnTo>
                    <a:pt x="25" y="51"/>
                  </a:lnTo>
                  <a:lnTo>
                    <a:pt x="22" y="51"/>
                  </a:lnTo>
                  <a:lnTo>
                    <a:pt x="20" y="50"/>
                  </a:lnTo>
                  <a:lnTo>
                    <a:pt x="17" y="48"/>
                  </a:lnTo>
                  <a:lnTo>
                    <a:pt x="14" y="47"/>
                  </a:lnTo>
                  <a:lnTo>
                    <a:pt x="11" y="47"/>
                  </a:lnTo>
                  <a:lnTo>
                    <a:pt x="9" y="46"/>
                  </a:lnTo>
                  <a:lnTo>
                    <a:pt x="6" y="46"/>
                  </a:lnTo>
                  <a:lnTo>
                    <a:pt x="9" y="48"/>
                  </a:lnTo>
                  <a:lnTo>
                    <a:pt x="9" y="52"/>
                  </a:lnTo>
                  <a:lnTo>
                    <a:pt x="7" y="56"/>
                  </a:lnTo>
                  <a:lnTo>
                    <a:pt x="6" y="59"/>
                  </a:lnTo>
                  <a:lnTo>
                    <a:pt x="3" y="63"/>
                  </a:lnTo>
                  <a:lnTo>
                    <a:pt x="2" y="67"/>
                  </a:lnTo>
                  <a:lnTo>
                    <a:pt x="0" y="70"/>
                  </a:lnTo>
                  <a:lnTo>
                    <a:pt x="2" y="74"/>
                  </a:lnTo>
                  <a:lnTo>
                    <a:pt x="3" y="74"/>
                  </a:lnTo>
                  <a:lnTo>
                    <a:pt x="4" y="73"/>
                  </a:lnTo>
                  <a:lnTo>
                    <a:pt x="7" y="69"/>
                  </a:lnTo>
                  <a:lnTo>
                    <a:pt x="9" y="65"/>
                  </a:lnTo>
                  <a:lnTo>
                    <a:pt x="13" y="62"/>
                  </a:lnTo>
                  <a:lnTo>
                    <a:pt x="14" y="58"/>
                  </a:lnTo>
                  <a:lnTo>
                    <a:pt x="17" y="56"/>
                  </a:lnTo>
                  <a:lnTo>
                    <a:pt x="18" y="58"/>
                  </a:lnTo>
                  <a:close/>
                </a:path>
              </a:pathLst>
            </a:custGeom>
            <a:solidFill>
              <a:srgbClr val="9E8C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Freeform 28"/>
            <p:cNvSpPr>
              <a:spLocks/>
            </p:cNvSpPr>
            <p:nvPr/>
          </p:nvSpPr>
          <p:spPr bwMode="auto">
            <a:xfrm>
              <a:off x="1376" y="3426"/>
              <a:ext cx="98" cy="113"/>
            </a:xfrm>
            <a:custGeom>
              <a:avLst/>
              <a:gdLst>
                <a:gd name="T0" fmla="*/ 2 w 195"/>
                <a:gd name="T1" fmla="*/ 27 h 225"/>
                <a:gd name="T2" fmla="*/ 2 w 195"/>
                <a:gd name="T3" fmla="*/ 26 h 225"/>
                <a:gd name="T4" fmla="*/ 2 w 195"/>
                <a:gd name="T5" fmla="*/ 24 h 225"/>
                <a:gd name="T6" fmla="*/ 2 w 195"/>
                <a:gd name="T7" fmla="*/ 23 h 225"/>
                <a:gd name="T8" fmla="*/ 1 w 195"/>
                <a:gd name="T9" fmla="*/ 23 h 225"/>
                <a:gd name="T10" fmla="*/ 1 w 195"/>
                <a:gd name="T11" fmla="*/ 21 h 225"/>
                <a:gd name="T12" fmla="*/ 0 w 195"/>
                <a:gd name="T13" fmla="*/ 19 h 225"/>
                <a:gd name="T14" fmla="*/ 1 w 195"/>
                <a:gd name="T15" fmla="*/ 15 h 225"/>
                <a:gd name="T16" fmla="*/ 2 w 195"/>
                <a:gd name="T17" fmla="*/ 10 h 225"/>
                <a:gd name="T18" fmla="*/ 3 w 195"/>
                <a:gd name="T19" fmla="*/ 6 h 225"/>
                <a:gd name="T20" fmla="*/ 3 w 195"/>
                <a:gd name="T21" fmla="*/ 6 h 225"/>
                <a:gd name="T22" fmla="*/ 3 w 195"/>
                <a:gd name="T23" fmla="*/ 6 h 225"/>
                <a:gd name="T24" fmla="*/ 4 w 195"/>
                <a:gd name="T25" fmla="*/ 5 h 225"/>
                <a:gd name="T26" fmla="*/ 4 w 195"/>
                <a:gd name="T27" fmla="*/ 5 h 225"/>
                <a:gd name="T28" fmla="*/ 5 w 195"/>
                <a:gd name="T29" fmla="*/ 5 h 225"/>
                <a:gd name="T30" fmla="*/ 6 w 195"/>
                <a:gd name="T31" fmla="*/ 4 h 225"/>
                <a:gd name="T32" fmla="*/ 8 w 195"/>
                <a:gd name="T33" fmla="*/ 3 h 225"/>
                <a:gd name="T34" fmla="*/ 8 w 195"/>
                <a:gd name="T35" fmla="*/ 2 h 225"/>
                <a:gd name="T36" fmla="*/ 9 w 195"/>
                <a:gd name="T37" fmla="*/ 2 h 225"/>
                <a:gd name="T38" fmla="*/ 11 w 195"/>
                <a:gd name="T39" fmla="*/ 2 h 225"/>
                <a:gd name="T40" fmla="*/ 13 w 195"/>
                <a:gd name="T41" fmla="*/ 1 h 225"/>
                <a:gd name="T42" fmla="*/ 14 w 195"/>
                <a:gd name="T43" fmla="*/ 0 h 225"/>
                <a:gd name="T44" fmla="*/ 25 w 195"/>
                <a:gd name="T45" fmla="*/ 1 h 225"/>
                <a:gd name="T46" fmla="*/ 25 w 195"/>
                <a:gd name="T47" fmla="*/ 1 h 225"/>
                <a:gd name="T48" fmla="*/ 24 w 195"/>
                <a:gd name="T49" fmla="*/ 1 h 225"/>
                <a:gd name="T50" fmla="*/ 24 w 195"/>
                <a:gd name="T51" fmla="*/ 2 h 225"/>
                <a:gd name="T52" fmla="*/ 24 w 195"/>
                <a:gd name="T53" fmla="*/ 2 h 225"/>
                <a:gd name="T54" fmla="*/ 24 w 195"/>
                <a:gd name="T55" fmla="*/ 2 h 225"/>
                <a:gd name="T56" fmla="*/ 23 w 195"/>
                <a:gd name="T57" fmla="*/ 3 h 225"/>
                <a:gd name="T58" fmla="*/ 23 w 195"/>
                <a:gd name="T59" fmla="*/ 4 h 225"/>
                <a:gd name="T60" fmla="*/ 23 w 195"/>
                <a:gd name="T61" fmla="*/ 4 h 225"/>
                <a:gd name="T62" fmla="*/ 23 w 195"/>
                <a:gd name="T63" fmla="*/ 6 h 225"/>
                <a:gd name="T64" fmla="*/ 23 w 195"/>
                <a:gd name="T65" fmla="*/ 6 h 225"/>
                <a:gd name="T66" fmla="*/ 22 w 195"/>
                <a:gd name="T67" fmla="*/ 6 h 225"/>
                <a:gd name="T68" fmla="*/ 22 w 195"/>
                <a:gd name="T69" fmla="*/ 7 h 225"/>
                <a:gd name="T70" fmla="*/ 22 w 195"/>
                <a:gd name="T71" fmla="*/ 7 h 225"/>
                <a:gd name="T72" fmla="*/ 22 w 195"/>
                <a:gd name="T73" fmla="*/ 8 h 225"/>
                <a:gd name="T74" fmla="*/ 22 w 195"/>
                <a:gd name="T75" fmla="*/ 9 h 225"/>
                <a:gd name="T76" fmla="*/ 22 w 195"/>
                <a:gd name="T77" fmla="*/ 11 h 225"/>
                <a:gd name="T78" fmla="*/ 21 w 195"/>
                <a:gd name="T79" fmla="*/ 11 h 225"/>
                <a:gd name="T80" fmla="*/ 20 w 195"/>
                <a:gd name="T81" fmla="*/ 12 h 225"/>
                <a:gd name="T82" fmla="*/ 19 w 195"/>
                <a:gd name="T83" fmla="*/ 13 h 225"/>
                <a:gd name="T84" fmla="*/ 18 w 195"/>
                <a:gd name="T85" fmla="*/ 15 h 225"/>
                <a:gd name="T86" fmla="*/ 17 w 195"/>
                <a:gd name="T87" fmla="*/ 15 h 225"/>
                <a:gd name="T88" fmla="*/ 14 w 195"/>
                <a:gd name="T89" fmla="*/ 17 h 225"/>
                <a:gd name="T90" fmla="*/ 10 w 195"/>
                <a:gd name="T91" fmla="*/ 18 h 225"/>
                <a:gd name="T92" fmla="*/ 7 w 195"/>
                <a:gd name="T93" fmla="*/ 20 h 225"/>
                <a:gd name="T94" fmla="*/ 6 w 195"/>
                <a:gd name="T95" fmla="*/ 21 h 225"/>
                <a:gd name="T96" fmla="*/ 5 w 195"/>
                <a:gd name="T97" fmla="*/ 23 h 225"/>
                <a:gd name="T98" fmla="*/ 5 w 195"/>
                <a:gd name="T99" fmla="*/ 25 h 225"/>
                <a:gd name="T100" fmla="*/ 4 w 195"/>
                <a:gd name="T101" fmla="*/ 27 h 225"/>
                <a:gd name="T102" fmla="*/ 4 w 195"/>
                <a:gd name="T103" fmla="*/ 28 h 225"/>
                <a:gd name="T104" fmla="*/ 3 w 195"/>
                <a:gd name="T105" fmla="*/ 28 h 225"/>
                <a:gd name="T106" fmla="*/ 3 w 195"/>
                <a:gd name="T107" fmla="*/ 28 h 225"/>
                <a:gd name="T108" fmla="*/ 2 w 195"/>
                <a:gd name="T109" fmla="*/ 28 h 225"/>
                <a:gd name="T110" fmla="*/ 2 w 195"/>
                <a:gd name="T111" fmla="*/ 28 h 225"/>
                <a:gd name="T112" fmla="*/ 2 w 195"/>
                <a:gd name="T113" fmla="*/ 28 h 225"/>
                <a:gd name="T114" fmla="*/ 2 w 195"/>
                <a:gd name="T115" fmla="*/ 28 h 225"/>
                <a:gd name="T116" fmla="*/ 3 w 195"/>
                <a:gd name="T117" fmla="*/ 28 h 2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95"/>
                <a:gd name="T178" fmla="*/ 0 h 225"/>
                <a:gd name="T179" fmla="*/ 195 w 195"/>
                <a:gd name="T180" fmla="*/ 225 h 22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95" h="225">
                  <a:moveTo>
                    <a:pt x="17" y="214"/>
                  </a:moveTo>
                  <a:lnTo>
                    <a:pt x="16" y="211"/>
                  </a:lnTo>
                  <a:lnTo>
                    <a:pt x="16" y="207"/>
                  </a:lnTo>
                  <a:lnTo>
                    <a:pt x="14" y="202"/>
                  </a:lnTo>
                  <a:lnTo>
                    <a:pt x="14" y="196"/>
                  </a:lnTo>
                  <a:lnTo>
                    <a:pt x="13" y="192"/>
                  </a:lnTo>
                  <a:lnTo>
                    <a:pt x="13" y="187"/>
                  </a:lnTo>
                  <a:lnTo>
                    <a:pt x="11" y="183"/>
                  </a:lnTo>
                  <a:lnTo>
                    <a:pt x="10" y="179"/>
                  </a:lnTo>
                  <a:lnTo>
                    <a:pt x="7" y="179"/>
                  </a:lnTo>
                  <a:lnTo>
                    <a:pt x="5" y="173"/>
                  </a:lnTo>
                  <a:lnTo>
                    <a:pt x="2" y="166"/>
                  </a:lnTo>
                  <a:lnTo>
                    <a:pt x="0" y="158"/>
                  </a:lnTo>
                  <a:lnTo>
                    <a:pt x="0" y="150"/>
                  </a:lnTo>
                  <a:lnTo>
                    <a:pt x="2" y="132"/>
                  </a:lnTo>
                  <a:lnTo>
                    <a:pt x="5" y="113"/>
                  </a:lnTo>
                  <a:lnTo>
                    <a:pt x="9" y="94"/>
                  </a:lnTo>
                  <a:lnTo>
                    <a:pt x="13" y="76"/>
                  </a:lnTo>
                  <a:lnTo>
                    <a:pt x="16" y="59"/>
                  </a:lnTo>
                  <a:lnTo>
                    <a:pt x="17" y="47"/>
                  </a:lnTo>
                  <a:lnTo>
                    <a:pt x="18" y="46"/>
                  </a:lnTo>
                  <a:lnTo>
                    <a:pt x="20" y="44"/>
                  </a:lnTo>
                  <a:lnTo>
                    <a:pt x="21" y="43"/>
                  </a:lnTo>
                  <a:lnTo>
                    <a:pt x="24" y="41"/>
                  </a:lnTo>
                  <a:lnTo>
                    <a:pt x="25" y="40"/>
                  </a:lnTo>
                  <a:lnTo>
                    <a:pt x="25" y="39"/>
                  </a:lnTo>
                  <a:lnTo>
                    <a:pt x="27" y="37"/>
                  </a:lnTo>
                  <a:lnTo>
                    <a:pt x="27" y="36"/>
                  </a:lnTo>
                  <a:lnTo>
                    <a:pt x="31" y="36"/>
                  </a:lnTo>
                  <a:lnTo>
                    <a:pt x="36" y="35"/>
                  </a:lnTo>
                  <a:lnTo>
                    <a:pt x="42" y="30"/>
                  </a:lnTo>
                  <a:lnTo>
                    <a:pt x="47" y="28"/>
                  </a:lnTo>
                  <a:lnTo>
                    <a:pt x="53" y="24"/>
                  </a:lnTo>
                  <a:lnTo>
                    <a:pt x="57" y="21"/>
                  </a:lnTo>
                  <a:lnTo>
                    <a:pt x="61" y="17"/>
                  </a:lnTo>
                  <a:lnTo>
                    <a:pt x="62" y="14"/>
                  </a:lnTo>
                  <a:lnTo>
                    <a:pt x="66" y="14"/>
                  </a:lnTo>
                  <a:lnTo>
                    <a:pt x="72" y="13"/>
                  </a:lnTo>
                  <a:lnTo>
                    <a:pt x="77" y="11"/>
                  </a:lnTo>
                  <a:lnTo>
                    <a:pt x="84" y="9"/>
                  </a:lnTo>
                  <a:lnTo>
                    <a:pt x="91" y="7"/>
                  </a:lnTo>
                  <a:lnTo>
                    <a:pt x="98" y="4"/>
                  </a:lnTo>
                  <a:lnTo>
                    <a:pt x="102" y="3"/>
                  </a:lnTo>
                  <a:lnTo>
                    <a:pt x="105" y="0"/>
                  </a:lnTo>
                  <a:lnTo>
                    <a:pt x="195" y="0"/>
                  </a:lnTo>
                  <a:lnTo>
                    <a:pt x="195" y="2"/>
                  </a:lnTo>
                  <a:lnTo>
                    <a:pt x="195" y="3"/>
                  </a:lnTo>
                  <a:lnTo>
                    <a:pt x="194" y="4"/>
                  </a:lnTo>
                  <a:lnTo>
                    <a:pt x="194" y="6"/>
                  </a:lnTo>
                  <a:lnTo>
                    <a:pt x="192" y="7"/>
                  </a:lnTo>
                  <a:lnTo>
                    <a:pt x="192" y="9"/>
                  </a:lnTo>
                  <a:lnTo>
                    <a:pt x="192" y="10"/>
                  </a:lnTo>
                  <a:lnTo>
                    <a:pt x="192" y="11"/>
                  </a:lnTo>
                  <a:lnTo>
                    <a:pt x="190" y="13"/>
                  </a:lnTo>
                  <a:lnTo>
                    <a:pt x="188" y="14"/>
                  </a:lnTo>
                  <a:lnTo>
                    <a:pt x="186" y="15"/>
                  </a:lnTo>
                  <a:lnTo>
                    <a:pt x="184" y="18"/>
                  </a:lnTo>
                  <a:lnTo>
                    <a:pt x="181" y="19"/>
                  </a:lnTo>
                  <a:lnTo>
                    <a:pt x="180" y="22"/>
                  </a:lnTo>
                  <a:lnTo>
                    <a:pt x="179" y="25"/>
                  </a:lnTo>
                  <a:lnTo>
                    <a:pt x="176" y="26"/>
                  </a:lnTo>
                  <a:lnTo>
                    <a:pt x="183" y="30"/>
                  </a:lnTo>
                  <a:lnTo>
                    <a:pt x="183" y="40"/>
                  </a:lnTo>
                  <a:lnTo>
                    <a:pt x="181" y="41"/>
                  </a:lnTo>
                  <a:lnTo>
                    <a:pt x="180" y="43"/>
                  </a:lnTo>
                  <a:lnTo>
                    <a:pt x="179" y="44"/>
                  </a:lnTo>
                  <a:lnTo>
                    <a:pt x="177" y="46"/>
                  </a:lnTo>
                  <a:lnTo>
                    <a:pt x="176" y="47"/>
                  </a:lnTo>
                  <a:lnTo>
                    <a:pt x="175" y="48"/>
                  </a:lnTo>
                  <a:lnTo>
                    <a:pt x="173" y="50"/>
                  </a:lnTo>
                  <a:lnTo>
                    <a:pt x="172" y="54"/>
                  </a:lnTo>
                  <a:lnTo>
                    <a:pt x="172" y="58"/>
                  </a:lnTo>
                  <a:lnTo>
                    <a:pt x="172" y="62"/>
                  </a:lnTo>
                  <a:lnTo>
                    <a:pt x="171" y="67"/>
                  </a:lnTo>
                  <a:lnTo>
                    <a:pt x="171" y="72"/>
                  </a:lnTo>
                  <a:lnTo>
                    <a:pt x="171" y="77"/>
                  </a:lnTo>
                  <a:lnTo>
                    <a:pt x="169" y="81"/>
                  </a:lnTo>
                  <a:lnTo>
                    <a:pt x="169" y="85"/>
                  </a:lnTo>
                  <a:lnTo>
                    <a:pt x="165" y="87"/>
                  </a:lnTo>
                  <a:lnTo>
                    <a:pt x="161" y="89"/>
                  </a:lnTo>
                  <a:lnTo>
                    <a:pt x="155" y="94"/>
                  </a:lnTo>
                  <a:lnTo>
                    <a:pt x="151" y="98"/>
                  </a:lnTo>
                  <a:lnTo>
                    <a:pt x="147" y="103"/>
                  </a:lnTo>
                  <a:lnTo>
                    <a:pt x="143" y="107"/>
                  </a:lnTo>
                  <a:lnTo>
                    <a:pt x="142" y="113"/>
                  </a:lnTo>
                  <a:lnTo>
                    <a:pt x="140" y="118"/>
                  </a:lnTo>
                  <a:lnTo>
                    <a:pt x="131" y="120"/>
                  </a:lnTo>
                  <a:lnTo>
                    <a:pt x="120" y="124"/>
                  </a:lnTo>
                  <a:lnTo>
                    <a:pt x="106" y="131"/>
                  </a:lnTo>
                  <a:lnTo>
                    <a:pt x="92" y="137"/>
                  </a:lnTo>
                  <a:lnTo>
                    <a:pt x="79" y="144"/>
                  </a:lnTo>
                  <a:lnTo>
                    <a:pt x="66" y="150"/>
                  </a:lnTo>
                  <a:lnTo>
                    <a:pt x="54" y="155"/>
                  </a:lnTo>
                  <a:lnTo>
                    <a:pt x="43" y="157"/>
                  </a:lnTo>
                  <a:lnTo>
                    <a:pt x="43" y="165"/>
                  </a:lnTo>
                  <a:lnTo>
                    <a:pt x="42" y="173"/>
                  </a:lnTo>
                  <a:lnTo>
                    <a:pt x="39" y="183"/>
                  </a:lnTo>
                  <a:lnTo>
                    <a:pt x="36" y="191"/>
                  </a:lnTo>
                  <a:lnTo>
                    <a:pt x="35" y="199"/>
                  </a:lnTo>
                  <a:lnTo>
                    <a:pt x="32" y="207"/>
                  </a:lnTo>
                  <a:lnTo>
                    <a:pt x="31" y="216"/>
                  </a:lnTo>
                  <a:lnTo>
                    <a:pt x="31" y="225"/>
                  </a:lnTo>
                  <a:lnTo>
                    <a:pt x="28" y="224"/>
                  </a:lnTo>
                  <a:lnTo>
                    <a:pt x="27" y="224"/>
                  </a:lnTo>
                  <a:lnTo>
                    <a:pt x="24" y="222"/>
                  </a:lnTo>
                  <a:lnTo>
                    <a:pt x="20" y="221"/>
                  </a:lnTo>
                  <a:lnTo>
                    <a:pt x="17" y="220"/>
                  </a:lnTo>
                  <a:lnTo>
                    <a:pt x="14" y="220"/>
                  </a:lnTo>
                  <a:lnTo>
                    <a:pt x="13" y="218"/>
                  </a:lnTo>
                  <a:lnTo>
                    <a:pt x="10" y="218"/>
                  </a:lnTo>
                  <a:lnTo>
                    <a:pt x="11" y="218"/>
                  </a:lnTo>
                  <a:lnTo>
                    <a:pt x="13" y="218"/>
                  </a:lnTo>
                  <a:lnTo>
                    <a:pt x="14" y="218"/>
                  </a:lnTo>
                  <a:lnTo>
                    <a:pt x="16" y="218"/>
                  </a:lnTo>
                  <a:lnTo>
                    <a:pt x="17" y="218"/>
                  </a:lnTo>
                  <a:lnTo>
                    <a:pt x="17" y="217"/>
                  </a:lnTo>
                  <a:lnTo>
                    <a:pt x="17" y="214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Freeform 29"/>
            <p:cNvSpPr>
              <a:spLocks/>
            </p:cNvSpPr>
            <p:nvPr/>
          </p:nvSpPr>
          <p:spPr bwMode="auto">
            <a:xfrm>
              <a:off x="1263" y="3424"/>
              <a:ext cx="89" cy="127"/>
            </a:xfrm>
            <a:custGeom>
              <a:avLst/>
              <a:gdLst>
                <a:gd name="T0" fmla="*/ 3 w 178"/>
                <a:gd name="T1" fmla="*/ 1 h 254"/>
                <a:gd name="T2" fmla="*/ 6 w 178"/>
                <a:gd name="T3" fmla="*/ 2 h 254"/>
                <a:gd name="T4" fmla="*/ 9 w 178"/>
                <a:gd name="T5" fmla="*/ 2 h 254"/>
                <a:gd name="T6" fmla="*/ 11 w 178"/>
                <a:gd name="T7" fmla="*/ 2 h 254"/>
                <a:gd name="T8" fmla="*/ 12 w 178"/>
                <a:gd name="T9" fmla="*/ 3 h 254"/>
                <a:gd name="T10" fmla="*/ 13 w 178"/>
                <a:gd name="T11" fmla="*/ 4 h 254"/>
                <a:gd name="T12" fmla="*/ 14 w 178"/>
                <a:gd name="T13" fmla="*/ 4 h 254"/>
                <a:gd name="T14" fmla="*/ 15 w 178"/>
                <a:gd name="T15" fmla="*/ 5 h 254"/>
                <a:gd name="T16" fmla="*/ 17 w 178"/>
                <a:gd name="T17" fmla="*/ 6 h 254"/>
                <a:gd name="T18" fmla="*/ 18 w 178"/>
                <a:gd name="T19" fmla="*/ 6 h 254"/>
                <a:gd name="T20" fmla="*/ 20 w 178"/>
                <a:gd name="T21" fmla="*/ 8 h 254"/>
                <a:gd name="T22" fmla="*/ 22 w 178"/>
                <a:gd name="T23" fmla="*/ 9 h 254"/>
                <a:gd name="T24" fmla="*/ 22 w 178"/>
                <a:gd name="T25" fmla="*/ 11 h 254"/>
                <a:gd name="T26" fmla="*/ 22 w 178"/>
                <a:gd name="T27" fmla="*/ 14 h 254"/>
                <a:gd name="T28" fmla="*/ 22 w 178"/>
                <a:gd name="T29" fmla="*/ 17 h 254"/>
                <a:gd name="T30" fmla="*/ 21 w 178"/>
                <a:gd name="T31" fmla="*/ 20 h 254"/>
                <a:gd name="T32" fmla="*/ 20 w 178"/>
                <a:gd name="T33" fmla="*/ 23 h 254"/>
                <a:gd name="T34" fmla="*/ 19 w 178"/>
                <a:gd name="T35" fmla="*/ 25 h 254"/>
                <a:gd name="T36" fmla="*/ 19 w 178"/>
                <a:gd name="T37" fmla="*/ 26 h 254"/>
                <a:gd name="T38" fmla="*/ 19 w 178"/>
                <a:gd name="T39" fmla="*/ 26 h 254"/>
                <a:gd name="T40" fmla="*/ 20 w 178"/>
                <a:gd name="T41" fmla="*/ 26 h 254"/>
                <a:gd name="T42" fmla="*/ 21 w 178"/>
                <a:gd name="T43" fmla="*/ 25 h 254"/>
                <a:gd name="T44" fmla="*/ 22 w 178"/>
                <a:gd name="T45" fmla="*/ 24 h 254"/>
                <a:gd name="T46" fmla="*/ 21 w 178"/>
                <a:gd name="T47" fmla="*/ 27 h 254"/>
                <a:gd name="T48" fmla="*/ 21 w 178"/>
                <a:gd name="T49" fmla="*/ 30 h 254"/>
                <a:gd name="T50" fmla="*/ 20 w 178"/>
                <a:gd name="T51" fmla="*/ 32 h 254"/>
                <a:gd name="T52" fmla="*/ 19 w 178"/>
                <a:gd name="T53" fmla="*/ 31 h 254"/>
                <a:gd name="T54" fmla="*/ 19 w 178"/>
                <a:gd name="T55" fmla="*/ 30 h 254"/>
                <a:gd name="T56" fmla="*/ 19 w 178"/>
                <a:gd name="T57" fmla="*/ 30 h 254"/>
                <a:gd name="T58" fmla="*/ 20 w 178"/>
                <a:gd name="T59" fmla="*/ 29 h 254"/>
                <a:gd name="T60" fmla="*/ 19 w 178"/>
                <a:gd name="T61" fmla="*/ 29 h 254"/>
                <a:gd name="T62" fmla="*/ 18 w 178"/>
                <a:gd name="T63" fmla="*/ 27 h 254"/>
                <a:gd name="T64" fmla="*/ 18 w 178"/>
                <a:gd name="T65" fmla="*/ 25 h 254"/>
                <a:gd name="T66" fmla="*/ 18 w 178"/>
                <a:gd name="T67" fmla="*/ 23 h 254"/>
                <a:gd name="T68" fmla="*/ 15 w 178"/>
                <a:gd name="T69" fmla="*/ 22 h 254"/>
                <a:gd name="T70" fmla="*/ 14 w 178"/>
                <a:gd name="T71" fmla="*/ 21 h 254"/>
                <a:gd name="T72" fmla="*/ 14 w 178"/>
                <a:gd name="T73" fmla="*/ 21 h 254"/>
                <a:gd name="T74" fmla="*/ 15 w 178"/>
                <a:gd name="T75" fmla="*/ 20 h 254"/>
                <a:gd name="T76" fmla="*/ 14 w 178"/>
                <a:gd name="T77" fmla="*/ 19 h 254"/>
                <a:gd name="T78" fmla="*/ 11 w 178"/>
                <a:gd name="T79" fmla="*/ 18 h 254"/>
                <a:gd name="T80" fmla="*/ 10 w 178"/>
                <a:gd name="T81" fmla="*/ 18 h 254"/>
                <a:gd name="T82" fmla="*/ 9 w 178"/>
                <a:gd name="T83" fmla="*/ 17 h 254"/>
                <a:gd name="T84" fmla="*/ 7 w 178"/>
                <a:gd name="T85" fmla="*/ 16 h 254"/>
                <a:gd name="T86" fmla="*/ 6 w 178"/>
                <a:gd name="T87" fmla="*/ 16 h 254"/>
                <a:gd name="T88" fmla="*/ 6 w 178"/>
                <a:gd name="T89" fmla="*/ 15 h 254"/>
                <a:gd name="T90" fmla="*/ 6 w 178"/>
                <a:gd name="T91" fmla="*/ 15 h 254"/>
                <a:gd name="T92" fmla="*/ 6 w 178"/>
                <a:gd name="T93" fmla="*/ 12 h 254"/>
                <a:gd name="T94" fmla="*/ 5 w 178"/>
                <a:gd name="T95" fmla="*/ 9 h 254"/>
                <a:gd name="T96" fmla="*/ 3 w 178"/>
                <a:gd name="T97" fmla="*/ 5 h 254"/>
                <a:gd name="T98" fmla="*/ 3 w 178"/>
                <a:gd name="T99" fmla="*/ 4 h 254"/>
                <a:gd name="T100" fmla="*/ 3 w 178"/>
                <a:gd name="T101" fmla="*/ 3 h 254"/>
                <a:gd name="T102" fmla="*/ 1 w 178"/>
                <a:gd name="T103" fmla="*/ 2 h 254"/>
                <a:gd name="T104" fmla="*/ 1 w 178"/>
                <a:gd name="T105" fmla="*/ 1 h 254"/>
                <a:gd name="T106" fmla="*/ 1 w 178"/>
                <a:gd name="T107" fmla="*/ 1 h 254"/>
                <a:gd name="T108" fmla="*/ 1 w 178"/>
                <a:gd name="T109" fmla="*/ 1 h 254"/>
                <a:gd name="T110" fmla="*/ 1 w 178"/>
                <a:gd name="T111" fmla="*/ 1 h 254"/>
                <a:gd name="T112" fmla="*/ 1 w 178"/>
                <a:gd name="T113" fmla="*/ 1 h 254"/>
                <a:gd name="T114" fmla="*/ 3 w 178"/>
                <a:gd name="T115" fmla="*/ 2 h 254"/>
                <a:gd name="T116" fmla="*/ 3 w 178"/>
                <a:gd name="T117" fmla="*/ 2 h 254"/>
                <a:gd name="T118" fmla="*/ 5 w 178"/>
                <a:gd name="T119" fmla="*/ 3 h 254"/>
                <a:gd name="T120" fmla="*/ 3 w 178"/>
                <a:gd name="T121" fmla="*/ 2 h 254"/>
                <a:gd name="T122" fmla="*/ 1 w 178"/>
                <a:gd name="T123" fmla="*/ 1 h 25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8"/>
                <a:gd name="T187" fmla="*/ 0 h 254"/>
                <a:gd name="T188" fmla="*/ 178 w 178"/>
                <a:gd name="T189" fmla="*/ 254 h 25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8" h="254">
                  <a:moveTo>
                    <a:pt x="13" y="2"/>
                  </a:moveTo>
                  <a:lnTo>
                    <a:pt x="19" y="2"/>
                  </a:lnTo>
                  <a:lnTo>
                    <a:pt x="17" y="4"/>
                  </a:lnTo>
                  <a:lnTo>
                    <a:pt x="32" y="4"/>
                  </a:lnTo>
                  <a:lnTo>
                    <a:pt x="37" y="7"/>
                  </a:lnTo>
                  <a:lnTo>
                    <a:pt x="44" y="10"/>
                  </a:lnTo>
                  <a:lnTo>
                    <a:pt x="51" y="11"/>
                  </a:lnTo>
                  <a:lnTo>
                    <a:pt x="58" y="13"/>
                  </a:lnTo>
                  <a:lnTo>
                    <a:pt x="66" y="14"/>
                  </a:lnTo>
                  <a:lnTo>
                    <a:pt x="73" y="14"/>
                  </a:lnTo>
                  <a:lnTo>
                    <a:pt x="78" y="14"/>
                  </a:lnTo>
                  <a:lnTo>
                    <a:pt x="84" y="15"/>
                  </a:lnTo>
                  <a:lnTo>
                    <a:pt x="91" y="21"/>
                  </a:lnTo>
                  <a:lnTo>
                    <a:pt x="93" y="22"/>
                  </a:lnTo>
                  <a:lnTo>
                    <a:pt x="96" y="22"/>
                  </a:lnTo>
                  <a:lnTo>
                    <a:pt x="100" y="23"/>
                  </a:lnTo>
                  <a:lnTo>
                    <a:pt x="103" y="25"/>
                  </a:lnTo>
                  <a:lnTo>
                    <a:pt x="107" y="26"/>
                  </a:lnTo>
                  <a:lnTo>
                    <a:pt x="110" y="28"/>
                  </a:lnTo>
                  <a:lnTo>
                    <a:pt x="111" y="29"/>
                  </a:lnTo>
                  <a:lnTo>
                    <a:pt x="114" y="30"/>
                  </a:lnTo>
                  <a:lnTo>
                    <a:pt x="117" y="32"/>
                  </a:lnTo>
                  <a:lnTo>
                    <a:pt x="121" y="33"/>
                  </a:lnTo>
                  <a:lnTo>
                    <a:pt x="125" y="34"/>
                  </a:lnTo>
                  <a:lnTo>
                    <a:pt x="128" y="37"/>
                  </a:lnTo>
                  <a:lnTo>
                    <a:pt x="132" y="40"/>
                  </a:lnTo>
                  <a:lnTo>
                    <a:pt x="136" y="41"/>
                  </a:lnTo>
                  <a:lnTo>
                    <a:pt x="139" y="43"/>
                  </a:lnTo>
                  <a:lnTo>
                    <a:pt x="143" y="44"/>
                  </a:lnTo>
                  <a:lnTo>
                    <a:pt x="144" y="47"/>
                  </a:lnTo>
                  <a:lnTo>
                    <a:pt x="146" y="51"/>
                  </a:lnTo>
                  <a:lnTo>
                    <a:pt x="150" y="55"/>
                  </a:lnTo>
                  <a:lnTo>
                    <a:pt x="155" y="59"/>
                  </a:lnTo>
                  <a:lnTo>
                    <a:pt x="159" y="65"/>
                  </a:lnTo>
                  <a:lnTo>
                    <a:pt x="165" y="67"/>
                  </a:lnTo>
                  <a:lnTo>
                    <a:pt x="169" y="71"/>
                  </a:lnTo>
                  <a:lnTo>
                    <a:pt x="172" y="73"/>
                  </a:lnTo>
                  <a:lnTo>
                    <a:pt x="172" y="81"/>
                  </a:lnTo>
                  <a:lnTo>
                    <a:pt x="173" y="88"/>
                  </a:lnTo>
                  <a:lnTo>
                    <a:pt x="174" y="96"/>
                  </a:lnTo>
                  <a:lnTo>
                    <a:pt x="174" y="104"/>
                  </a:lnTo>
                  <a:lnTo>
                    <a:pt x="176" y="111"/>
                  </a:lnTo>
                  <a:lnTo>
                    <a:pt x="177" y="119"/>
                  </a:lnTo>
                  <a:lnTo>
                    <a:pt x="178" y="128"/>
                  </a:lnTo>
                  <a:lnTo>
                    <a:pt x="178" y="135"/>
                  </a:lnTo>
                  <a:lnTo>
                    <a:pt x="174" y="139"/>
                  </a:lnTo>
                  <a:lnTo>
                    <a:pt x="172" y="145"/>
                  </a:lnTo>
                  <a:lnTo>
                    <a:pt x="167" y="154"/>
                  </a:lnTo>
                  <a:lnTo>
                    <a:pt x="165" y="162"/>
                  </a:lnTo>
                  <a:lnTo>
                    <a:pt x="162" y="172"/>
                  </a:lnTo>
                  <a:lnTo>
                    <a:pt x="158" y="180"/>
                  </a:lnTo>
                  <a:lnTo>
                    <a:pt x="154" y="187"/>
                  </a:lnTo>
                  <a:lnTo>
                    <a:pt x="150" y="193"/>
                  </a:lnTo>
                  <a:lnTo>
                    <a:pt x="150" y="195"/>
                  </a:lnTo>
                  <a:lnTo>
                    <a:pt x="150" y="198"/>
                  </a:lnTo>
                  <a:lnTo>
                    <a:pt x="150" y="200"/>
                  </a:lnTo>
                  <a:lnTo>
                    <a:pt x="151" y="202"/>
                  </a:lnTo>
                  <a:lnTo>
                    <a:pt x="151" y="204"/>
                  </a:lnTo>
                  <a:lnTo>
                    <a:pt x="152" y="206"/>
                  </a:lnTo>
                  <a:lnTo>
                    <a:pt x="152" y="207"/>
                  </a:lnTo>
                  <a:lnTo>
                    <a:pt x="152" y="209"/>
                  </a:lnTo>
                  <a:lnTo>
                    <a:pt x="152" y="207"/>
                  </a:lnTo>
                  <a:lnTo>
                    <a:pt x="154" y="204"/>
                  </a:lnTo>
                  <a:lnTo>
                    <a:pt x="157" y="202"/>
                  </a:lnTo>
                  <a:lnTo>
                    <a:pt x="159" y="198"/>
                  </a:lnTo>
                  <a:lnTo>
                    <a:pt x="162" y="195"/>
                  </a:lnTo>
                  <a:lnTo>
                    <a:pt x="165" y="192"/>
                  </a:lnTo>
                  <a:lnTo>
                    <a:pt x="167" y="191"/>
                  </a:lnTo>
                  <a:lnTo>
                    <a:pt x="169" y="189"/>
                  </a:lnTo>
                  <a:lnTo>
                    <a:pt x="169" y="198"/>
                  </a:lnTo>
                  <a:lnTo>
                    <a:pt x="167" y="206"/>
                  </a:lnTo>
                  <a:lnTo>
                    <a:pt x="166" y="214"/>
                  </a:lnTo>
                  <a:lnTo>
                    <a:pt x="165" y="222"/>
                  </a:lnTo>
                  <a:lnTo>
                    <a:pt x="165" y="230"/>
                  </a:lnTo>
                  <a:lnTo>
                    <a:pt x="163" y="239"/>
                  </a:lnTo>
                  <a:lnTo>
                    <a:pt x="162" y="247"/>
                  </a:lnTo>
                  <a:lnTo>
                    <a:pt x="162" y="254"/>
                  </a:lnTo>
                  <a:lnTo>
                    <a:pt x="159" y="254"/>
                  </a:lnTo>
                  <a:lnTo>
                    <a:pt x="155" y="252"/>
                  </a:lnTo>
                  <a:lnTo>
                    <a:pt x="154" y="250"/>
                  </a:lnTo>
                  <a:lnTo>
                    <a:pt x="151" y="247"/>
                  </a:lnTo>
                  <a:lnTo>
                    <a:pt x="150" y="243"/>
                  </a:lnTo>
                  <a:lnTo>
                    <a:pt x="147" y="240"/>
                  </a:lnTo>
                  <a:lnTo>
                    <a:pt x="146" y="239"/>
                  </a:lnTo>
                  <a:lnTo>
                    <a:pt x="143" y="239"/>
                  </a:lnTo>
                  <a:lnTo>
                    <a:pt x="144" y="237"/>
                  </a:lnTo>
                  <a:lnTo>
                    <a:pt x="147" y="235"/>
                  </a:lnTo>
                  <a:lnTo>
                    <a:pt x="150" y="230"/>
                  </a:lnTo>
                  <a:lnTo>
                    <a:pt x="154" y="228"/>
                  </a:lnTo>
                  <a:lnTo>
                    <a:pt x="155" y="225"/>
                  </a:lnTo>
                  <a:lnTo>
                    <a:pt x="155" y="224"/>
                  </a:lnTo>
                  <a:lnTo>
                    <a:pt x="154" y="224"/>
                  </a:lnTo>
                  <a:lnTo>
                    <a:pt x="150" y="229"/>
                  </a:lnTo>
                  <a:lnTo>
                    <a:pt x="146" y="222"/>
                  </a:lnTo>
                  <a:lnTo>
                    <a:pt x="146" y="215"/>
                  </a:lnTo>
                  <a:lnTo>
                    <a:pt x="144" y="210"/>
                  </a:lnTo>
                  <a:lnTo>
                    <a:pt x="143" y="204"/>
                  </a:lnTo>
                  <a:lnTo>
                    <a:pt x="141" y="200"/>
                  </a:lnTo>
                  <a:lnTo>
                    <a:pt x="140" y="195"/>
                  </a:lnTo>
                  <a:lnTo>
                    <a:pt x="140" y="189"/>
                  </a:lnTo>
                  <a:lnTo>
                    <a:pt x="141" y="185"/>
                  </a:lnTo>
                  <a:lnTo>
                    <a:pt x="143" y="180"/>
                  </a:lnTo>
                  <a:lnTo>
                    <a:pt x="133" y="180"/>
                  </a:lnTo>
                  <a:lnTo>
                    <a:pt x="126" y="173"/>
                  </a:lnTo>
                  <a:lnTo>
                    <a:pt x="124" y="173"/>
                  </a:lnTo>
                  <a:lnTo>
                    <a:pt x="119" y="173"/>
                  </a:lnTo>
                  <a:lnTo>
                    <a:pt x="114" y="167"/>
                  </a:lnTo>
                  <a:lnTo>
                    <a:pt x="115" y="166"/>
                  </a:lnTo>
                  <a:lnTo>
                    <a:pt x="117" y="166"/>
                  </a:lnTo>
                  <a:lnTo>
                    <a:pt x="118" y="165"/>
                  </a:lnTo>
                  <a:lnTo>
                    <a:pt x="119" y="163"/>
                  </a:lnTo>
                  <a:lnTo>
                    <a:pt x="121" y="162"/>
                  </a:lnTo>
                  <a:lnTo>
                    <a:pt x="122" y="161"/>
                  </a:lnTo>
                  <a:lnTo>
                    <a:pt x="122" y="159"/>
                  </a:lnTo>
                  <a:lnTo>
                    <a:pt x="124" y="158"/>
                  </a:lnTo>
                  <a:lnTo>
                    <a:pt x="119" y="155"/>
                  </a:lnTo>
                  <a:lnTo>
                    <a:pt x="114" y="152"/>
                  </a:lnTo>
                  <a:lnTo>
                    <a:pt x="109" y="150"/>
                  </a:lnTo>
                  <a:lnTo>
                    <a:pt x="102" y="147"/>
                  </a:lnTo>
                  <a:lnTo>
                    <a:pt x="95" y="143"/>
                  </a:lnTo>
                  <a:lnTo>
                    <a:pt x="89" y="140"/>
                  </a:lnTo>
                  <a:lnTo>
                    <a:pt x="82" y="139"/>
                  </a:lnTo>
                  <a:lnTo>
                    <a:pt x="78" y="137"/>
                  </a:lnTo>
                  <a:lnTo>
                    <a:pt x="76" y="136"/>
                  </a:lnTo>
                  <a:lnTo>
                    <a:pt x="74" y="135"/>
                  </a:lnTo>
                  <a:lnTo>
                    <a:pt x="71" y="132"/>
                  </a:lnTo>
                  <a:lnTo>
                    <a:pt x="67" y="129"/>
                  </a:lnTo>
                  <a:lnTo>
                    <a:pt x="65" y="128"/>
                  </a:lnTo>
                  <a:lnTo>
                    <a:pt x="61" y="125"/>
                  </a:lnTo>
                  <a:lnTo>
                    <a:pt x="58" y="124"/>
                  </a:lnTo>
                  <a:lnTo>
                    <a:pt x="55" y="122"/>
                  </a:lnTo>
                  <a:lnTo>
                    <a:pt x="55" y="121"/>
                  </a:lnTo>
                  <a:lnTo>
                    <a:pt x="55" y="119"/>
                  </a:lnTo>
                  <a:lnTo>
                    <a:pt x="54" y="118"/>
                  </a:lnTo>
                  <a:lnTo>
                    <a:pt x="54" y="117"/>
                  </a:lnTo>
                  <a:lnTo>
                    <a:pt x="52" y="117"/>
                  </a:lnTo>
                  <a:lnTo>
                    <a:pt x="51" y="115"/>
                  </a:lnTo>
                  <a:lnTo>
                    <a:pt x="50" y="115"/>
                  </a:lnTo>
                  <a:lnTo>
                    <a:pt x="48" y="115"/>
                  </a:lnTo>
                  <a:lnTo>
                    <a:pt x="45" y="104"/>
                  </a:lnTo>
                  <a:lnTo>
                    <a:pt x="41" y="95"/>
                  </a:lnTo>
                  <a:lnTo>
                    <a:pt x="39" y="85"/>
                  </a:lnTo>
                  <a:lnTo>
                    <a:pt x="36" y="76"/>
                  </a:lnTo>
                  <a:lnTo>
                    <a:pt x="33" y="66"/>
                  </a:lnTo>
                  <a:lnTo>
                    <a:pt x="30" y="56"/>
                  </a:lnTo>
                  <a:lnTo>
                    <a:pt x="29" y="45"/>
                  </a:lnTo>
                  <a:lnTo>
                    <a:pt x="29" y="34"/>
                  </a:lnTo>
                  <a:lnTo>
                    <a:pt x="28" y="32"/>
                  </a:lnTo>
                  <a:lnTo>
                    <a:pt x="26" y="30"/>
                  </a:lnTo>
                  <a:lnTo>
                    <a:pt x="25" y="26"/>
                  </a:lnTo>
                  <a:lnTo>
                    <a:pt x="22" y="23"/>
                  </a:lnTo>
                  <a:lnTo>
                    <a:pt x="19" y="19"/>
                  </a:lnTo>
                  <a:lnTo>
                    <a:pt x="18" y="17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4"/>
                  </a:lnTo>
                  <a:lnTo>
                    <a:pt x="11" y="11"/>
                  </a:lnTo>
                  <a:lnTo>
                    <a:pt x="10" y="10"/>
                  </a:lnTo>
                  <a:lnTo>
                    <a:pt x="7" y="8"/>
                  </a:lnTo>
                  <a:lnTo>
                    <a:pt x="6" y="7"/>
                  </a:lnTo>
                  <a:lnTo>
                    <a:pt x="3" y="4"/>
                  </a:lnTo>
                  <a:lnTo>
                    <a:pt x="2" y="3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3"/>
                  </a:lnTo>
                  <a:lnTo>
                    <a:pt x="6" y="3"/>
                  </a:lnTo>
                  <a:lnTo>
                    <a:pt x="7" y="4"/>
                  </a:lnTo>
                  <a:lnTo>
                    <a:pt x="8" y="4"/>
                  </a:lnTo>
                  <a:lnTo>
                    <a:pt x="11" y="4"/>
                  </a:lnTo>
                  <a:lnTo>
                    <a:pt x="13" y="4"/>
                  </a:lnTo>
                  <a:lnTo>
                    <a:pt x="19" y="11"/>
                  </a:lnTo>
                  <a:lnTo>
                    <a:pt x="22" y="11"/>
                  </a:lnTo>
                  <a:lnTo>
                    <a:pt x="25" y="13"/>
                  </a:lnTo>
                  <a:lnTo>
                    <a:pt x="26" y="13"/>
                  </a:lnTo>
                  <a:lnTo>
                    <a:pt x="29" y="14"/>
                  </a:lnTo>
                  <a:lnTo>
                    <a:pt x="30" y="14"/>
                  </a:lnTo>
                  <a:lnTo>
                    <a:pt x="33" y="15"/>
                  </a:lnTo>
                  <a:lnTo>
                    <a:pt x="34" y="17"/>
                  </a:lnTo>
                  <a:lnTo>
                    <a:pt x="36" y="18"/>
                  </a:lnTo>
                  <a:lnTo>
                    <a:pt x="33" y="17"/>
                  </a:lnTo>
                  <a:lnTo>
                    <a:pt x="30" y="13"/>
                  </a:lnTo>
                  <a:lnTo>
                    <a:pt x="26" y="10"/>
                  </a:lnTo>
                  <a:lnTo>
                    <a:pt x="22" y="6"/>
                  </a:lnTo>
                  <a:lnTo>
                    <a:pt x="18" y="3"/>
                  </a:lnTo>
                  <a:lnTo>
                    <a:pt x="15" y="2"/>
                  </a:lnTo>
                  <a:lnTo>
                    <a:pt x="13" y="0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Freeform 30"/>
            <p:cNvSpPr>
              <a:spLocks/>
            </p:cNvSpPr>
            <p:nvPr/>
          </p:nvSpPr>
          <p:spPr bwMode="auto">
            <a:xfrm>
              <a:off x="623" y="3338"/>
              <a:ext cx="70" cy="17"/>
            </a:xfrm>
            <a:custGeom>
              <a:avLst/>
              <a:gdLst>
                <a:gd name="T0" fmla="*/ 0 w 140"/>
                <a:gd name="T1" fmla="*/ 3 h 35"/>
                <a:gd name="T2" fmla="*/ 18 w 140"/>
                <a:gd name="T3" fmla="*/ 0 h 35"/>
                <a:gd name="T4" fmla="*/ 0 w 140"/>
                <a:gd name="T5" fmla="*/ 4 h 35"/>
                <a:gd name="T6" fmla="*/ 0 w 140"/>
                <a:gd name="T7" fmla="*/ 3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0"/>
                <a:gd name="T13" fmla="*/ 0 h 35"/>
                <a:gd name="T14" fmla="*/ 140 w 140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0" h="35">
                  <a:moveTo>
                    <a:pt x="0" y="28"/>
                  </a:moveTo>
                  <a:lnTo>
                    <a:pt x="140" y="0"/>
                  </a:lnTo>
                  <a:lnTo>
                    <a:pt x="0" y="3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Freeform 31"/>
            <p:cNvSpPr>
              <a:spLocks/>
            </p:cNvSpPr>
            <p:nvPr/>
          </p:nvSpPr>
          <p:spPr bwMode="auto">
            <a:xfrm>
              <a:off x="1339" y="3359"/>
              <a:ext cx="24" cy="27"/>
            </a:xfrm>
            <a:custGeom>
              <a:avLst/>
              <a:gdLst>
                <a:gd name="T0" fmla="*/ 3 w 49"/>
                <a:gd name="T1" fmla="*/ 4 h 55"/>
                <a:gd name="T2" fmla="*/ 4 w 49"/>
                <a:gd name="T3" fmla="*/ 5 h 55"/>
                <a:gd name="T4" fmla="*/ 5 w 49"/>
                <a:gd name="T5" fmla="*/ 0 h 55"/>
                <a:gd name="T6" fmla="*/ 6 w 49"/>
                <a:gd name="T7" fmla="*/ 2 h 55"/>
                <a:gd name="T8" fmla="*/ 5 w 49"/>
                <a:gd name="T9" fmla="*/ 4 h 55"/>
                <a:gd name="T10" fmla="*/ 5 w 49"/>
                <a:gd name="T11" fmla="*/ 5 h 55"/>
                <a:gd name="T12" fmla="*/ 4 w 49"/>
                <a:gd name="T13" fmla="*/ 6 h 55"/>
                <a:gd name="T14" fmla="*/ 0 w 49"/>
                <a:gd name="T15" fmla="*/ 3 h 55"/>
                <a:gd name="T16" fmla="*/ 0 w 49"/>
                <a:gd name="T17" fmla="*/ 3 h 55"/>
                <a:gd name="T18" fmla="*/ 1 w 49"/>
                <a:gd name="T19" fmla="*/ 4 h 55"/>
                <a:gd name="T20" fmla="*/ 1 w 49"/>
                <a:gd name="T21" fmla="*/ 4 h 55"/>
                <a:gd name="T22" fmla="*/ 1 w 49"/>
                <a:gd name="T23" fmla="*/ 2 h 55"/>
                <a:gd name="T24" fmla="*/ 0 w 49"/>
                <a:gd name="T25" fmla="*/ 0 h 55"/>
                <a:gd name="T26" fmla="*/ 1 w 49"/>
                <a:gd name="T27" fmla="*/ 0 h 55"/>
                <a:gd name="T28" fmla="*/ 3 w 49"/>
                <a:gd name="T29" fmla="*/ 4 h 5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9"/>
                <a:gd name="T46" fmla="*/ 0 h 55"/>
                <a:gd name="T47" fmla="*/ 49 w 49"/>
                <a:gd name="T48" fmla="*/ 55 h 5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9" h="55">
                  <a:moveTo>
                    <a:pt x="30" y="38"/>
                  </a:moveTo>
                  <a:lnTo>
                    <a:pt x="34" y="42"/>
                  </a:lnTo>
                  <a:lnTo>
                    <a:pt x="43" y="4"/>
                  </a:lnTo>
                  <a:lnTo>
                    <a:pt x="49" y="23"/>
                  </a:lnTo>
                  <a:lnTo>
                    <a:pt x="43" y="36"/>
                  </a:lnTo>
                  <a:lnTo>
                    <a:pt x="47" y="47"/>
                  </a:lnTo>
                  <a:lnTo>
                    <a:pt x="38" y="55"/>
                  </a:lnTo>
                  <a:lnTo>
                    <a:pt x="3" y="31"/>
                  </a:lnTo>
                  <a:lnTo>
                    <a:pt x="0" y="27"/>
                  </a:lnTo>
                  <a:lnTo>
                    <a:pt x="11" y="36"/>
                  </a:lnTo>
                  <a:lnTo>
                    <a:pt x="15" y="36"/>
                  </a:lnTo>
                  <a:lnTo>
                    <a:pt x="15" y="19"/>
                  </a:lnTo>
                  <a:lnTo>
                    <a:pt x="7" y="0"/>
                  </a:lnTo>
                  <a:lnTo>
                    <a:pt x="15" y="0"/>
                  </a:lnTo>
                  <a:lnTo>
                    <a:pt x="30" y="3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Freeform 32"/>
            <p:cNvSpPr>
              <a:spLocks/>
            </p:cNvSpPr>
            <p:nvPr/>
          </p:nvSpPr>
          <p:spPr bwMode="auto">
            <a:xfrm>
              <a:off x="1325" y="3361"/>
              <a:ext cx="7" cy="8"/>
            </a:xfrm>
            <a:custGeom>
              <a:avLst/>
              <a:gdLst>
                <a:gd name="T0" fmla="*/ 1 w 15"/>
                <a:gd name="T1" fmla="*/ 2 h 15"/>
                <a:gd name="T2" fmla="*/ 0 w 15"/>
                <a:gd name="T3" fmla="*/ 0 h 15"/>
                <a:gd name="T4" fmla="*/ 1 w 15"/>
                <a:gd name="T5" fmla="*/ 0 h 15"/>
                <a:gd name="T6" fmla="*/ 1 w 15"/>
                <a:gd name="T7" fmla="*/ 2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15"/>
                <a:gd name="T14" fmla="*/ 15 w 15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15">
                  <a:moveTo>
                    <a:pt x="15" y="15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Freeform 33"/>
            <p:cNvSpPr>
              <a:spLocks/>
            </p:cNvSpPr>
            <p:nvPr/>
          </p:nvSpPr>
          <p:spPr bwMode="auto">
            <a:xfrm>
              <a:off x="1373" y="3363"/>
              <a:ext cx="16" cy="17"/>
            </a:xfrm>
            <a:custGeom>
              <a:avLst/>
              <a:gdLst>
                <a:gd name="T0" fmla="*/ 0 w 32"/>
                <a:gd name="T1" fmla="*/ 4 h 34"/>
                <a:gd name="T2" fmla="*/ 2 w 32"/>
                <a:gd name="T3" fmla="*/ 0 h 34"/>
                <a:gd name="T4" fmla="*/ 4 w 32"/>
                <a:gd name="T5" fmla="*/ 0 h 34"/>
                <a:gd name="T6" fmla="*/ 0 w 32"/>
                <a:gd name="T7" fmla="*/ 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34"/>
                <a:gd name="T14" fmla="*/ 32 w 32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34">
                  <a:moveTo>
                    <a:pt x="0" y="34"/>
                  </a:moveTo>
                  <a:lnTo>
                    <a:pt x="19" y="0"/>
                  </a:lnTo>
                  <a:lnTo>
                    <a:pt x="32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Freeform 34"/>
            <p:cNvSpPr>
              <a:spLocks/>
            </p:cNvSpPr>
            <p:nvPr/>
          </p:nvSpPr>
          <p:spPr bwMode="auto">
            <a:xfrm>
              <a:off x="1227" y="3367"/>
              <a:ext cx="24" cy="46"/>
            </a:xfrm>
            <a:custGeom>
              <a:avLst/>
              <a:gdLst>
                <a:gd name="T0" fmla="*/ 7 w 46"/>
                <a:gd name="T1" fmla="*/ 3 h 92"/>
                <a:gd name="T2" fmla="*/ 6 w 46"/>
                <a:gd name="T3" fmla="*/ 3 h 92"/>
                <a:gd name="T4" fmla="*/ 6 w 46"/>
                <a:gd name="T5" fmla="*/ 3 h 92"/>
                <a:gd name="T6" fmla="*/ 5 w 46"/>
                <a:gd name="T7" fmla="*/ 1 h 92"/>
                <a:gd name="T8" fmla="*/ 3 w 46"/>
                <a:gd name="T9" fmla="*/ 1 h 92"/>
                <a:gd name="T10" fmla="*/ 2 w 46"/>
                <a:gd name="T11" fmla="*/ 1 h 92"/>
                <a:gd name="T12" fmla="*/ 2 w 46"/>
                <a:gd name="T13" fmla="*/ 10 h 92"/>
                <a:gd name="T14" fmla="*/ 3 w 46"/>
                <a:gd name="T15" fmla="*/ 11 h 92"/>
                <a:gd name="T16" fmla="*/ 3 w 46"/>
                <a:gd name="T17" fmla="*/ 12 h 92"/>
                <a:gd name="T18" fmla="*/ 2 w 46"/>
                <a:gd name="T19" fmla="*/ 12 h 92"/>
                <a:gd name="T20" fmla="*/ 0 w 46"/>
                <a:gd name="T21" fmla="*/ 9 h 92"/>
                <a:gd name="T22" fmla="*/ 0 w 46"/>
                <a:gd name="T23" fmla="*/ 1 h 92"/>
                <a:gd name="T24" fmla="*/ 2 w 46"/>
                <a:gd name="T25" fmla="*/ 0 h 92"/>
                <a:gd name="T26" fmla="*/ 7 w 46"/>
                <a:gd name="T27" fmla="*/ 1 h 92"/>
                <a:gd name="T28" fmla="*/ 7 w 46"/>
                <a:gd name="T29" fmla="*/ 3 h 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6"/>
                <a:gd name="T46" fmla="*/ 0 h 92"/>
                <a:gd name="T47" fmla="*/ 46 w 46"/>
                <a:gd name="T48" fmla="*/ 92 h 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6" h="92">
                  <a:moveTo>
                    <a:pt x="46" y="26"/>
                  </a:moveTo>
                  <a:lnTo>
                    <a:pt x="42" y="31"/>
                  </a:lnTo>
                  <a:lnTo>
                    <a:pt x="40" y="31"/>
                  </a:lnTo>
                  <a:lnTo>
                    <a:pt x="34" y="7"/>
                  </a:lnTo>
                  <a:lnTo>
                    <a:pt x="19" y="7"/>
                  </a:lnTo>
                  <a:lnTo>
                    <a:pt x="12" y="15"/>
                  </a:lnTo>
                  <a:lnTo>
                    <a:pt x="15" y="77"/>
                  </a:lnTo>
                  <a:lnTo>
                    <a:pt x="19" y="81"/>
                  </a:lnTo>
                  <a:lnTo>
                    <a:pt x="19" y="90"/>
                  </a:lnTo>
                  <a:lnTo>
                    <a:pt x="15" y="92"/>
                  </a:lnTo>
                  <a:lnTo>
                    <a:pt x="0" y="65"/>
                  </a:lnTo>
                  <a:lnTo>
                    <a:pt x="0" y="7"/>
                  </a:lnTo>
                  <a:lnTo>
                    <a:pt x="15" y="0"/>
                  </a:lnTo>
                  <a:lnTo>
                    <a:pt x="46" y="3"/>
                  </a:lnTo>
                  <a:lnTo>
                    <a:pt x="46" y="2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Freeform 35"/>
            <p:cNvSpPr>
              <a:spLocks/>
            </p:cNvSpPr>
            <p:nvPr/>
          </p:nvSpPr>
          <p:spPr bwMode="auto">
            <a:xfrm>
              <a:off x="1476" y="3369"/>
              <a:ext cx="24" cy="41"/>
            </a:xfrm>
            <a:custGeom>
              <a:avLst/>
              <a:gdLst>
                <a:gd name="T0" fmla="*/ 7 w 46"/>
                <a:gd name="T1" fmla="*/ 3 h 82"/>
                <a:gd name="T2" fmla="*/ 5 w 46"/>
                <a:gd name="T3" fmla="*/ 10 h 82"/>
                <a:gd name="T4" fmla="*/ 5 w 46"/>
                <a:gd name="T5" fmla="*/ 10 h 82"/>
                <a:gd name="T6" fmla="*/ 3 w 46"/>
                <a:gd name="T7" fmla="*/ 10 h 82"/>
                <a:gd name="T8" fmla="*/ 4 w 46"/>
                <a:gd name="T9" fmla="*/ 3 h 82"/>
                <a:gd name="T10" fmla="*/ 3 w 46"/>
                <a:gd name="T11" fmla="*/ 1 h 82"/>
                <a:gd name="T12" fmla="*/ 2 w 46"/>
                <a:gd name="T13" fmla="*/ 3 h 82"/>
                <a:gd name="T14" fmla="*/ 2 w 46"/>
                <a:gd name="T15" fmla="*/ 3 h 82"/>
                <a:gd name="T16" fmla="*/ 0 w 46"/>
                <a:gd name="T17" fmla="*/ 3 h 82"/>
                <a:gd name="T18" fmla="*/ 0 w 46"/>
                <a:gd name="T19" fmla="*/ 3 h 82"/>
                <a:gd name="T20" fmla="*/ 3 w 46"/>
                <a:gd name="T21" fmla="*/ 0 h 82"/>
                <a:gd name="T22" fmla="*/ 5 w 46"/>
                <a:gd name="T23" fmla="*/ 1 h 82"/>
                <a:gd name="T24" fmla="*/ 7 w 46"/>
                <a:gd name="T25" fmla="*/ 3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82"/>
                <a:gd name="T41" fmla="*/ 46 w 46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82">
                  <a:moveTo>
                    <a:pt x="46" y="23"/>
                  </a:moveTo>
                  <a:lnTo>
                    <a:pt x="34" y="78"/>
                  </a:lnTo>
                  <a:lnTo>
                    <a:pt x="34" y="82"/>
                  </a:lnTo>
                  <a:lnTo>
                    <a:pt x="23" y="82"/>
                  </a:lnTo>
                  <a:lnTo>
                    <a:pt x="31" y="19"/>
                  </a:lnTo>
                  <a:lnTo>
                    <a:pt x="23" y="12"/>
                  </a:lnTo>
                  <a:lnTo>
                    <a:pt x="12" y="23"/>
                  </a:lnTo>
                  <a:lnTo>
                    <a:pt x="12" y="28"/>
                  </a:lnTo>
                  <a:lnTo>
                    <a:pt x="0" y="28"/>
                  </a:lnTo>
                  <a:lnTo>
                    <a:pt x="0" y="17"/>
                  </a:lnTo>
                  <a:lnTo>
                    <a:pt x="19" y="0"/>
                  </a:lnTo>
                  <a:lnTo>
                    <a:pt x="38" y="8"/>
                  </a:lnTo>
                  <a:lnTo>
                    <a:pt x="46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Freeform 36"/>
            <p:cNvSpPr>
              <a:spLocks/>
            </p:cNvSpPr>
            <p:nvPr/>
          </p:nvSpPr>
          <p:spPr bwMode="auto">
            <a:xfrm>
              <a:off x="492" y="3373"/>
              <a:ext cx="133" cy="85"/>
            </a:xfrm>
            <a:custGeom>
              <a:avLst/>
              <a:gdLst>
                <a:gd name="T0" fmla="*/ 31 w 264"/>
                <a:gd name="T1" fmla="*/ 0 h 172"/>
                <a:gd name="T2" fmla="*/ 29 w 264"/>
                <a:gd name="T3" fmla="*/ 4 h 172"/>
                <a:gd name="T4" fmla="*/ 20 w 264"/>
                <a:gd name="T5" fmla="*/ 6 h 172"/>
                <a:gd name="T6" fmla="*/ 20 w 264"/>
                <a:gd name="T7" fmla="*/ 7 h 172"/>
                <a:gd name="T8" fmla="*/ 24 w 264"/>
                <a:gd name="T9" fmla="*/ 7 h 172"/>
                <a:gd name="T10" fmla="*/ 7 w 264"/>
                <a:gd name="T11" fmla="*/ 16 h 172"/>
                <a:gd name="T12" fmla="*/ 9 w 264"/>
                <a:gd name="T13" fmla="*/ 18 h 172"/>
                <a:gd name="T14" fmla="*/ 10 w 264"/>
                <a:gd name="T15" fmla="*/ 17 h 172"/>
                <a:gd name="T16" fmla="*/ 12 w 264"/>
                <a:gd name="T17" fmla="*/ 17 h 172"/>
                <a:gd name="T18" fmla="*/ 2 w 264"/>
                <a:gd name="T19" fmla="*/ 20 h 172"/>
                <a:gd name="T20" fmla="*/ 1 w 264"/>
                <a:gd name="T21" fmla="*/ 21 h 172"/>
                <a:gd name="T22" fmla="*/ 0 w 264"/>
                <a:gd name="T23" fmla="*/ 20 h 172"/>
                <a:gd name="T24" fmla="*/ 5 w 264"/>
                <a:gd name="T25" fmla="*/ 19 h 172"/>
                <a:gd name="T26" fmla="*/ 6 w 264"/>
                <a:gd name="T27" fmla="*/ 17 h 172"/>
                <a:gd name="T28" fmla="*/ 6 w 264"/>
                <a:gd name="T29" fmla="*/ 15 h 172"/>
                <a:gd name="T30" fmla="*/ 17 w 264"/>
                <a:gd name="T31" fmla="*/ 10 h 172"/>
                <a:gd name="T32" fmla="*/ 17 w 264"/>
                <a:gd name="T33" fmla="*/ 9 h 172"/>
                <a:gd name="T34" fmla="*/ 15 w 264"/>
                <a:gd name="T35" fmla="*/ 9 h 172"/>
                <a:gd name="T36" fmla="*/ 15 w 264"/>
                <a:gd name="T37" fmla="*/ 7 h 172"/>
                <a:gd name="T38" fmla="*/ 27 w 264"/>
                <a:gd name="T39" fmla="*/ 4 h 172"/>
                <a:gd name="T40" fmla="*/ 28 w 264"/>
                <a:gd name="T41" fmla="*/ 3 h 172"/>
                <a:gd name="T42" fmla="*/ 27 w 264"/>
                <a:gd name="T43" fmla="*/ 1 h 172"/>
                <a:gd name="T44" fmla="*/ 23 w 264"/>
                <a:gd name="T45" fmla="*/ 1 h 172"/>
                <a:gd name="T46" fmla="*/ 22 w 264"/>
                <a:gd name="T47" fmla="*/ 1 h 172"/>
                <a:gd name="T48" fmla="*/ 31 w 264"/>
                <a:gd name="T49" fmla="*/ 0 h 172"/>
                <a:gd name="T50" fmla="*/ 34 w 264"/>
                <a:gd name="T51" fmla="*/ 0 h 172"/>
                <a:gd name="T52" fmla="*/ 31 w 264"/>
                <a:gd name="T53" fmla="*/ 0 h 17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64"/>
                <a:gd name="T82" fmla="*/ 0 h 172"/>
                <a:gd name="T83" fmla="*/ 264 w 264"/>
                <a:gd name="T84" fmla="*/ 172 h 17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64" h="172">
                  <a:moveTo>
                    <a:pt x="241" y="4"/>
                  </a:moveTo>
                  <a:lnTo>
                    <a:pt x="225" y="32"/>
                  </a:lnTo>
                  <a:lnTo>
                    <a:pt x="159" y="54"/>
                  </a:lnTo>
                  <a:lnTo>
                    <a:pt x="156" y="58"/>
                  </a:lnTo>
                  <a:lnTo>
                    <a:pt x="186" y="63"/>
                  </a:lnTo>
                  <a:lnTo>
                    <a:pt x="55" y="136"/>
                  </a:lnTo>
                  <a:lnTo>
                    <a:pt x="66" y="148"/>
                  </a:lnTo>
                  <a:lnTo>
                    <a:pt x="78" y="144"/>
                  </a:lnTo>
                  <a:lnTo>
                    <a:pt x="89" y="144"/>
                  </a:lnTo>
                  <a:lnTo>
                    <a:pt x="12" y="164"/>
                  </a:lnTo>
                  <a:lnTo>
                    <a:pt x="4" y="172"/>
                  </a:lnTo>
                  <a:lnTo>
                    <a:pt x="0" y="168"/>
                  </a:lnTo>
                  <a:lnTo>
                    <a:pt x="39" y="153"/>
                  </a:lnTo>
                  <a:lnTo>
                    <a:pt x="46" y="144"/>
                  </a:lnTo>
                  <a:lnTo>
                    <a:pt x="46" y="128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16" y="74"/>
                  </a:lnTo>
                  <a:lnTo>
                    <a:pt x="116" y="63"/>
                  </a:lnTo>
                  <a:lnTo>
                    <a:pt x="214" y="32"/>
                  </a:lnTo>
                  <a:lnTo>
                    <a:pt x="220" y="24"/>
                  </a:lnTo>
                  <a:lnTo>
                    <a:pt x="214" y="15"/>
                  </a:lnTo>
                  <a:lnTo>
                    <a:pt x="178" y="15"/>
                  </a:lnTo>
                  <a:lnTo>
                    <a:pt x="175" y="11"/>
                  </a:lnTo>
                  <a:lnTo>
                    <a:pt x="241" y="0"/>
                  </a:lnTo>
                  <a:lnTo>
                    <a:pt x="264" y="0"/>
                  </a:lnTo>
                  <a:lnTo>
                    <a:pt x="241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Freeform 37"/>
            <p:cNvSpPr>
              <a:spLocks/>
            </p:cNvSpPr>
            <p:nvPr/>
          </p:nvSpPr>
          <p:spPr bwMode="auto">
            <a:xfrm>
              <a:off x="1408" y="3380"/>
              <a:ext cx="22" cy="16"/>
            </a:xfrm>
            <a:custGeom>
              <a:avLst/>
              <a:gdLst>
                <a:gd name="T0" fmla="*/ 6 w 42"/>
                <a:gd name="T1" fmla="*/ 1 h 32"/>
                <a:gd name="T2" fmla="*/ 2 w 42"/>
                <a:gd name="T3" fmla="*/ 3 h 32"/>
                <a:gd name="T4" fmla="*/ 1 w 42"/>
                <a:gd name="T5" fmla="*/ 4 h 32"/>
                <a:gd name="T6" fmla="*/ 0 w 42"/>
                <a:gd name="T7" fmla="*/ 3 h 32"/>
                <a:gd name="T8" fmla="*/ 5 w 42"/>
                <a:gd name="T9" fmla="*/ 0 h 32"/>
                <a:gd name="T10" fmla="*/ 6 w 42"/>
                <a:gd name="T11" fmla="*/ 1 h 32"/>
                <a:gd name="T12" fmla="*/ 6 w 42"/>
                <a:gd name="T13" fmla="*/ 1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"/>
                <a:gd name="T22" fmla="*/ 0 h 32"/>
                <a:gd name="T23" fmla="*/ 42 w 42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" h="32">
                  <a:moveTo>
                    <a:pt x="42" y="13"/>
                  </a:moveTo>
                  <a:lnTo>
                    <a:pt x="11" y="28"/>
                  </a:lnTo>
                  <a:lnTo>
                    <a:pt x="7" y="32"/>
                  </a:lnTo>
                  <a:lnTo>
                    <a:pt x="0" y="24"/>
                  </a:lnTo>
                  <a:lnTo>
                    <a:pt x="38" y="0"/>
                  </a:lnTo>
                  <a:lnTo>
                    <a:pt x="42" y="5"/>
                  </a:lnTo>
                  <a:lnTo>
                    <a:pt x="42" y="1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Freeform 38"/>
            <p:cNvSpPr>
              <a:spLocks/>
            </p:cNvSpPr>
            <p:nvPr/>
          </p:nvSpPr>
          <p:spPr bwMode="auto">
            <a:xfrm>
              <a:off x="926" y="3392"/>
              <a:ext cx="64" cy="31"/>
            </a:xfrm>
            <a:custGeom>
              <a:avLst/>
              <a:gdLst>
                <a:gd name="T0" fmla="*/ 16 w 129"/>
                <a:gd name="T1" fmla="*/ 8 h 61"/>
                <a:gd name="T2" fmla="*/ 0 w 129"/>
                <a:gd name="T3" fmla="*/ 1 h 61"/>
                <a:gd name="T4" fmla="*/ 0 w 129"/>
                <a:gd name="T5" fmla="*/ 0 h 61"/>
                <a:gd name="T6" fmla="*/ 14 w 129"/>
                <a:gd name="T7" fmla="*/ 7 h 61"/>
                <a:gd name="T8" fmla="*/ 16 w 129"/>
                <a:gd name="T9" fmla="*/ 8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"/>
                <a:gd name="T16" fmla="*/ 0 h 61"/>
                <a:gd name="T17" fmla="*/ 129 w 129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" h="61">
                  <a:moveTo>
                    <a:pt x="129" y="61"/>
                  </a:moveTo>
                  <a:lnTo>
                    <a:pt x="0" y="4"/>
                  </a:lnTo>
                  <a:lnTo>
                    <a:pt x="5" y="0"/>
                  </a:lnTo>
                  <a:lnTo>
                    <a:pt x="118" y="50"/>
                  </a:lnTo>
                  <a:lnTo>
                    <a:pt x="129" y="6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Freeform 39"/>
            <p:cNvSpPr>
              <a:spLocks/>
            </p:cNvSpPr>
            <p:nvPr/>
          </p:nvSpPr>
          <p:spPr bwMode="auto">
            <a:xfrm>
              <a:off x="1416" y="3406"/>
              <a:ext cx="12" cy="2"/>
            </a:xfrm>
            <a:custGeom>
              <a:avLst/>
              <a:gdLst>
                <a:gd name="T0" fmla="*/ 1 w 23"/>
                <a:gd name="T1" fmla="*/ 1 h 4"/>
                <a:gd name="T2" fmla="*/ 0 w 23"/>
                <a:gd name="T3" fmla="*/ 1 h 4"/>
                <a:gd name="T4" fmla="*/ 1 w 23"/>
                <a:gd name="T5" fmla="*/ 0 h 4"/>
                <a:gd name="T6" fmla="*/ 3 w 23"/>
                <a:gd name="T7" fmla="*/ 0 h 4"/>
                <a:gd name="T8" fmla="*/ 1 w 23"/>
                <a:gd name="T9" fmla="*/ 1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4"/>
                <a:gd name="T17" fmla="*/ 23 w 23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4">
                  <a:moveTo>
                    <a:pt x="8" y="4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23" y="0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Freeform 40"/>
            <p:cNvSpPr>
              <a:spLocks/>
            </p:cNvSpPr>
            <p:nvPr/>
          </p:nvSpPr>
          <p:spPr bwMode="auto">
            <a:xfrm>
              <a:off x="1377" y="3423"/>
              <a:ext cx="74" cy="97"/>
            </a:xfrm>
            <a:custGeom>
              <a:avLst/>
              <a:gdLst>
                <a:gd name="T0" fmla="*/ 19 w 148"/>
                <a:gd name="T1" fmla="*/ 1 h 195"/>
                <a:gd name="T2" fmla="*/ 6 w 148"/>
                <a:gd name="T3" fmla="*/ 4 h 195"/>
                <a:gd name="T4" fmla="*/ 2 w 148"/>
                <a:gd name="T5" fmla="*/ 10 h 195"/>
                <a:gd name="T6" fmla="*/ 1 w 148"/>
                <a:gd name="T7" fmla="*/ 17 h 195"/>
                <a:gd name="T8" fmla="*/ 1 w 148"/>
                <a:gd name="T9" fmla="*/ 22 h 195"/>
                <a:gd name="T10" fmla="*/ 1 w 148"/>
                <a:gd name="T11" fmla="*/ 24 h 195"/>
                <a:gd name="T12" fmla="*/ 0 w 148"/>
                <a:gd name="T13" fmla="*/ 19 h 195"/>
                <a:gd name="T14" fmla="*/ 0 w 148"/>
                <a:gd name="T15" fmla="*/ 13 h 195"/>
                <a:gd name="T16" fmla="*/ 3 w 148"/>
                <a:gd name="T17" fmla="*/ 6 h 195"/>
                <a:gd name="T18" fmla="*/ 6 w 148"/>
                <a:gd name="T19" fmla="*/ 4 h 195"/>
                <a:gd name="T20" fmla="*/ 14 w 148"/>
                <a:gd name="T21" fmla="*/ 0 h 195"/>
                <a:gd name="T22" fmla="*/ 15 w 148"/>
                <a:gd name="T23" fmla="*/ 0 h 195"/>
                <a:gd name="T24" fmla="*/ 19 w 148"/>
                <a:gd name="T25" fmla="*/ 0 h 195"/>
                <a:gd name="T26" fmla="*/ 19 w 148"/>
                <a:gd name="T27" fmla="*/ 1 h 19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8"/>
                <a:gd name="T43" fmla="*/ 0 h 195"/>
                <a:gd name="T44" fmla="*/ 148 w 148"/>
                <a:gd name="T45" fmla="*/ 195 h 19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8" h="195">
                  <a:moveTo>
                    <a:pt x="148" y="9"/>
                  </a:moveTo>
                  <a:lnTo>
                    <a:pt x="55" y="36"/>
                  </a:lnTo>
                  <a:lnTo>
                    <a:pt x="16" y="83"/>
                  </a:lnTo>
                  <a:lnTo>
                    <a:pt x="8" y="142"/>
                  </a:lnTo>
                  <a:lnTo>
                    <a:pt x="12" y="180"/>
                  </a:lnTo>
                  <a:lnTo>
                    <a:pt x="12" y="195"/>
                  </a:lnTo>
                  <a:lnTo>
                    <a:pt x="0" y="157"/>
                  </a:lnTo>
                  <a:lnTo>
                    <a:pt x="0" y="106"/>
                  </a:lnTo>
                  <a:lnTo>
                    <a:pt x="25" y="55"/>
                  </a:lnTo>
                  <a:lnTo>
                    <a:pt x="52" y="32"/>
                  </a:lnTo>
                  <a:lnTo>
                    <a:pt x="114" y="6"/>
                  </a:lnTo>
                  <a:lnTo>
                    <a:pt x="125" y="0"/>
                  </a:lnTo>
                  <a:lnTo>
                    <a:pt x="148" y="0"/>
                  </a:lnTo>
                  <a:lnTo>
                    <a:pt x="148" y="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Freeform 41"/>
            <p:cNvSpPr>
              <a:spLocks/>
            </p:cNvSpPr>
            <p:nvPr/>
          </p:nvSpPr>
          <p:spPr bwMode="auto">
            <a:xfrm>
              <a:off x="903" y="3425"/>
              <a:ext cx="68" cy="13"/>
            </a:xfrm>
            <a:custGeom>
              <a:avLst/>
              <a:gdLst>
                <a:gd name="T0" fmla="*/ 15 w 136"/>
                <a:gd name="T1" fmla="*/ 3 h 26"/>
                <a:gd name="T2" fmla="*/ 13 w 136"/>
                <a:gd name="T3" fmla="*/ 3 h 26"/>
                <a:gd name="T4" fmla="*/ 5 w 136"/>
                <a:gd name="T5" fmla="*/ 2 h 26"/>
                <a:gd name="T6" fmla="*/ 4 w 136"/>
                <a:gd name="T7" fmla="*/ 1 h 26"/>
                <a:gd name="T8" fmla="*/ 0 w 136"/>
                <a:gd name="T9" fmla="*/ 1 h 26"/>
                <a:gd name="T10" fmla="*/ 1 w 136"/>
                <a:gd name="T11" fmla="*/ 0 h 26"/>
                <a:gd name="T12" fmla="*/ 17 w 136"/>
                <a:gd name="T13" fmla="*/ 3 h 26"/>
                <a:gd name="T14" fmla="*/ 15 w 136"/>
                <a:gd name="T15" fmla="*/ 3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6"/>
                <a:gd name="T25" fmla="*/ 0 h 26"/>
                <a:gd name="T26" fmla="*/ 136 w 136"/>
                <a:gd name="T27" fmla="*/ 26 h 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6" h="26">
                  <a:moveTo>
                    <a:pt x="124" y="26"/>
                  </a:moveTo>
                  <a:lnTo>
                    <a:pt x="104" y="19"/>
                  </a:lnTo>
                  <a:lnTo>
                    <a:pt x="45" y="15"/>
                  </a:lnTo>
                  <a:lnTo>
                    <a:pt x="39" y="7"/>
                  </a:lnTo>
                  <a:lnTo>
                    <a:pt x="0" y="3"/>
                  </a:lnTo>
                  <a:lnTo>
                    <a:pt x="7" y="0"/>
                  </a:lnTo>
                  <a:lnTo>
                    <a:pt x="136" y="22"/>
                  </a:lnTo>
                  <a:lnTo>
                    <a:pt x="124" y="2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Freeform 42"/>
            <p:cNvSpPr>
              <a:spLocks/>
            </p:cNvSpPr>
            <p:nvPr/>
          </p:nvSpPr>
          <p:spPr bwMode="auto">
            <a:xfrm>
              <a:off x="1282" y="3427"/>
              <a:ext cx="72" cy="101"/>
            </a:xfrm>
            <a:custGeom>
              <a:avLst/>
              <a:gdLst>
                <a:gd name="T0" fmla="*/ 13 w 144"/>
                <a:gd name="T1" fmla="*/ 4 h 203"/>
                <a:gd name="T2" fmla="*/ 17 w 144"/>
                <a:gd name="T3" fmla="*/ 8 h 203"/>
                <a:gd name="T4" fmla="*/ 18 w 144"/>
                <a:gd name="T5" fmla="*/ 14 h 203"/>
                <a:gd name="T6" fmla="*/ 17 w 144"/>
                <a:gd name="T7" fmla="*/ 22 h 203"/>
                <a:gd name="T8" fmla="*/ 14 w 144"/>
                <a:gd name="T9" fmla="*/ 25 h 203"/>
                <a:gd name="T10" fmla="*/ 13 w 144"/>
                <a:gd name="T11" fmla="*/ 24 h 203"/>
                <a:gd name="T12" fmla="*/ 18 w 144"/>
                <a:gd name="T13" fmla="*/ 18 h 203"/>
                <a:gd name="T14" fmla="*/ 17 w 144"/>
                <a:gd name="T15" fmla="*/ 12 h 203"/>
                <a:gd name="T16" fmla="*/ 15 w 144"/>
                <a:gd name="T17" fmla="*/ 9 h 203"/>
                <a:gd name="T18" fmla="*/ 12 w 144"/>
                <a:gd name="T19" fmla="*/ 5 h 203"/>
                <a:gd name="T20" fmla="*/ 3 w 144"/>
                <a:gd name="T21" fmla="*/ 1 h 203"/>
                <a:gd name="T22" fmla="*/ 0 w 144"/>
                <a:gd name="T23" fmla="*/ 0 h 203"/>
                <a:gd name="T24" fmla="*/ 6 w 144"/>
                <a:gd name="T25" fmla="*/ 1 h 203"/>
                <a:gd name="T26" fmla="*/ 13 w 144"/>
                <a:gd name="T27" fmla="*/ 4 h 2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4"/>
                <a:gd name="T43" fmla="*/ 0 h 203"/>
                <a:gd name="T44" fmla="*/ 144 w 144"/>
                <a:gd name="T45" fmla="*/ 203 h 2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4" h="203">
                  <a:moveTo>
                    <a:pt x="106" y="39"/>
                  </a:moveTo>
                  <a:lnTo>
                    <a:pt x="129" y="71"/>
                  </a:lnTo>
                  <a:lnTo>
                    <a:pt x="144" y="118"/>
                  </a:lnTo>
                  <a:lnTo>
                    <a:pt x="133" y="179"/>
                  </a:lnTo>
                  <a:lnTo>
                    <a:pt x="117" y="203"/>
                  </a:lnTo>
                  <a:lnTo>
                    <a:pt x="110" y="194"/>
                  </a:lnTo>
                  <a:lnTo>
                    <a:pt x="137" y="144"/>
                  </a:lnTo>
                  <a:lnTo>
                    <a:pt x="133" y="101"/>
                  </a:lnTo>
                  <a:lnTo>
                    <a:pt x="125" y="78"/>
                  </a:lnTo>
                  <a:lnTo>
                    <a:pt x="98" y="46"/>
                  </a:lnTo>
                  <a:lnTo>
                    <a:pt x="24" y="8"/>
                  </a:lnTo>
                  <a:lnTo>
                    <a:pt x="0" y="0"/>
                  </a:lnTo>
                  <a:lnTo>
                    <a:pt x="51" y="8"/>
                  </a:lnTo>
                  <a:lnTo>
                    <a:pt x="106" y="3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Freeform 43"/>
            <p:cNvSpPr>
              <a:spLocks/>
            </p:cNvSpPr>
            <p:nvPr/>
          </p:nvSpPr>
          <p:spPr bwMode="auto">
            <a:xfrm>
              <a:off x="898" y="3435"/>
              <a:ext cx="55" cy="21"/>
            </a:xfrm>
            <a:custGeom>
              <a:avLst/>
              <a:gdLst>
                <a:gd name="T0" fmla="*/ 14 w 109"/>
                <a:gd name="T1" fmla="*/ 4 h 43"/>
                <a:gd name="T2" fmla="*/ 14 w 109"/>
                <a:gd name="T3" fmla="*/ 5 h 43"/>
                <a:gd name="T4" fmla="*/ 4 w 109"/>
                <a:gd name="T5" fmla="*/ 0 h 43"/>
                <a:gd name="T6" fmla="*/ 2 w 109"/>
                <a:gd name="T7" fmla="*/ 0 h 43"/>
                <a:gd name="T8" fmla="*/ 2 w 109"/>
                <a:gd name="T9" fmla="*/ 1 h 43"/>
                <a:gd name="T10" fmla="*/ 0 w 109"/>
                <a:gd name="T11" fmla="*/ 0 h 43"/>
                <a:gd name="T12" fmla="*/ 1 w 109"/>
                <a:gd name="T13" fmla="*/ 0 h 43"/>
                <a:gd name="T14" fmla="*/ 8 w 109"/>
                <a:gd name="T15" fmla="*/ 1 h 43"/>
                <a:gd name="T16" fmla="*/ 14 w 109"/>
                <a:gd name="T17" fmla="*/ 4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9"/>
                <a:gd name="T28" fmla="*/ 0 h 43"/>
                <a:gd name="T29" fmla="*/ 109 w 109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9" h="43">
                  <a:moveTo>
                    <a:pt x="109" y="39"/>
                  </a:moveTo>
                  <a:lnTo>
                    <a:pt x="109" y="43"/>
                  </a:lnTo>
                  <a:lnTo>
                    <a:pt x="27" y="7"/>
                  </a:lnTo>
                  <a:lnTo>
                    <a:pt x="12" y="7"/>
                  </a:lnTo>
                  <a:lnTo>
                    <a:pt x="9" y="11"/>
                  </a:lnTo>
                  <a:lnTo>
                    <a:pt x="0" y="3"/>
                  </a:lnTo>
                  <a:lnTo>
                    <a:pt x="5" y="0"/>
                  </a:lnTo>
                  <a:lnTo>
                    <a:pt x="59" y="11"/>
                  </a:lnTo>
                  <a:lnTo>
                    <a:pt x="109" y="3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Freeform 44"/>
            <p:cNvSpPr>
              <a:spLocks/>
            </p:cNvSpPr>
            <p:nvPr/>
          </p:nvSpPr>
          <p:spPr bwMode="auto">
            <a:xfrm>
              <a:off x="1278" y="3443"/>
              <a:ext cx="52" cy="50"/>
            </a:xfrm>
            <a:custGeom>
              <a:avLst/>
              <a:gdLst>
                <a:gd name="T0" fmla="*/ 9 w 105"/>
                <a:gd name="T1" fmla="*/ 3 h 102"/>
                <a:gd name="T2" fmla="*/ 13 w 105"/>
                <a:gd name="T3" fmla="*/ 8 h 102"/>
                <a:gd name="T4" fmla="*/ 12 w 105"/>
                <a:gd name="T5" fmla="*/ 10 h 102"/>
                <a:gd name="T6" fmla="*/ 12 w 105"/>
                <a:gd name="T7" fmla="*/ 12 h 102"/>
                <a:gd name="T8" fmla="*/ 8 w 105"/>
                <a:gd name="T9" fmla="*/ 12 h 102"/>
                <a:gd name="T10" fmla="*/ 3 w 105"/>
                <a:gd name="T11" fmla="*/ 10 h 102"/>
                <a:gd name="T12" fmla="*/ 0 w 105"/>
                <a:gd name="T13" fmla="*/ 6 h 102"/>
                <a:gd name="T14" fmla="*/ 0 w 105"/>
                <a:gd name="T15" fmla="*/ 0 h 102"/>
                <a:gd name="T16" fmla="*/ 4 w 105"/>
                <a:gd name="T17" fmla="*/ 0 h 102"/>
                <a:gd name="T18" fmla="*/ 9 w 105"/>
                <a:gd name="T19" fmla="*/ 3 h 1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"/>
                <a:gd name="T31" fmla="*/ 0 h 102"/>
                <a:gd name="T32" fmla="*/ 105 w 105"/>
                <a:gd name="T33" fmla="*/ 102 h 10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" h="102">
                  <a:moveTo>
                    <a:pt x="74" y="24"/>
                  </a:moveTo>
                  <a:lnTo>
                    <a:pt x="105" y="66"/>
                  </a:lnTo>
                  <a:lnTo>
                    <a:pt x="102" y="87"/>
                  </a:lnTo>
                  <a:lnTo>
                    <a:pt x="102" y="98"/>
                  </a:lnTo>
                  <a:lnTo>
                    <a:pt x="66" y="102"/>
                  </a:lnTo>
                  <a:lnTo>
                    <a:pt x="31" y="87"/>
                  </a:lnTo>
                  <a:lnTo>
                    <a:pt x="0" y="51"/>
                  </a:lnTo>
                  <a:lnTo>
                    <a:pt x="7" y="0"/>
                  </a:lnTo>
                  <a:lnTo>
                    <a:pt x="39" y="4"/>
                  </a:lnTo>
                  <a:lnTo>
                    <a:pt x="74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Freeform 45"/>
            <p:cNvSpPr>
              <a:spLocks/>
            </p:cNvSpPr>
            <p:nvPr/>
          </p:nvSpPr>
          <p:spPr bwMode="auto">
            <a:xfrm>
              <a:off x="465" y="3447"/>
              <a:ext cx="97" cy="44"/>
            </a:xfrm>
            <a:custGeom>
              <a:avLst/>
              <a:gdLst>
                <a:gd name="T0" fmla="*/ 19 w 195"/>
                <a:gd name="T1" fmla="*/ 2 h 90"/>
                <a:gd name="T2" fmla="*/ 16 w 195"/>
                <a:gd name="T3" fmla="*/ 2 h 90"/>
                <a:gd name="T4" fmla="*/ 13 w 195"/>
                <a:gd name="T5" fmla="*/ 4 h 90"/>
                <a:gd name="T6" fmla="*/ 9 w 195"/>
                <a:gd name="T7" fmla="*/ 5 h 90"/>
                <a:gd name="T8" fmla="*/ 7 w 195"/>
                <a:gd name="T9" fmla="*/ 8 h 90"/>
                <a:gd name="T10" fmla="*/ 6 w 195"/>
                <a:gd name="T11" fmla="*/ 9 h 90"/>
                <a:gd name="T12" fmla="*/ 5 w 195"/>
                <a:gd name="T13" fmla="*/ 9 h 90"/>
                <a:gd name="T14" fmla="*/ 5 w 195"/>
                <a:gd name="T15" fmla="*/ 8 h 90"/>
                <a:gd name="T16" fmla="*/ 5 w 195"/>
                <a:gd name="T17" fmla="*/ 8 h 90"/>
                <a:gd name="T18" fmla="*/ 5 w 195"/>
                <a:gd name="T19" fmla="*/ 7 h 90"/>
                <a:gd name="T20" fmla="*/ 0 w 195"/>
                <a:gd name="T21" fmla="*/ 11 h 90"/>
                <a:gd name="T22" fmla="*/ 4 w 195"/>
                <a:gd name="T23" fmla="*/ 7 h 90"/>
                <a:gd name="T24" fmla="*/ 8 w 195"/>
                <a:gd name="T25" fmla="*/ 5 h 90"/>
                <a:gd name="T26" fmla="*/ 16 w 195"/>
                <a:gd name="T27" fmla="*/ 1 h 90"/>
                <a:gd name="T28" fmla="*/ 23 w 195"/>
                <a:gd name="T29" fmla="*/ 0 h 90"/>
                <a:gd name="T30" fmla="*/ 24 w 195"/>
                <a:gd name="T31" fmla="*/ 0 h 90"/>
                <a:gd name="T32" fmla="*/ 19 w 195"/>
                <a:gd name="T33" fmla="*/ 2 h 9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95"/>
                <a:gd name="T52" fmla="*/ 0 h 90"/>
                <a:gd name="T53" fmla="*/ 195 w 195"/>
                <a:gd name="T54" fmla="*/ 90 h 9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95" h="90">
                  <a:moveTo>
                    <a:pt x="156" y="16"/>
                  </a:moveTo>
                  <a:lnTo>
                    <a:pt x="133" y="20"/>
                  </a:lnTo>
                  <a:lnTo>
                    <a:pt x="105" y="35"/>
                  </a:lnTo>
                  <a:lnTo>
                    <a:pt x="78" y="47"/>
                  </a:lnTo>
                  <a:lnTo>
                    <a:pt x="59" y="69"/>
                  </a:lnTo>
                  <a:lnTo>
                    <a:pt x="51" y="79"/>
                  </a:lnTo>
                  <a:lnTo>
                    <a:pt x="42" y="79"/>
                  </a:lnTo>
                  <a:lnTo>
                    <a:pt x="42" y="69"/>
                  </a:lnTo>
                  <a:lnTo>
                    <a:pt x="46" y="66"/>
                  </a:lnTo>
                  <a:lnTo>
                    <a:pt x="42" y="62"/>
                  </a:lnTo>
                  <a:lnTo>
                    <a:pt x="0" y="90"/>
                  </a:lnTo>
                  <a:lnTo>
                    <a:pt x="35" y="58"/>
                  </a:lnTo>
                  <a:lnTo>
                    <a:pt x="70" y="43"/>
                  </a:lnTo>
                  <a:lnTo>
                    <a:pt x="129" y="11"/>
                  </a:lnTo>
                  <a:lnTo>
                    <a:pt x="186" y="0"/>
                  </a:lnTo>
                  <a:lnTo>
                    <a:pt x="195" y="0"/>
                  </a:lnTo>
                  <a:lnTo>
                    <a:pt x="156" y="1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Freeform 46"/>
            <p:cNvSpPr>
              <a:spLocks/>
            </p:cNvSpPr>
            <p:nvPr/>
          </p:nvSpPr>
          <p:spPr bwMode="auto">
            <a:xfrm>
              <a:off x="1395" y="3449"/>
              <a:ext cx="58" cy="42"/>
            </a:xfrm>
            <a:custGeom>
              <a:avLst/>
              <a:gdLst>
                <a:gd name="T0" fmla="*/ 13 w 117"/>
                <a:gd name="T1" fmla="*/ 7 h 85"/>
                <a:gd name="T2" fmla="*/ 8 w 117"/>
                <a:gd name="T3" fmla="*/ 10 h 85"/>
                <a:gd name="T4" fmla="*/ 0 w 117"/>
                <a:gd name="T5" fmla="*/ 10 h 85"/>
                <a:gd name="T6" fmla="*/ 0 w 117"/>
                <a:gd name="T7" fmla="*/ 8 h 85"/>
                <a:gd name="T8" fmla="*/ 2 w 117"/>
                <a:gd name="T9" fmla="*/ 3 h 85"/>
                <a:gd name="T10" fmla="*/ 4 w 117"/>
                <a:gd name="T11" fmla="*/ 1 h 85"/>
                <a:gd name="T12" fmla="*/ 5 w 117"/>
                <a:gd name="T13" fmla="*/ 0 h 85"/>
                <a:gd name="T14" fmla="*/ 12 w 117"/>
                <a:gd name="T15" fmla="*/ 0 h 85"/>
                <a:gd name="T16" fmla="*/ 14 w 117"/>
                <a:gd name="T17" fmla="*/ 2 h 85"/>
                <a:gd name="T18" fmla="*/ 13 w 117"/>
                <a:gd name="T19" fmla="*/ 7 h 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7"/>
                <a:gd name="T31" fmla="*/ 0 h 85"/>
                <a:gd name="T32" fmla="*/ 117 w 117"/>
                <a:gd name="T33" fmla="*/ 85 h 8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7" h="85">
                  <a:moveTo>
                    <a:pt x="106" y="57"/>
                  </a:moveTo>
                  <a:lnTo>
                    <a:pt x="66" y="85"/>
                  </a:lnTo>
                  <a:lnTo>
                    <a:pt x="7" y="85"/>
                  </a:lnTo>
                  <a:lnTo>
                    <a:pt x="0" y="69"/>
                  </a:lnTo>
                  <a:lnTo>
                    <a:pt x="20" y="27"/>
                  </a:lnTo>
                  <a:lnTo>
                    <a:pt x="35" y="15"/>
                  </a:lnTo>
                  <a:lnTo>
                    <a:pt x="43" y="6"/>
                  </a:lnTo>
                  <a:lnTo>
                    <a:pt x="98" y="0"/>
                  </a:lnTo>
                  <a:lnTo>
                    <a:pt x="117" y="19"/>
                  </a:lnTo>
                  <a:lnTo>
                    <a:pt x="106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Freeform 47"/>
            <p:cNvSpPr>
              <a:spLocks/>
            </p:cNvSpPr>
            <p:nvPr/>
          </p:nvSpPr>
          <p:spPr bwMode="auto">
            <a:xfrm>
              <a:off x="887" y="3456"/>
              <a:ext cx="47" cy="12"/>
            </a:xfrm>
            <a:custGeom>
              <a:avLst/>
              <a:gdLst>
                <a:gd name="T0" fmla="*/ 12 w 93"/>
                <a:gd name="T1" fmla="*/ 3 h 23"/>
                <a:gd name="T2" fmla="*/ 9 w 93"/>
                <a:gd name="T3" fmla="*/ 3 h 23"/>
                <a:gd name="T4" fmla="*/ 8 w 93"/>
                <a:gd name="T5" fmla="*/ 2 h 23"/>
                <a:gd name="T6" fmla="*/ 1 w 93"/>
                <a:gd name="T7" fmla="*/ 1 h 23"/>
                <a:gd name="T8" fmla="*/ 0 w 93"/>
                <a:gd name="T9" fmla="*/ 1 h 23"/>
                <a:gd name="T10" fmla="*/ 1 w 93"/>
                <a:gd name="T11" fmla="*/ 0 h 23"/>
                <a:gd name="T12" fmla="*/ 6 w 93"/>
                <a:gd name="T13" fmla="*/ 1 h 23"/>
                <a:gd name="T14" fmla="*/ 12 w 93"/>
                <a:gd name="T15" fmla="*/ 3 h 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"/>
                <a:gd name="T25" fmla="*/ 0 h 23"/>
                <a:gd name="T26" fmla="*/ 93 w 93"/>
                <a:gd name="T27" fmla="*/ 23 h 2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" h="23">
                  <a:moveTo>
                    <a:pt x="93" y="23"/>
                  </a:moveTo>
                  <a:lnTo>
                    <a:pt x="65" y="19"/>
                  </a:lnTo>
                  <a:lnTo>
                    <a:pt x="59" y="12"/>
                  </a:lnTo>
                  <a:lnTo>
                    <a:pt x="4" y="4"/>
                  </a:lnTo>
                  <a:lnTo>
                    <a:pt x="0" y="6"/>
                  </a:lnTo>
                  <a:lnTo>
                    <a:pt x="4" y="0"/>
                  </a:lnTo>
                  <a:lnTo>
                    <a:pt x="46" y="4"/>
                  </a:lnTo>
                  <a:lnTo>
                    <a:pt x="93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Freeform 48"/>
            <p:cNvSpPr>
              <a:spLocks/>
            </p:cNvSpPr>
            <p:nvPr/>
          </p:nvSpPr>
          <p:spPr bwMode="auto">
            <a:xfrm>
              <a:off x="1303" y="3460"/>
              <a:ext cx="10" cy="8"/>
            </a:xfrm>
            <a:custGeom>
              <a:avLst/>
              <a:gdLst>
                <a:gd name="T0" fmla="*/ 3 w 20"/>
                <a:gd name="T1" fmla="*/ 1 h 17"/>
                <a:gd name="T2" fmla="*/ 0 w 20"/>
                <a:gd name="T3" fmla="*/ 2 h 17"/>
                <a:gd name="T4" fmla="*/ 1 w 20"/>
                <a:gd name="T5" fmla="*/ 0 h 17"/>
                <a:gd name="T6" fmla="*/ 1 w 20"/>
                <a:gd name="T7" fmla="*/ 0 h 17"/>
                <a:gd name="T8" fmla="*/ 3 w 20"/>
                <a:gd name="T9" fmla="*/ 1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20" y="9"/>
                  </a:moveTo>
                  <a:lnTo>
                    <a:pt x="0" y="17"/>
                  </a:lnTo>
                  <a:lnTo>
                    <a:pt x="5" y="0"/>
                  </a:lnTo>
                  <a:lnTo>
                    <a:pt x="12" y="0"/>
                  </a:lnTo>
                  <a:lnTo>
                    <a:pt x="2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Freeform 49"/>
            <p:cNvSpPr>
              <a:spLocks/>
            </p:cNvSpPr>
            <p:nvPr/>
          </p:nvSpPr>
          <p:spPr bwMode="auto">
            <a:xfrm>
              <a:off x="1420" y="3460"/>
              <a:ext cx="8" cy="10"/>
            </a:xfrm>
            <a:custGeom>
              <a:avLst/>
              <a:gdLst>
                <a:gd name="T0" fmla="*/ 0 w 15"/>
                <a:gd name="T1" fmla="*/ 0 h 21"/>
                <a:gd name="T2" fmla="*/ 1 w 15"/>
                <a:gd name="T3" fmla="*/ 0 h 21"/>
                <a:gd name="T4" fmla="*/ 2 w 15"/>
                <a:gd name="T5" fmla="*/ 2 h 21"/>
                <a:gd name="T6" fmla="*/ 0 w 15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21"/>
                <a:gd name="T14" fmla="*/ 15 w 15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21">
                  <a:moveTo>
                    <a:pt x="0" y="6"/>
                  </a:moveTo>
                  <a:lnTo>
                    <a:pt x="8" y="0"/>
                  </a:lnTo>
                  <a:lnTo>
                    <a:pt x="15" y="2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Freeform 50"/>
            <p:cNvSpPr>
              <a:spLocks/>
            </p:cNvSpPr>
            <p:nvPr/>
          </p:nvSpPr>
          <p:spPr bwMode="auto">
            <a:xfrm>
              <a:off x="650" y="3473"/>
              <a:ext cx="161" cy="232"/>
            </a:xfrm>
            <a:custGeom>
              <a:avLst/>
              <a:gdLst>
                <a:gd name="T0" fmla="*/ 40 w 322"/>
                <a:gd name="T1" fmla="*/ 3 h 463"/>
                <a:gd name="T2" fmla="*/ 31 w 322"/>
                <a:gd name="T3" fmla="*/ 2 h 463"/>
                <a:gd name="T4" fmla="*/ 23 w 322"/>
                <a:gd name="T5" fmla="*/ 5 h 463"/>
                <a:gd name="T6" fmla="*/ 17 w 322"/>
                <a:gd name="T7" fmla="*/ 8 h 463"/>
                <a:gd name="T8" fmla="*/ 18 w 322"/>
                <a:gd name="T9" fmla="*/ 10 h 463"/>
                <a:gd name="T10" fmla="*/ 30 w 322"/>
                <a:gd name="T11" fmla="*/ 9 h 463"/>
                <a:gd name="T12" fmla="*/ 20 w 322"/>
                <a:gd name="T13" fmla="*/ 10 h 463"/>
                <a:gd name="T14" fmla="*/ 9 w 322"/>
                <a:gd name="T15" fmla="*/ 16 h 463"/>
                <a:gd name="T16" fmla="*/ 11 w 322"/>
                <a:gd name="T17" fmla="*/ 18 h 463"/>
                <a:gd name="T18" fmla="*/ 24 w 322"/>
                <a:gd name="T19" fmla="*/ 15 h 463"/>
                <a:gd name="T20" fmla="*/ 25 w 322"/>
                <a:gd name="T21" fmla="*/ 16 h 463"/>
                <a:gd name="T22" fmla="*/ 10 w 322"/>
                <a:gd name="T23" fmla="*/ 20 h 463"/>
                <a:gd name="T24" fmla="*/ 5 w 322"/>
                <a:gd name="T25" fmla="*/ 24 h 463"/>
                <a:gd name="T26" fmla="*/ 7 w 322"/>
                <a:gd name="T27" fmla="*/ 25 h 463"/>
                <a:gd name="T28" fmla="*/ 16 w 322"/>
                <a:gd name="T29" fmla="*/ 22 h 463"/>
                <a:gd name="T30" fmla="*/ 19 w 322"/>
                <a:gd name="T31" fmla="*/ 23 h 463"/>
                <a:gd name="T32" fmla="*/ 4 w 322"/>
                <a:gd name="T33" fmla="*/ 29 h 463"/>
                <a:gd name="T34" fmla="*/ 1 w 322"/>
                <a:gd name="T35" fmla="*/ 32 h 463"/>
                <a:gd name="T36" fmla="*/ 5 w 322"/>
                <a:gd name="T37" fmla="*/ 35 h 463"/>
                <a:gd name="T38" fmla="*/ 3 w 322"/>
                <a:gd name="T39" fmla="*/ 37 h 463"/>
                <a:gd name="T40" fmla="*/ 1 w 322"/>
                <a:gd name="T41" fmla="*/ 39 h 463"/>
                <a:gd name="T42" fmla="*/ 9 w 322"/>
                <a:gd name="T43" fmla="*/ 41 h 463"/>
                <a:gd name="T44" fmla="*/ 16 w 322"/>
                <a:gd name="T45" fmla="*/ 36 h 463"/>
                <a:gd name="T46" fmla="*/ 7 w 322"/>
                <a:gd name="T47" fmla="*/ 43 h 463"/>
                <a:gd name="T48" fmla="*/ 3 w 322"/>
                <a:gd name="T49" fmla="*/ 46 h 463"/>
                <a:gd name="T50" fmla="*/ 10 w 322"/>
                <a:gd name="T51" fmla="*/ 46 h 463"/>
                <a:gd name="T52" fmla="*/ 10 w 322"/>
                <a:gd name="T53" fmla="*/ 48 h 463"/>
                <a:gd name="T54" fmla="*/ 17 w 322"/>
                <a:gd name="T55" fmla="*/ 49 h 463"/>
                <a:gd name="T56" fmla="*/ 13 w 322"/>
                <a:gd name="T57" fmla="*/ 51 h 463"/>
                <a:gd name="T58" fmla="*/ 23 w 322"/>
                <a:gd name="T59" fmla="*/ 51 h 463"/>
                <a:gd name="T60" fmla="*/ 30 w 322"/>
                <a:gd name="T61" fmla="*/ 53 h 463"/>
                <a:gd name="T62" fmla="*/ 23 w 322"/>
                <a:gd name="T63" fmla="*/ 56 h 463"/>
                <a:gd name="T64" fmla="*/ 28 w 322"/>
                <a:gd name="T65" fmla="*/ 58 h 463"/>
                <a:gd name="T66" fmla="*/ 20 w 322"/>
                <a:gd name="T67" fmla="*/ 57 h 463"/>
                <a:gd name="T68" fmla="*/ 22 w 322"/>
                <a:gd name="T69" fmla="*/ 55 h 463"/>
                <a:gd name="T70" fmla="*/ 18 w 322"/>
                <a:gd name="T71" fmla="*/ 54 h 463"/>
                <a:gd name="T72" fmla="*/ 11 w 322"/>
                <a:gd name="T73" fmla="*/ 50 h 463"/>
                <a:gd name="T74" fmla="*/ 9 w 322"/>
                <a:gd name="T75" fmla="*/ 49 h 463"/>
                <a:gd name="T76" fmla="*/ 3 w 322"/>
                <a:gd name="T77" fmla="*/ 47 h 463"/>
                <a:gd name="T78" fmla="*/ 1 w 322"/>
                <a:gd name="T79" fmla="*/ 46 h 463"/>
                <a:gd name="T80" fmla="*/ 5 w 322"/>
                <a:gd name="T81" fmla="*/ 43 h 463"/>
                <a:gd name="T82" fmla="*/ 1 w 322"/>
                <a:gd name="T83" fmla="*/ 40 h 463"/>
                <a:gd name="T84" fmla="*/ 1 w 322"/>
                <a:gd name="T85" fmla="*/ 38 h 463"/>
                <a:gd name="T86" fmla="*/ 1 w 322"/>
                <a:gd name="T87" fmla="*/ 33 h 463"/>
                <a:gd name="T88" fmla="*/ 0 w 322"/>
                <a:gd name="T89" fmla="*/ 31 h 463"/>
                <a:gd name="T90" fmla="*/ 5 w 322"/>
                <a:gd name="T91" fmla="*/ 26 h 463"/>
                <a:gd name="T92" fmla="*/ 3 w 322"/>
                <a:gd name="T93" fmla="*/ 23 h 463"/>
                <a:gd name="T94" fmla="*/ 9 w 322"/>
                <a:gd name="T95" fmla="*/ 18 h 463"/>
                <a:gd name="T96" fmla="*/ 9 w 322"/>
                <a:gd name="T97" fmla="*/ 14 h 463"/>
                <a:gd name="T98" fmla="*/ 14 w 322"/>
                <a:gd name="T99" fmla="*/ 9 h 463"/>
                <a:gd name="T100" fmla="*/ 28 w 322"/>
                <a:gd name="T101" fmla="*/ 4 h 463"/>
                <a:gd name="T102" fmla="*/ 22 w 322"/>
                <a:gd name="T103" fmla="*/ 3 h 463"/>
                <a:gd name="T104" fmla="*/ 29 w 322"/>
                <a:gd name="T105" fmla="*/ 0 h 463"/>
                <a:gd name="T106" fmla="*/ 39 w 322"/>
                <a:gd name="T107" fmla="*/ 2 h 46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22"/>
                <a:gd name="T163" fmla="*/ 0 h 463"/>
                <a:gd name="T164" fmla="*/ 322 w 322"/>
                <a:gd name="T165" fmla="*/ 463 h 46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22" h="463">
                  <a:moveTo>
                    <a:pt x="311" y="12"/>
                  </a:moveTo>
                  <a:lnTo>
                    <a:pt x="322" y="20"/>
                  </a:lnTo>
                  <a:lnTo>
                    <a:pt x="269" y="15"/>
                  </a:lnTo>
                  <a:lnTo>
                    <a:pt x="248" y="15"/>
                  </a:lnTo>
                  <a:lnTo>
                    <a:pt x="229" y="36"/>
                  </a:lnTo>
                  <a:lnTo>
                    <a:pt x="191" y="40"/>
                  </a:lnTo>
                  <a:lnTo>
                    <a:pt x="143" y="59"/>
                  </a:lnTo>
                  <a:lnTo>
                    <a:pt x="136" y="59"/>
                  </a:lnTo>
                  <a:lnTo>
                    <a:pt x="128" y="67"/>
                  </a:lnTo>
                  <a:lnTo>
                    <a:pt x="143" y="74"/>
                  </a:lnTo>
                  <a:lnTo>
                    <a:pt x="241" y="70"/>
                  </a:lnTo>
                  <a:lnTo>
                    <a:pt x="244" y="70"/>
                  </a:lnTo>
                  <a:lnTo>
                    <a:pt x="248" y="74"/>
                  </a:lnTo>
                  <a:lnTo>
                    <a:pt x="167" y="78"/>
                  </a:lnTo>
                  <a:lnTo>
                    <a:pt x="93" y="101"/>
                  </a:lnTo>
                  <a:lnTo>
                    <a:pt x="66" y="125"/>
                  </a:lnTo>
                  <a:lnTo>
                    <a:pt x="74" y="141"/>
                  </a:lnTo>
                  <a:lnTo>
                    <a:pt x="93" y="144"/>
                  </a:lnTo>
                  <a:lnTo>
                    <a:pt x="100" y="152"/>
                  </a:lnTo>
                  <a:lnTo>
                    <a:pt x="198" y="114"/>
                  </a:lnTo>
                  <a:lnTo>
                    <a:pt x="202" y="114"/>
                  </a:lnTo>
                  <a:lnTo>
                    <a:pt x="202" y="121"/>
                  </a:lnTo>
                  <a:lnTo>
                    <a:pt x="78" y="163"/>
                  </a:lnTo>
                  <a:lnTo>
                    <a:pt x="74" y="160"/>
                  </a:lnTo>
                  <a:lnTo>
                    <a:pt x="34" y="179"/>
                  </a:lnTo>
                  <a:lnTo>
                    <a:pt x="34" y="188"/>
                  </a:lnTo>
                  <a:lnTo>
                    <a:pt x="54" y="195"/>
                  </a:lnTo>
                  <a:lnTo>
                    <a:pt x="58" y="195"/>
                  </a:lnTo>
                  <a:lnTo>
                    <a:pt x="66" y="203"/>
                  </a:lnTo>
                  <a:lnTo>
                    <a:pt x="128" y="175"/>
                  </a:lnTo>
                  <a:lnTo>
                    <a:pt x="148" y="175"/>
                  </a:lnTo>
                  <a:lnTo>
                    <a:pt x="148" y="184"/>
                  </a:lnTo>
                  <a:lnTo>
                    <a:pt x="113" y="188"/>
                  </a:lnTo>
                  <a:lnTo>
                    <a:pt x="32" y="226"/>
                  </a:lnTo>
                  <a:lnTo>
                    <a:pt x="7" y="245"/>
                  </a:lnTo>
                  <a:lnTo>
                    <a:pt x="7" y="252"/>
                  </a:lnTo>
                  <a:lnTo>
                    <a:pt x="47" y="264"/>
                  </a:lnTo>
                  <a:lnTo>
                    <a:pt x="47" y="277"/>
                  </a:lnTo>
                  <a:lnTo>
                    <a:pt x="32" y="280"/>
                  </a:lnTo>
                  <a:lnTo>
                    <a:pt x="19" y="296"/>
                  </a:lnTo>
                  <a:lnTo>
                    <a:pt x="11" y="304"/>
                  </a:lnTo>
                  <a:lnTo>
                    <a:pt x="11" y="311"/>
                  </a:lnTo>
                  <a:lnTo>
                    <a:pt x="62" y="323"/>
                  </a:lnTo>
                  <a:lnTo>
                    <a:pt x="66" y="326"/>
                  </a:lnTo>
                  <a:lnTo>
                    <a:pt x="108" y="296"/>
                  </a:lnTo>
                  <a:lnTo>
                    <a:pt x="128" y="284"/>
                  </a:lnTo>
                  <a:lnTo>
                    <a:pt x="74" y="326"/>
                  </a:lnTo>
                  <a:lnTo>
                    <a:pt x="58" y="343"/>
                  </a:lnTo>
                  <a:lnTo>
                    <a:pt x="32" y="347"/>
                  </a:lnTo>
                  <a:lnTo>
                    <a:pt x="23" y="362"/>
                  </a:lnTo>
                  <a:lnTo>
                    <a:pt x="54" y="370"/>
                  </a:lnTo>
                  <a:lnTo>
                    <a:pt x="85" y="366"/>
                  </a:lnTo>
                  <a:lnTo>
                    <a:pt x="93" y="374"/>
                  </a:lnTo>
                  <a:lnTo>
                    <a:pt x="81" y="381"/>
                  </a:lnTo>
                  <a:lnTo>
                    <a:pt x="128" y="385"/>
                  </a:lnTo>
                  <a:lnTo>
                    <a:pt x="132" y="385"/>
                  </a:lnTo>
                  <a:lnTo>
                    <a:pt x="136" y="389"/>
                  </a:lnTo>
                  <a:lnTo>
                    <a:pt x="104" y="404"/>
                  </a:lnTo>
                  <a:lnTo>
                    <a:pt x="100" y="408"/>
                  </a:lnTo>
                  <a:lnTo>
                    <a:pt x="191" y="404"/>
                  </a:lnTo>
                  <a:lnTo>
                    <a:pt x="191" y="417"/>
                  </a:lnTo>
                  <a:lnTo>
                    <a:pt x="241" y="417"/>
                  </a:lnTo>
                  <a:lnTo>
                    <a:pt x="244" y="421"/>
                  </a:lnTo>
                  <a:lnTo>
                    <a:pt x="191" y="448"/>
                  </a:lnTo>
                  <a:lnTo>
                    <a:pt x="229" y="452"/>
                  </a:lnTo>
                  <a:lnTo>
                    <a:pt x="229" y="459"/>
                  </a:lnTo>
                  <a:lnTo>
                    <a:pt x="174" y="463"/>
                  </a:lnTo>
                  <a:lnTo>
                    <a:pt x="167" y="455"/>
                  </a:lnTo>
                  <a:lnTo>
                    <a:pt x="167" y="452"/>
                  </a:lnTo>
                  <a:lnTo>
                    <a:pt x="178" y="440"/>
                  </a:lnTo>
                  <a:lnTo>
                    <a:pt x="143" y="432"/>
                  </a:lnTo>
                  <a:lnTo>
                    <a:pt x="143" y="425"/>
                  </a:lnTo>
                  <a:lnTo>
                    <a:pt x="69" y="417"/>
                  </a:lnTo>
                  <a:lnTo>
                    <a:pt x="89" y="400"/>
                  </a:lnTo>
                  <a:lnTo>
                    <a:pt x="89" y="397"/>
                  </a:lnTo>
                  <a:lnTo>
                    <a:pt x="66" y="389"/>
                  </a:lnTo>
                  <a:lnTo>
                    <a:pt x="66" y="381"/>
                  </a:lnTo>
                  <a:lnTo>
                    <a:pt x="26" y="374"/>
                  </a:lnTo>
                  <a:lnTo>
                    <a:pt x="23" y="374"/>
                  </a:lnTo>
                  <a:lnTo>
                    <a:pt x="15" y="366"/>
                  </a:lnTo>
                  <a:lnTo>
                    <a:pt x="15" y="354"/>
                  </a:lnTo>
                  <a:lnTo>
                    <a:pt x="39" y="339"/>
                  </a:lnTo>
                  <a:lnTo>
                    <a:pt x="47" y="332"/>
                  </a:lnTo>
                  <a:lnTo>
                    <a:pt x="7" y="319"/>
                  </a:lnTo>
                  <a:lnTo>
                    <a:pt x="4" y="315"/>
                  </a:lnTo>
                  <a:lnTo>
                    <a:pt x="4" y="304"/>
                  </a:lnTo>
                  <a:lnTo>
                    <a:pt x="34" y="273"/>
                  </a:lnTo>
                  <a:lnTo>
                    <a:pt x="11" y="264"/>
                  </a:lnTo>
                  <a:lnTo>
                    <a:pt x="0" y="264"/>
                  </a:lnTo>
                  <a:lnTo>
                    <a:pt x="0" y="241"/>
                  </a:lnTo>
                  <a:lnTo>
                    <a:pt x="39" y="210"/>
                  </a:lnTo>
                  <a:lnTo>
                    <a:pt x="47" y="203"/>
                  </a:lnTo>
                  <a:lnTo>
                    <a:pt x="23" y="195"/>
                  </a:lnTo>
                  <a:lnTo>
                    <a:pt x="23" y="184"/>
                  </a:lnTo>
                  <a:lnTo>
                    <a:pt x="78" y="152"/>
                  </a:lnTo>
                  <a:lnTo>
                    <a:pt x="66" y="144"/>
                  </a:lnTo>
                  <a:lnTo>
                    <a:pt x="58" y="133"/>
                  </a:lnTo>
                  <a:lnTo>
                    <a:pt x="69" y="110"/>
                  </a:lnTo>
                  <a:lnTo>
                    <a:pt x="117" y="82"/>
                  </a:lnTo>
                  <a:lnTo>
                    <a:pt x="113" y="70"/>
                  </a:lnTo>
                  <a:lnTo>
                    <a:pt x="113" y="63"/>
                  </a:lnTo>
                  <a:lnTo>
                    <a:pt x="225" y="27"/>
                  </a:lnTo>
                  <a:lnTo>
                    <a:pt x="233" y="20"/>
                  </a:lnTo>
                  <a:lnTo>
                    <a:pt x="183" y="20"/>
                  </a:lnTo>
                  <a:lnTo>
                    <a:pt x="178" y="25"/>
                  </a:lnTo>
                  <a:lnTo>
                    <a:pt x="233" y="0"/>
                  </a:lnTo>
                  <a:lnTo>
                    <a:pt x="257" y="8"/>
                  </a:lnTo>
                  <a:lnTo>
                    <a:pt x="311" y="1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Freeform 51"/>
            <p:cNvSpPr>
              <a:spLocks/>
            </p:cNvSpPr>
            <p:nvPr/>
          </p:nvSpPr>
          <p:spPr bwMode="auto">
            <a:xfrm>
              <a:off x="1031" y="3473"/>
              <a:ext cx="70" cy="26"/>
            </a:xfrm>
            <a:custGeom>
              <a:avLst/>
              <a:gdLst>
                <a:gd name="T0" fmla="*/ 17 w 142"/>
                <a:gd name="T1" fmla="*/ 6 h 51"/>
                <a:gd name="T2" fmla="*/ 17 w 142"/>
                <a:gd name="T3" fmla="*/ 5 h 51"/>
                <a:gd name="T4" fmla="*/ 17 w 142"/>
                <a:gd name="T5" fmla="*/ 7 h 51"/>
                <a:gd name="T6" fmla="*/ 10 w 142"/>
                <a:gd name="T7" fmla="*/ 5 h 51"/>
                <a:gd name="T8" fmla="*/ 0 w 142"/>
                <a:gd name="T9" fmla="*/ 1 h 51"/>
                <a:gd name="T10" fmla="*/ 0 w 142"/>
                <a:gd name="T11" fmla="*/ 0 h 51"/>
                <a:gd name="T12" fmla="*/ 16 w 142"/>
                <a:gd name="T13" fmla="*/ 6 h 51"/>
                <a:gd name="T14" fmla="*/ 17 w 142"/>
                <a:gd name="T15" fmla="*/ 6 h 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2"/>
                <a:gd name="T25" fmla="*/ 0 h 51"/>
                <a:gd name="T26" fmla="*/ 142 w 142"/>
                <a:gd name="T27" fmla="*/ 51 h 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2" h="51">
                  <a:moveTo>
                    <a:pt x="137" y="42"/>
                  </a:moveTo>
                  <a:lnTo>
                    <a:pt x="142" y="40"/>
                  </a:lnTo>
                  <a:lnTo>
                    <a:pt x="142" y="51"/>
                  </a:lnTo>
                  <a:lnTo>
                    <a:pt x="87" y="40"/>
                  </a:lnTo>
                  <a:lnTo>
                    <a:pt x="4" y="8"/>
                  </a:lnTo>
                  <a:lnTo>
                    <a:pt x="0" y="0"/>
                  </a:lnTo>
                  <a:lnTo>
                    <a:pt x="133" y="42"/>
                  </a:lnTo>
                  <a:lnTo>
                    <a:pt x="137" y="4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Freeform 52"/>
            <p:cNvSpPr>
              <a:spLocks/>
            </p:cNvSpPr>
            <p:nvPr/>
          </p:nvSpPr>
          <p:spPr bwMode="auto">
            <a:xfrm>
              <a:off x="453" y="3487"/>
              <a:ext cx="59" cy="39"/>
            </a:xfrm>
            <a:custGeom>
              <a:avLst/>
              <a:gdLst>
                <a:gd name="T0" fmla="*/ 9 w 117"/>
                <a:gd name="T1" fmla="*/ 3 h 78"/>
                <a:gd name="T2" fmla="*/ 3 w 117"/>
                <a:gd name="T3" fmla="*/ 5 h 78"/>
                <a:gd name="T4" fmla="*/ 1 w 117"/>
                <a:gd name="T5" fmla="*/ 10 h 78"/>
                <a:gd name="T6" fmla="*/ 0 w 117"/>
                <a:gd name="T7" fmla="*/ 10 h 78"/>
                <a:gd name="T8" fmla="*/ 0 w 117"/>
                <a:gd name="T9" fmla="*/ 7 h 78"/>
                <a:gd name="T10" fmla="*/ 8 w 117"/>
                <a:gd name="T11" fmla="*/ 3 h 78"/>
                <a:gd name="T12" fmla="*/ 15 w 117"/>
                <a:gd name="T13" fmla="*/ 0 h 78"/>
                <a:gd name="T14" fmla="*/ 15 w 117"/>
                <a:gd name="T15" fmla="*/ 1 h 78"/>
                <a:gd name="T16" fmla="*/ 9 w 117"/>
                <a:gd name="T17" fmla="*/ 3 h 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7"/>
                <a:gd name="T28" fmla="*/ 0 h 78"/>
                <a:gd name="T29" fmla="*/ 117 w 117"/>
                <a:gd name="T30" fmla="*/ 78 h 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7" h="78">
                  <a:moveTo>
                    <a:pt x="69" y="24"/>
                  </a:moveTo>
                  <a:lnTo>
                    <a:pt x="23" y="47"/>
                  </a:lnTo>
                  <a:lnTo>
                    <a:pt x="4" y="78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58" y="24"/>
                  </a:lnTo>
                  <a:lnTo>
                    <a:pt x="117" y="0"/>
                  </a:lnTo>
                  <a:lnTo>
                    <a:pt x="117" y="9"/>
                  </a:lnTo>
                  <a:lnTo>
                    <a:pt x="69" y="2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Freeform 53"/>
            <p:cNvSpPr>
              <a:spLocks/>
            </p:cNvSpPr>
            <p:nvPr/>
          </p:nvSpPr>
          <p:spPr bwMode="auto">
            <a:xfrm>
              <a:off x="866" y="3489"/>
              <a:ext cx="52" cy="10"/>
            </a:xfrm>
            <a:custGeom>
              <a:avLst/>
              <a:gdLst>
                <a:gd name="T0" fmla="*/ 13 w 104"/>
                <a:gd name="T1" fmla="*/ 1 h 20"/>
                <a:gd name="T2" fmla="*/ 5 w 104"/>
                <a:gd name="T3" fmla="*/ 1 h 20"/>
                <a:gd name="T4" fmla="*/ 2 w 104"/>
                <a:gd name="T5" fmla="*/ 1 h 20"/>
                <a:gd name="T6" fmla="*/ 2 w 104"/>
                <a:gd name="T7" fmla="*/ 1 h 20"/>
                <a:gd name="T8" fmla="*/ 2 w 104"/>
                <a:gd name="T9" fmla="*/ 3 h 20"/>
                <a:gd name="T10" fmla="*/ 0 w 104"/>
                <a:gd name="T11" fmla="*/ 1 h 20"/>
                <a:gd name="T12" fmla="*/ 0 w 104"/>
                <a:gd name="T13" fmla="*/ 1 h 20"/>
                <a:gd name="T14" fmla="*/ 3 w 104"/>
                <a:gd name="T15" fmla="*/ 0 h 20"/>
                <a:gd name="T16" fmla="*/ 13 w 104"/>
                <a:gd name="T17" fmla="*/ 1 h 20"/>
                <a:gd name="T18" fmla="*/ 13 w 104"/>
                <a:gd name="T19" fmla="*/ 1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4"/>
                <a:gd name="T31" fmla="*/ 0 h 20"/>
                <a:gd name="T32" fmla="*/ 104 w 104"/>
                <a:gd name="T33" fmla="*/ 20 h 2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4" h="20">
                  <a:moveTo>
                    <a:pt x="104" y="11"/>
                  </a:moveTo>
                  <a:lnTo>
                    <a:pt x="39" y="9"/>
                  </a:lnTo>
                  <a:lnTo>
                    <a:pt x="15" y="5"/>
                  </a:lnTo>
                  <a:lnTo>
                    <a:pt x="11" y="5"/>
                  </a:lnTo>
                  <a:lnTo>
                    <a:pt x="11" y="20"/>
                  </a:lnTo>
                  <a:lnTo>
                    <a:pt x="0" y="11"/>
                  </a:lnTo>
                  <a:lnTo>
                    <a:pt x="0" y="9"/>
                  </a:lnTo>
                  <a:lnTo>
                    <a:pt x="30" y="0"/>
                  </a:lnTo>
                  <a:lnTo>
                    <a:pt x="102" y="9"/>
                  </a:lnTo>
                  <a:lnTo>
                    <a:pt x="104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Freeform 54"/>
            <p:cNvSpPr>
              <a:spLocks/>
            </p:cNvSpPr>
            <p:nvPr/>
          </p:nvSpPr>
          <p:spPr bwMode="auto">
            <a:xfrm>
              <a:off x="1206" y="3489"/>
              <a:ext cx="4" cy="19"/>
            </a:xfrm>
            <a:custGeom>
              <a:avLst/>
              <a:gdLst>
                <a:gd name="T0" fmla="*/ 0 w 9"/>
                <a:gd name="T1" fmla="*/ 4 h 39"/>
                <a:gd name="T2" fmla="*/ 0 w 9"/>
                <a:gd name="T3" fmla="*/ 4 h 39"/>
                <a:gd name="T4" fmla="*/ 0 w 9"/>
                <a:gd name="T5" fmla="*/ 0 h 39"/>
                <a:gd name="T6" fmla="*/ 1 w 9"/>
                <a:gd name="T7" fmla="*/ 1 h 39"/>
                <a:gd name="T8" fmla="*/ 0 w 9"/>
                <a:gd name="T9" fmla="*/ 4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39"/>
                <a:gd name="T17" fmla="*/ 9 w 9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39">
                  <a:moveTo>
                    <a:pt x="3" y="36"/>
                  </a:moveTo>
                  <a:lnTo>
                    <a:pt x="0" y="39"/>
                  </a:lnTo>
                  <a:lnTo>
                    <a:pt x="0" y="0"/>
                  </a:lnTo>
                  <a:lnTo>
                    <a:pt x="9" y="11"/>
                  </a:lnTo>
                  <a:lnTo>
                    <a:pt x="3" y="36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Freeform 55"/>
            <p:cNvSpPr>
              <a:spLocks/>
            </p:cNvSpPr>
            <p:nvPr/>
          </p:nvSpPr>
          <p:spPr bwMode="auto">
            <a:xfrm>
              <a:off x="1184" y="3495"/>
              <a:ext cx="13" cy="6"/>
            </a:xfrm>
            <a:custGeom>
              <a:avLst/>
              <a:gdLst>
                <a:gd name="T0" fmla="*/ 4 w 25"/>
                <a:gd name="T1" fmla="*/ 1 h 13"/>
                <a:gd name="T2" fmla="*/ 3 w 25"/>
                <a:gd name="T3" fmla="*/ 1 h 13"/>
                <a:gd name="T4" fmla="*/ 1 w 25"/>
                <a:gd name="T5" fmla="*/ 1 h 13"/>
                <a:gd name="T6" fmla="*/ 0 w 25"/>
                <a:gd name="T7" fmla="*/ 0 h 13"/>
                <a:gd name="T8" fmla="*/ 3 w 25"/>
                <a:gd name="T9" fmla="*/ 0 h 13"/>
                <a:gd name="T10" fmla="*/ 4 w 25"/>
                <a:gd name="T11" fmla="*/ 1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13"/>
                <a:gd name="T20" fmla="*/ 25 w 25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13">
                  <a:moveTo>
                    <a:pt x="25" y="9"/>
                  </a:moveTo>
                  <a:lnTo>
                    <a:pt x="17" y="13"/>
                  </a:lnTo>
                  <a:lnTo>
                    <a:pt x="5" y="13"/>
                  </a:lnTo>
                  <a:lnTo>
                    <a:pt x="0" y="0"/>
                  </a:lnTo>
                  <a:lnTo>
                    <a:pt x="21" y="4"/>
                  </a:lnTo>
                  <a:lnTo>
                    <a:pt x="25" y="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Freeform 56"/>
            <p:cNvSpPr>
              <a:spLocks/>
            </p:cNvSpPr>
            <p:nvPr/>
          </p:nvSpPr>
          <p:spPr bwMode="auto">
            <a:xfrm>
              <a:off x="1018" y="3501"/>
              <a:ext cx="50" cy="23"/>
            </a:xfrm>
            <a:custGeom>
              <a:avLst/>
              <a:gdLst>
                <a:gd name="T0" fmla="*/ 13 w 100"/>
                <a:gd name="T1" fmla="*/ 3 h 46"/>
                <a:gd name="T2" fmla="*/ 13 w 100"/>
                <a:gd name="T3" fmla="*/ 5 h 46"/>
                <a:gd name="T4" fmla="*/ 9 w 100"/>
                <a:gd name="T5" fmla="*/ 5 h 46"/>
                <a:gd name="T6" fmla="*/ 6 w 100"/>
                <a:gd name="T7" fmla="*/ 3 h 46"/>
                <a:gd name="T8" fmla="*/ 6 w 100"/>
                <a:gd name="T9" fmla="*/ 3 h 46"/>
                <a:gd name="T10" fmla="*/ 5 w 100"/>
                <a:gd name="T11" fmla="*/ 3 h 46"/>
                <a:gd name="T12" fmla="*/ 7 w 100"/>
                <a:gd name="T13" fmla="*/ 6 h 46"/>
                <a:gd name="T14" fmla="*/ 1 w 100"/>
                <a:gd name="T15" fmla="*/ 1 h 46"/>
                <a:gd name="T16" fmla="*/ 0 w 100"/>
                <a:gd name="T17" fmla="*/ 1 h 46"/>
                <a:gd name="T18" fmla="*/ 1 w 100"/>
                <a:gd name="T19" fmla="*/ 0 h 46"/>
                <a:gd name="T20" fmla="*/ 12 w 100"/>
                <a:gd name="T21" fmla="*/ 5 h 46"/>
                <a:gd name="T22" fmla="*/ 13 w 100"/>
                <a:gd name="T23" fmla="*/ 3 h 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0"/>
                <a:gd name="T37" fmla="*/ 0 h 46"/>
                <a:gd name="T38" fmla="*/ 100 w 100"/>
                <a:gd name="T39" fmla="*/ 46 h 4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0" h="46">
                  <a:moveTo>
                    <a:pt x="100" y="31"/>
                  </a:moveTo>
                  <a:lnTo>
                    <a:pt x="98" y="38"/>
                  </a:lnTo>
                  <a:lnTo>
                    <a:pt x="66" y="34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9" y="31"/>
                  </a:lnTo>
                  <a:lnTo>
                    <a:pt x="58" y="46"/>
                  </a:lnTo>
                  <a:lnTo>
                    <a:pt x="7" y="15"/>
                  </a:lnTo>
                  <a:lnTo>
                    <a:pt x="0" y="8"/>
                  </a:lnTo>
                  <a:lnTo>
                    <a:pt x="4" y="0"/>
                  </a:lnTo>
                  <a:lnTo>
                    <a:pt x="89" y="34"/>
                  </a:lnTo>
                  <a:lnTo>
                    <a:pt x="100" y="3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Freeform 57"/>
            <p:cNvSpPr>
              <a:spLocks/>
            </p:cNvSpPr>
            <p:nvPr/>
          </p:nvSpPr>
          <p:spPr bwMode="auto">
            <a:xfrm>
              <a:off x="1132" y="3508"/>
              <a:ext cx="60" cy="12"/>
            </a:xfrm>
            <a:custGeom>
              <a:avLst/>
              <a:gdLst>
                <a:gd name="T0" fmla="*/ 12 w 121"/>
                <a:gd name="T1" fmla="*/ 2 h 23"/>
                <a:gd name="T2" fmla="*/ 12 w 121"/>
                <a:gd name="T3" fmla="*/ 2 h 23"/>
                <a:gd name="T4" fmla="*/ 12 w 121"/>
                <a:gd name="T5" fmla="*/ 3 h 23"/>
                <a:gd name="T6" fmla="*/ 0 w 121"/>
                <a:gd name="T7" fmla="*/ 2 h 23"/>
                <a:gd name="T8" fmla="*/ 7 w 121"/>
                <a:gd name="T9" fmla="*/ 2 h 23"/>
                <a:gd name="T10" fmla="*/ 8 w 121"/>
                <a:gd name="T11" fmla="*/ 0 h 23"/>
                <a:gd name="T12" fmla="*/ 15 w 121"/>
                <a:gd name="T13" fmla="*/ 1 h 23"/>
                <a:gd name="T14" fmla="*/ 12 w 121"/>
                <a:gd name="T15" fmla="*/ 2 h 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1"/>
                <a:gd name="T25" fmla="*/ 0 h 23"/>
                <a:gd name="T26" fmla="*/ 121 w 121"/>
                <a:gd name="T27" fmla="*/ 23 h 2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1" h="23">
                  <a:moveTo>
                    <a:pt x="102" y="12"/>
                  </a:moveTo>
                  <a:lnTo>
                    <a:pt x="98" y="16"/>
                  </a:lnTo>
                  <a:lnTo>
                    <a:pt x="98" y="23"/>
                  </a:lnTo>
                  <a:lnTo>
                    <a:pt x="0" y="16"/>
                  </a:lnTo>
                  <a:lnTo>
                    <a:pt x="62" y="16"/>
                  </a:lnTo>
                  <a:lnTo>
                    <a:pt x="66" y="0"/>
                  </a:lnTo>
                  <a:lnTo>
                    <a:pt x="121" y="4"/>
                  </a:lnTo>
                  <a:lnTo>
                    <a:pt x="102" y="1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Freeform 58"/>
            <p:cNvSpPr>
              <a:spLocks/>
            </p:cNvSpPr>
            <p:nvPr/>
          </p:nvSpPr>
          <p:spPr bwMode="auto">
            <a:xfrm>
              <a:off x="848" y="3510"/>
              <a:ext cx="56" cy="12"/>
            </a:xfrm>
            <a:custGeom>
              <a:avLst/>
              <a:gdLst>
                <a:gd name="T0" fmla="*/ 13 w 113"/>
                <a:gd name="T1" fmla="*/ 1 h 23"/>
                <a:gd name="T2" fmla="*/ 3 w 113"/>
                <a:gd name="T3" fmla="*/ 2 h 23"/>
                <a:gd name="T4" fmla="*/ 3 w 113"/>
                <a:gd name="T5" fmla="*/ 1 h 23"/>
                <a:gd name="T6" fmla="*/ 1 w 113"/>
                <a:gd name="T7" fmla="*/ 3 h 23"/>
                <a:gd name="T8" fmla="*/ 0 w 113"/>
                <a:gd name="T9" fmla="*/ 3 h 23"/>
                <a:gd name="T10" fmla="*/ 0 w 113"/>
                <a:gd name="T11" fmla="*/ 3 h 23"/>
                <a:gd name="T12" fmla="*/ 0 w 113"/>
                <a:gd name="T13" fmla="*/ 2 h 23"/>
                <a:gd name="T14" fmla="*/ 5 w 113"/>
                <a:gd name="T15" fmla="*/ 0 h 23"/>
                <a:gd name="T16" fmla="*/ 14 w 113"/>
                <a:gd name="T17" fmla="*/ 0 h 23"/>
                <a:gd name="T18" fmla="*/ 13 w 113"/>
                <a:gd name="T19" fmla="*/ 1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3"/>
                <a:gd name="T31" fmla="*/ 0 h 23"/>
                <a:gd name="T32" fmla="*/ 113 w 113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3" h="23">
                  <a:moveTo>
                    <a:pt x="106" y="8"/>
                  </a:moveTo>
                  <a:lnTo>
                    <a:pt x="28" y="12"/>
                  </a:lnTo>
                  <a:lnTo>
                    <a:pt x="24" y="8"/>
                  </a:lnTo>
                  <a:lnTo>
                    <a:pt x="9" y="23"/>
                  </a:lnTo>
                  <a:lnTo>
                    <a:pt x="5" y="23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47" y="0"/>
                  </a:lnTo>
                  <a:lnTo>
                    <a:pt x="113" y="0"/>
                  </a:lnTo>
                  <a:lnTo>
                    <a:pt x="106" y="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Freeform 59"/>
            <p:cNvSpPr>
              <a:spLocks/>
            </p:cNvSpPr>
            <p:nvPr/>
          </p:nvSpPr>
          <p:spPr bwMode="auto">
            <a:xfrm>
              <a:off x="479" y="3515"/>
              <a:ext cx="13" cy="11"/>
            </a:xfrm>
            <a:custGeom>
              <a:avLst/>
              <a:gdLst>
                <a:gd name="T0" fmla="*/ 0 w 28"/>
                <a:gd name="T1" fmla="*/ 2 h 23"/>
                <a:gd name="T2" fmla="*/ 0 w 28"/>
                <a:gd name="T3" fmla="*/ 2 h 23"/>
                <a:gd name="T4" fmla="*/ 2 w 28"/>
                <a:gd name="T5" fmla="*/ 0 h 23"/>
                <a:gd name="T6" fmla="*/ 3 w 28"/>
                <a:gd name="T7" fmla="*/ 0 h 23"/>
                <a:gd name="T8" fmla="*/ 0 w 28"/>
                <a:gd name="T9" fmla="*/ 2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23"/>
                <a:gd name="T17" fmla="*/ 28 w 28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23">
                  <a:moveTo>
                    <a:pt x="4" y="23"/>
                  </a:moveTo>
                  <a:lnTo>
                    <a:pt x="0" y="19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4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Freeform 60"/>
            <p:cNvSpPr>
              <a:spLocks/>
            </p:cNvSpPr>
            <p:nvPr/>
          </p:nvSpPr>
          <p:spPr bwMode="auto">
            <a:xfrm>
              <a:off x="829" y="3528"/>
              <a:ext cx="52" cy="29"/>
            </a:xfrm>
            <a:custGeom>
              <a:avLst/>
              <a:gdLst>
                <a:gd name="T0" fmla="*/ 6 w 104"/>
                <a:gd name="T1" fmla="*/ 2 h 57"/>
                <a:gd name="T2" fmla="*/ 5 w 104"/>
                <a:gd name="T3" fmla="*/ 2 h 57"/>
                <a:gd name="T4" fmla="*/ 10 w 104"/>
                <a:gd name="T5" fmla="*/ 3 h 57"/>
                <a:gd name="T6" fmla="*/ 11 w 104"/>
                <a:gd name="T7" fmla="*/ 3 h 57"/>
                <a:gd name="T8" fmla="*/ 7 w 104"/>
                <a:gd name="T9" fmla="*/ 5 h 57"/>
                <a:gd name="T10" fmla="*/ 2 w 104"/>
                <a:gd name="T11" fmla="*/ 6 h 57"/>
                <a:gd name="T12" fmla="*/ 1 w 104"/>
                <a:gd name="T13" fmla="*/ 8 h 57"/>
                <a:gd name="T14" fmla="*/ 0 w 104"/>
                <a:gd name="T15" fmla="*/ 7 h 57"/>
                <a:gd name="T16" fmla="*/ 0 w 104"/>
                <a:gd name="T17" fmla="*/ 6 h 57"/>
                <a:gd name="T18" fmla="*/ 5 w 104"/>
                <a:gd name="T19" fmla="*/ 4 h 57"/>
                <a:gd name="T20" fmla="*/ 3 w 104"/>
                <a:gd name="T21" fmla="*/ 3 h 57"/>
                <a:gd name="T22" fmla="*/ 3 w 104"/>
                <a:gd name="T23" fmla="*/ 1 h 57"/>
                <a:gd name="T24" fmla="*/ 7 w 104"/>
                <a:gd name="T25" fmla="*/ 0 h 57"/>
                <a:gd name="T26" fmla="*/ 13 w 104"/>
                <a:gd name="T27" fmla="*/ 0 h 57"/>
                <a:gd name="T28" fmla="*/ 6 w 104"/>
                <a:gd name="T29" fmla="*/ 2 h 5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4"/>
                <a:gd name="T46" fmla="*/ 0 h 57"/>
                <a:gd name="T47" fmla="*/ 104 w 104"/>
                <a:gd name="T48" fmla="*/ 57 h 5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4" h="57">
                  <a:moveTo>
                    <a:pt x="43" y="11"/>
                  </a:moveTo>
                  <a:lnTo>
                    <a:pt x="38" y="15"/>
                  </a:lnTo>
                  <a:lnTo>
                    <a:pt x="74" y="19"/>
                  </a:lnTo>
                  <a:lnTo>
                    <a:pt x="85" y="19"/>
                  </a:lnTo>
                  <a:lnTo>
                    <a:pt x="54" y="34"/>
                  </a:lnTo>
                  <a:lnTo>
                    <a:pt x="15" y="46"/>
                  </a:lnTo>
                  <a:lnTo>
                    <a:pt x="3" y="57"/>
                  </a:lnTo>
                  <a:lnTo>
                    <a:pt x="0" y="53"/>
                  </a:lnTo>
                  <a:lnTo>
                    <a:pt x="0" y="46"/>
                  </a:lnTo>
                  <a:lnTo>
                    <a:pt x="38" y="27"/>
                  </a:lnTo>
                  <a:lnTo>
                    <a:pt x="22" y="19"/>
                  </a:lnTo>
                  <a:lnTo>
                    <a:pt x="22" y="6"/>
                  </a:lnTo>
                  <a:lnTo>
                    <a:pt x="54" y="0"/>
                  </a:lnTo>
                  <a:lnTo>
                    <a:pt x="104" y="0"/>
                  </a:lnTo>
                  <a:lnTo>
                    <a:pt x="43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Freeform 61"/>
            <p:cNvSpPr>
              <a:spLocks/>
            </p:cNvSpPr>
            <p:nvPr/>
          </p:nvSpPr>
          <p:spPr bwMode="auto">
            <a:xfrm>
              <a:off x="1016" y="3530"/>
              <a:ext cx="7" cy="2"/>
            </a:xfrm>
            <a:custGeom>
              <a:avLst/>
              <a:gdLst>
                <a:gd name="T0" fmla="*/ 0 w 15"/>
                <a:gd name="T1" fmla="*/ 0 h 2"/>
                <a:gd name="T2" fmla="*/ 1 w 15"/>
                <a:gd name="T3" fmla="*/ 2 h 2"/>
                <a:gd name="T4" fmla="*/ 0 w 15"/>
                <a:gd name="T5" fmla="*/ 0 h 2"/>
                <a:gd name="T6" fmla="*/ 0 60000 65536"/>
                <a:gd name="T7" fmla="*/ 0 60000 65536"/>
                <a:gd name="T8" fmla="*/ 0 60000 65536"/>
                <a:gd name="T9" fmla="*/ 0 w 15"/>
                <a:gd name="T10" fmla="*/ 0 h 2"/>
                <a:gd name="T11" fmla="*/ 15 w 15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">
                  <a:moveTo>
                    <a:pt x="0" y="0"/>
                  </a:moveTo>
                  <a:lnTo>
                    <a:pt x="1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Freeform 62"/>
            <p:cNvSpPr>
              <a:spLocks/>
            </p:cNvSpPr>
            <p:nvPr/>
          </p:nvSpPr>
          <p:spPr bwMode="auto">
            <a:xfrm>
              <a:off x="1414" y="3532"/>
              <a:ext cx="53" cy="13"/>
            </a:xfrm>
            <a:custGeom>
              <a:avLst/>
              <a:gdLst>
                <a:gd name="T0" fmla="*/ 13 w 105"/>
                <a:gd name="T1" fmla="*/ 2 h 28"/>
                <a:gd name="T2" fmla="*/ 3 w 105"/>
                <a:gd name="T3" fmla="*/ 3 h 28"/>
                <a:gd name="T4" fmla="*/ 1 w 105"/>
                <a:gd name="T5" fmla="*/ 3 h 28"/>
                <a:gd name="T6" fmla="*/ 0 w 105"/>
                <a:gd name="T7" fmla="*/ 3 h 28"/>
                <a:gd name="T8" fmla="*/ 12 w 105"/>
                <a:gd name="T9" fmla="*/ 0 h 28"/>
                <a:gd name="T10" fmla="*/ 14 w 105"/>
                <a:gd name="T11" fmla="*/ 0 h 28"/>
                <a:gd name="T12" fmla="*/ 13 w 105"/>
                <a:gd name="T13" fmla="*/ 2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5"/>
                <a:gd name="T22" fmla="*/ 0 h 28"/>
                <a:gd name="T23" fmla="*/ 105 w 105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5" h="28">
                  <a:moveTo>
                    <a:pt x="101" y="21"/>
                  </a:moveTo>
                  <a:lnTo>
                    <a:pt x="20" y="28"/>
                  </a:lnTo>
                  <a:lnTo>
                    <a:pt x="4" y="28"/>
                  </a:lnTo>
                  <a:lnTo>
                    <a:pt x="0" y="25"/>
                  </a:lnTo>
                  <a:lnTo>
                    <a:pt x="89" y="0"/>
                  </a:lnTo>
                  <a:lnTo>
                    <a:pt x="105" y="0"/>
                  </a:lnTo>
                  <a:lnTo>
                    <a:pt x="101" y="21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Freeform 63"/>
            <p:cNvSpPr>
              <a:spLocks/>
            </p:cNvSpPr>
            <p:nvPr/>
          </p:nvSpPr>
          <p:spPr bwMode="auto">
            <a:xfrm>
              <a:off x="981" y="3542"/>
              <a:ext cx="44" cy="13"/>
            </a:xfrm>
            <a:custGeom>
              <a:avLst/>
              <a:gdLst>
                <a:gd name="T0" fmla="*/ 11 w 89"/>
                <a:gd name="T1" fmla="*/ 3 h 26"/>
                <a:gd name="T2" fmla="*/ 8 w 89"/>
                <a:gd name="T3" fmla="*/ 3 h 26"/>
                <a:gd name="T4" fmla="*/ 3 w 89"/>
                <a:gd name="T5" fmla="*/ 1 h 26"/>
                <a:gd name="T6" fmla="*/ 1 w 89"/>
                <a:gd name="T7" fmla="*/ 1 h 26"/>
                <a:gd name="T8" fmla="*/ 1 w 89"/>
                <a:gd name="T9" fmla="*/ 3 h 26"/>
                <a:gd name="T10" fmla="*/ 0 w 89"/>
                <a:gd name="T11" fmla="*/ 1 h 26"/>
                <a:gd name="T12" fmla="*/ 0 w 89"/>
                <a:gd name="T13" fmla="*/ 0 h 26"/>
                <a:gd name="T14" fmla="*/ 10 w 89"/>
                <a:gd name="T15" fmla="*/ 3 h 26"/>
                <a:gd name="T16" fmla="*/ 11 w 89"/>
                <a:gd name="T17" fmla="*/ 3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"/>
                <a:gd name="T28" fmla="*/ 0 h 26"/>
                <a:gd name="T29" fmla="*/ 89 w 89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" h="26">
                  <a:moveTo>
                    <a:pt x="89" y="26"/>
                  </a:moveTo>
                  <a:lnTo>
                    <a:pt x="66" y="23"/>
                  </a:lnTo>
                  <a:lnTo>
                    <a:pt x="26" y="7"/>
                  </a:lnTo>
                  <a:lnTo>
                    <a:pt x="15" y="7"/>
                  </a:lnTo>
                  <a:lnTo>
                    <a:pt x="11" y="19"/>
                  </a:lnTo>
                  <a:lnTo>
                    <a:pt x="0" y="7"/>
                  </a:lnTo>
                  <a:lnTo>
                    <a:pt x="4" y="0"/>
                  </a:lnTo>
                  <a:lnTo>
                    <a:pt x="81" y="19"/>
                  </a:lnTo>
                  <a:lnTo>
                    <a:pt x="89" y="2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Freeform 64"/>
            <p:cNvSpPr>
              <a:spLocks/>
            </p:cNvSpPr>
            <p:nvPr/>
          </p:nvSpPr>
          <p:spPr bwMode="auto">
            <a:xfrm>
              <a:off x="1264" y="3544"/>
              <a:ext cx="31" cy="8"/>
            </a:xfrm>
            <a:custGeom>
              <a:avLst/>
              <a:gdLst>
                <a:gd name="T0" fmla="*/ 8 w 62"/>
                <a:gd name="T1" fmla="*/ 1 h 15"/>
                <a:gd name="T2" fmla="*/ 8 w 62"/>
                <a:gd name="T3" fmla="*/ 2 h 15"/>
                <a:gd name="T4" fmla="*/ 3 w 62"/>
                <a:gd name="T5" fmla="*/ 2 h 15"/>
                <a:gd name="T6" fmla="*/ 0 w 62"/>
                <a:gd name="T7" fmla="*/ 1 h 15"/>
                <a:gd name="T8" fmla="*/ 0 w 62"/>
                <a:gd name="T9" fmla="*/ 0 h 15"/>
                <a:gd name="T10" fmla="*/ 8 w 62"/>
                <a:gd name="T11" fmla="*/ 1 h 15"/>
                <a:gd name="T12" fmla="*/ 8 w 62"/>
                <a:gd name="T13" fmla="*/ 1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15"/>
                <a:gd name="T23" fmla="*/ 62 w 62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15">
                  <a:moveTo>
                    <a:pt x="62" y="7"/>
                  </a:moveTo>
                  <a:lnTo>
                    <a:pt x="62" y="15"/>
                  </a:lnTo>
                  <a:lnTo>
                    <a:pt x="19" y="11"/>
                  </a:lnTo>
                  <a:lnTo>
                    <a:pt x="0" y="3"/>
                  </a:lnTo>
                  <a:lnTo>
                    <a:pt x="0" y="0"/>
                  </a:lnTo>
                  <a:lnTo>
                    <a:pt x="58" y="3"/>
                  </a:lnTo>
                  <a:lnTo>
                    <a:pt x="62" y="7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Freeform 65"/>
            <p:cNvSpPr>
              <a:spLocks/>
            </p:cNvSpPr>
            <p:nvPr/>
          </p:nvSpPr>
          <p:spPr bwMode="auto">
            <a:xfrm>
              <a:off x="436" y="3545"/>
              <a:ext cx="47" cy="46"/>
            </a:xfrm>
            <a:custGeom>
              <a:avLst/>
              <a:gdLst>
                <a:gd name="T0" fmla="*/ 2 w 93"/>
                <a:gd name="T1" fmla="*/ 10 h 90"/>
                <a:gd name="T2" fmla="*/ 0 w 93"/>
                <a:gd name="T3" fmla="*/ 12 h 90"/>
                <a:gd name="T4" fmla="*/ 2 w 93"/>
                <a:gd name="T5" fmla="*/ 8 h 90"/>
                <a:gd name="T6" fmla="*/ 11 w 93"/>
                <a:gd name="T7" fmla="*/ 1 h 90"/>
                <a:gd name="T8" fmla="*/ 12 w 93"/>
                <a:gd name="T9" fmla="*/ 0 h 90"/>
                <a:gd name="T10" fmla="*/ 11 w 93"/>
                <a:gd name="T11" fmla="*/ 2 h 90"/>
                <a:gd name="T12" fmla="*/ 2 w 93"/>
                <a:gd name="T13" fmla="*/ 10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90"/>
                <a:gd name="T23" fmla="*/ 93 w 93"/>
                <a:gd name="T24" fmla="*/ 90 h 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90">
                  <a:moveTo>
                    <a:pt x="11" y="74"/>
                  </a:moveTo>
                  <a:lnTo>
                    <a:pt x="0" y="90"/>
                  </a:lnTo>
                  <a:lnTo>
                    <a:pt x="11" y="63"/>
                  </a:lnTo>
                  <a:lnTo>
                    <a:pt x="85" y="4"/>
                  </a:lnTo>
                  <a:lnTo>
                    <a:pt x="93" y="0"/>
                  </a:lnTo>
                  <a:lnTo>
                    <a:pt x="81" y="12"/>
                  </a:lnTo>
                  <a:lnTo>
                    <a:pt x="11" y="7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Freeform 66"/>
            <p:cNvSpPr>
              <a:spLocks/>
            </p:cNvSpPr>
            <p:nvPr/>
          </p:nvSpPr>
          <p:spPr bwMode="auto">
            <a:xfrm>
              <a:off x="1517" y="3547"/>
              <a:ext cx="31" cy="5"/>
            </a:xfrm>
            <a:custGeom>
              <a:avLst/>
              <a:gdLst>
                <a:gd name="T0" fmla="*/ 0 w 63"/>
                <a:gd name="T1" fmla="*/ 0 h 8"/>
                <a:gd name="T2" fmla="*/ 7 w 63"/>
                <a:gd name="T3" fmla="*/ 2 h 8"/>
                <a:gd name="T4" fmla="*/ 0 w 63"/>
                <a:gd name="T5" fmla="*/ 0 h 8"/>
                <a:gd name="T6" fmla="*/ 0 60000 65536"/>
                <a:gd name="T7" fmla="*/ 0 60000 65536"/>
                <a:gd name="T8" fmla="*/ 0 60000 65536"/>
                <a:gd name="T9" fmla="*/ 0 w 63"/>
                <a:gd name="T10" fmla="*/ 0 h 8"/>
                <a:gd name="T11" fmla="*/ 63 w 63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" h="8">
                  <a:moveTo>
                    <a:pt x="0" y="0"/>
                  </a:moveTo>
                  <a:lnTo>
                    <a:pt x="6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Freeform 67"/>
            <p:cNvSpPr>
              <a:spLocks/>
            </p:cNvSpPr>
            <p:nvPr/>
          </p:nvSpPr>
          <p:spPr bwMode="auto">
            <a:xfrm>
              <a:off x="1424" y="3550"/>
              <a:ext cx="31" cy="4"/>
            </a:xfrm>
            <a:custGeom>
              <a:avLst/>
              <a:gdLst>
                <a:gd name="T0" fmla="*/ 7 w 62"/>
                <a:gd name="T1" fmla="*/ 1 h 8"/>
                <a:gd name="T2" fmla="*/ 0 w 62"/>
                <a:gd name="T3" fmla="*/ 1 h 8"/>
                <a:gd name="T4" fmla="*/ 0 w 62"/>
                <a:gd name="T5" fmla="*/ 0 h 8"/>
                <a:gd name="T6" fmla="*/ 8 w 62"/>
                <a:gd name="T7" fmla="*/ 0 h 8"/>
                <a:gd name="T8" fmla="*/ 7 w 62"/>
                <a:gd name="T9" fmla="*/ 1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8"/>
                <a:gd name="T17" fmla="*/ 62 w 6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8">
                  <a:moveTo>
                    <a:pt x="54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62" y="0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Freeform 68"/>
            <p:cNvSpPr>
              <a:spLocks/>
            </p:cNvSpPr>
            <p:nvPr/>
          </p:nvSpPr>
          <p:spPr bwMode="auto">
            <a:xfrm>
              <a:off x="1286" y="3557"/>
              <a:ext cx="9" cy="4"/>
            </a:xfrm>
            <a:custGeom>
              <a:avLst/>
              <a:gdLst>
                <a:gd name="T0" fmla="*/ 2 w 20"/>
                <a:gd name="T1" fmla="*/ 1 h 8"/>
                <a:gd name="T2" fmla="*/ 1 w 20"/>
                <a:gd name="T3" fmla="*/ 1 h 8"/>
                <a:gd name="T4" fmla="*/ 0 w 20"/>
                <a:gd name="T5" fmla="*/ 1 h 8"/>
                <a:gd name="T6" fmla="*/ 0 w 20"/>
                <a:gd name="T7" fmla="*/ 0 h 8"/>
                <a:gd name="T8" fmla="*/ 1 w 20"/>
                <a:gd name="T9" fmla="*/ 0 h 8"/>
                <a:gd name="T10" fmla="*/ 2 w 20"/>
                <a:gd name="T11" fmla="*/ 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8"/>
                <a:gd name="T20" fmla="*/ 20 w 20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8">
                  <a:moveTo>
                    <a:pt x="20" y="4"/>
                  </a:moveTo>
                  <a:lnTo>
                    <a:pt x="13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16" y="0"/>
                  </a:lnTo>
                  <a:lnTo>
                    <a:pt x="20" y="4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Freeform 69"/>
            <p:cNvSpPr>
              <a:spLocks/>
            </p:cNvSpPr>
            <p:nvPr/>
          </p:nvSpPr>
          <p:spPr bwMode="auto">
            <a:xfrm>
              <a:off x="1424" y="3559"/>
              <a:ext cx="15" cy="4"/>
            </a:xfrm>
            <a:custGeom>
              <a:avLst/>
              <a:gdLst>
                <a:gd name="T0" fmla="*/ 3 w 31"/>
                <a:gd name="T1" fmla="*/ 1 h 8"/>
                <a:gd name="T2" fmla="*/ 0 w 31"/>
                <a:gd name="T3" fmla="*/ 0 h 8"/>
                <a:gd name="T4" fmla="*/ 3 w 31"/>
                <a:gd name="T5" fmla="*/ 0 h 8"/>
                <a:gd name="T6" fmla="*/ 3 w 31"/>
                <a:gd name="T7" fmla="*/ 1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"/>
                <a:gd name="T13" fmla="*/ 0 h 8"/>
                <a:gd name="T14" fmla="*/ 31 w 31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" h="8">
                  <a:moveTo>
                    <a:pt x="31" y="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8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Freeform 70"/>
            <p:cNvSpPr>
              <a:spLocks/>
            </p:cNvSpPr>
            <p:nvPr/>
          </p:nvSpPr>
          <p:spPr bwMode="auto">
            <a:xfrm>
              <a:off x="815" y="3567"/>
              <a:ext cx="54" cy="31"/>
            </a:xfrm>
            <a:custGeom>
              <a:avLst/>
              <a:gdLst>
                <a:gd name="T0" fmla="*/ 14 w 108"/>
                <a:gd name="T1" fmla="*/ 1 h 61"/>
                <a:gd name="T2" fmla="*/ 7 w 108"/>
                <a:gd name="T3" fmla="*/ 3 h 61"/>
                <a:gd name="T4" fmla="*/ 1 w 108"/>
                <a:gd name="T5" fmla="*/ 7 h 61"/>
                <a:gd name="T6" fmla="*/ 1 w 108"/>
                <a:gd name="T7" fmla="*/ 7 h 61"/>
                <a:gd name="T8" fmla="*/ 2 w 108"/>
                <a:gd name="T9" fmla="*/ 8 h 61"/>
                <a:gd name="T10" fmla="*/ 1 w 108"/>
                <a:gd name="T11" fmla="*/ 8 h 61"/>
                <a:gd name="T12" fmla="*/ 0 w 108"/>
                <a:gd name="T13" fmla="*/ 8 h 61"/>
                <a:gd name="T14" fmla="*/ 0 w 108"/>
                <a:gd name="T15" fmla="*/ 6 h 61"/>
                <a:gd name="T16" fmla="*/ 5 w 108"/>
                <a:gd name="T17" fmla="*/ 3 h 61"/>
                <a:gd name="T18" fmla="*/ 13 w 108"/>
                <a:gd name="T19" fmla="*/ 0 h 61"/>
                <a:gd name="T20" fmla="*/ 14 w 108"/>
                <a:gd name="T21" fmla="*/ 0 h 61"/>
                <a:gd name="T22" fmla="*/ 14 w 108"/>
                <a:gd name="T23" fmla="*/ 1 h 6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8"/>
                <a:gd name="T37" fmla="*/ 0 h 61"/>
                <a:gd name="T38" fmla="*/ 108 w 108"/>
                <a:gd name="T39" fmla="*/ 61 h 6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8" h="61">
                  <a:moveTo>
                    <a:pt x="108" y="2"/>
                  </a:moveTo>
                  <a:lnTo>
                    <a:pt x="54" y="19"/>
                  </a:lnTo>
                  <a:lnTo>
                    <a:pt x="6" y="49"/>
                  </a:lnTo>
                  <a:lnTo>
                    <a:pt x="6" y="53"/>
                  </a:lnTo>
                  <a:lnTo>
                    <a:pt x="11" y="57"/>
                  </a:lnTo>
                  <a:lnTo>
                    <a:pt x="2" y="61"/>
                  </a:lnTo>
                  <a:lnTo>
                    <a:pt x="0" y="57"/>
                  </a:lnTo>
                  <a:lnTo>
                    <a:pt x="0" y="46"/>
                  </a:lnTo>
                  <a:lnTo>
                    <a:pt x="38" y="19"/>
                  </a:lnTo>
                  <a:lnTo>
                    <a:pt x="104" y="0"/>
                  </a:lnTo>
                  <a:lnTo>
                    <a:pt x="108" y="0"/>
                  </a:lnTo>
                  <a:lnTo>
                    <a:pt x="108" y="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Freeform 71"/>
            <p:cNvSpPr>
              <a:spLocks/>
            </p:cNvSpPr>
            <p:nvPr/>
          </p:nvSpPr>
          <p:spPr bwMode="auto">
            <a:xfrm>
              <a:off x="967" y="3567"/>
              <a:ext cx="56" cy="14"/>
            </a:xfrm>
            <a:custGeom>
              <a:avLst/>
              <a:gdLst>
                <a:gd name="T0" fmla="*/ 14 w 112"/>
                <a:gd name="T1" fmla="*/ 2 h 27"/>
                <a:gd name="T2" fmla="*/ 14 w 112"/>
                <a:gd name="T3" fmla="*/ 2 h 27"/>
                <a:gd name="T4" fmla="*/ 14 w 112"/>
                <a:gd name="T5" fmla="*/ 3 h 27"/>
                <a:gd name="T6" fmla="*/ 14 w 112"/>
                <a:gd name="T7" fmla="*/ 4 h 27"/>
                <a:gd name="T8" fmla="*/ 9 w 112"/>
                <a:gd name="T9" fmla="*/ 1 h 27"/>
                <a:gd name="T10" fmla="*/ 4 w 112"/>
                <a:gd name="T11" fmla="*/ 1 h 27"/>
                <a:gd name="T12" fmla="*/ 4 w 112"/>
                <a:gd name="T13" fmla="*/ 1 h 27"/>
                <a:gd name="T14" fmla="*/ 2 w 112"/>
                <a:gd name="T15" fmla="*/ 1 h 27"/>
                <a:gd name="T16" fmla="*/ 2 w 112"/>
                <a:gd name="T17" fmla="*/ 2 h 27"/>
                <a:gd name="T18" fmla="*/ 0 w 112"/>
                <a:gd name="T19" fmla="*/ 2 h 27"/>
                <a:gd name="T20" fmla="*/ 0 w 112"/>
                <a:gd name="T21" fmla="*/ 0 h 27"/>
                <a:gd name="T22" fmla="*/ 10 w 112"/>
                <a:gd name="T23" fmla="*/ 1 h 27"/>
                <a:gd name="T24" fmla="*/ 14 w 112"/>
                <a:gd name="T25" fmla="*/ 2 h 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2"/>
                <a:gd name="T40" fmla="*/ 0 h 27"/>
                <a:gd name="T41" fmla="*/ 112 w 112"/>
                <a:gd name="T42" fmla="*/ 27 h 2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2" h="27">
                  <a:moveTo>
                    <a:pt x="105" y="15"/>
                  </a:moveTo>
                  <a:lnTo>
                    <a:pt x="108" y="15"/>
                  </a:lnTo>
                  <a:lnTo>
                    <a:pt x="112" y="19"/>
                  </a:lnTo>
                  <a:lnTo>
                    <a:pt x="112" y="27"/>
                  </a:lnTo>
                  <a:lnTo>
                    <a:pt x="66" y="7"/>
                  </a:lnTo>
                  <a:lnTo>
                    <a:pt x="31" y="7"/>
                  </a:lnTo>
                  <a:lnTo>
                    <a:pt x="27" y="2"/>
                  </a:lnTo>
                  <a:lnTo>
                    <a:pt x="16" y="2"/>
                  </a:lnTo>
                  <a:lnTo>
                    <a:pt x="11" y="11"/>
                  </a:lnTo>
                  <a:lnTo>
                    <a:pt x="0" y="11"/>
                  </a:lnTo>
                  <a:lnTo>
                    <a:pt x="0" y="0"/>
                  </a:lnTo>
                  <a:lnTo>
                    <a:pt x="74" y="2"/>
                  </a:lnTo>
                  <a:lnTo>
                    <a:pt x="105" y="15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Freeform 72"/>
            <p:cNvSpPr>
              <a:spLocks/>
            </p:cNvSpPr>
            <p:nvPr/>
          </p:nvSpPr>
          <p:spPr bwMode="auto">
            <a:xfrm>
              <a:off x="1421" y="3567"/>
              <a:ext cx="9" cy="6"/>
            </a:xfrm>
            <a:custGeom>
              <a:avLst/>
              <a:gdLst>
                <a:gd name="T0" fmla="*/ 3 w 16"/>
                <a:gd name="T1" fmla="*/ 2 h 11"/>
                <a:gd name="T2" fmla="*/ 0 w 16"/>
                <a:gd name="T3" fmla="*/ 0 h 11"/>
                <a:gd name="T4" fmla="*/ 2 w 16"/>
                <a:gd name="T5" fmla="*/ 1 h 11"/>
                <a:gd name="T6" fmla="*/ 3 w 16"/>
                <a:gd name="T7" fmla="*/ 2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11"/>
                <a:gd name="T14" fmla="*/ 16 w 16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11">
                  <a:moveTo>
                    <a:pt x="16" y="11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16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Freeform 73"/>
            <p:cNvSpPr>
              <a:spLocks/>
            </p:cNvSpPr>
            <p:nvPr/>
          </p:nvSpPr>
          <p:spPr bwMode="auto">
            <a:xfrm>
              <a:off x="448" y="3575"/>
              <a:ext cx="15" cy="17"/>
            </a:xfrm>
            <a:custGeom>
              <a:avLst/>
              <a:gdLst>
                <a:gd name="T0" fmla="*/ 1 w 30"/>
                <a:gd name="T1" fmla="*/ 3 h 34"/>
                <a:gd name="T2" fmla="*/ 0 w 30"/>
                <a:gd name="T3" fmla="*/ 4 h 34"/>
                <a:gd name="T4" fmla="*/ 1 w 30"/>
                <a:gd name="T5" fmla="*/ 1 h 34"/>
                <a:gd name="T6" fmla="*/ 3 w 30"/>
                <a:gd name="T7" fmla="*/ 0 h 34"/>
                <a:gd name="T8" fmla="*/ 4 w 30"/>
                <a:gd name="T9" fmla="*/ 0 h 34"/>
                <a:gd name="T10" fmla="*/ 1 w 30"/>
                <a:gd name="T11" fmla="*/ 3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34"/>
                <a:gd name="T20" fmla="*/ 30 w 3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34">
                  <a:moveTo>
                    <a:pt x="2" y="31"/>
                  </a:moveTo>
                  <a:lnTo>
                    <a:pt x="0" y="34"/>
                  </a:lnTo>
                  <a:lnTo>
                    <a:pt x="2" y="15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Freeform 74"/>
            <p:cNvSpPr>
              <a:spLocks/>
            </p:cNvSpPr>
            <p:nvPr/>
          </p:nvSpPr>
          <p:spPr bwMode="auto">
            <a:xfrm>
              <a:off x="965" y="3587"/>
              <a:ext cx="46" cy="4"/>
            </a:xfrm>
            <a:custGeom>
              <a:avLst/>
              <a:gdLst>
                <a:gd name="T0" fmla="*/ 5 w 93"/>
                <a:gd name="T1" fmla="*/ 1 h 8"/>
                <a:gd name="T2" fmla="*/ 1 w 93"/>
                <a:gd name="T3" fmla="*/ 1 h 8"/>
                <a:gd name="T4" fmla="*/ 0 w 93"/>
                <a:gd name="T5" fmla="*/ 1 h 8"/>
                <a:gd name="T6" fmla="*/ 9 w 93"/>
                <a:gd name="T7" fmla="*/ 1 h 8"/>
                <a:gd name="T8" fmla="*/ 9 w 93"/>
                <a:gd name="T9" fmla="*/ 0 h 8"/>
                <a:gd name="T10" fmla="*/ 11 w 93"/>
                <a:gd name="T11" fmla="*/ 1 h 8"/>
                <a:gd name="T12" fmla="*/ 5 w 93"/>
                <a:gd name="T13" fmla="*/ 1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8"/>
                <a:gd name="T23" fmla="*/ 93 w 93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8">
                  <a:moveTo>
                    <a:pt x="46" y="8"/>
                  </a:moveTo>
                  <a:lnTo>
                    <a:pt x="12" y="4"/>
                  </a:lnTo>
                  <a:lnTo>
                    <a:pt x="0" y="4"/>
                  </a:lnTo>
                  <a:lnTo>
                    <a:pt x="74" y="8"/>
                  </a:lnTo>
                  <a:lnTo>
                    <a:pt x="78" y="0"/>
                  </a:lnTo>
                  <a:lnTo>
                    <a:pt x="93" y="8"/>
                  </a:lnTo>
                  <a:lnTo>
                    <a:pt x="46" y="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Freeform 75"/>
            <p:cNvSpPr>
              <a:spLocks/>
            </p:cNvSpPr>
            <p:nvPr/>
          </p:nvSpPr>
          <p:spPr bwMode="auto">
            <a:xfrm>
              <a:off x="1348" y="3587"/>
              <a:ext cx="23" cy="9"/>
            </a:xfrm>
            <a:custGeom>
              <a:avLst/>
              <a:gdLst>
                <a:gd name="T0" fmla="*/ 5 w 47"/>
                <a:gd name="T1" fmla="*/ 1 h 19"/>
                <a:gd name="T2" fmla="*/ 2 w 47"/>
                <a:gd name="T3" fmla="*/ 2 h 19"/>
                <a:gd name="T4" fmla="*/ 0 w 47"/>
                <a:gd name="T5" fmla="*/ 2 h 19"/>
                <a:gd name="T6" fmla="*/ 0 w 47"/>
                <a:gd name="T7" fmla="*/ 1 h 19"/>
                <a:gd name="T8" fmla="*/ 1 w 47"/>
                <a:gd name="T9" fmla="*/ 0 h 19"/>
                <a:gd name="T10" fmla="*/ 4 w 47"/>
                <a:gd name="T11" fmla="*/ 0 h 19"/>
                <a:gd name="T12" fmla="*/ 5 w 47"/>
                <a:gd name="T13" fmla="*/ 1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19"/>
                <a:gd name="T23" fmla="*/ 47 w 47"/>
                <a:gd name="T24" fmla="*/ 19 h 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19">
                  <a:moveTo>
                    <a:pt x="47" y="11"/>
                  </a:moveTo>
                  <a:lnTo>
                    <a:pt x="19" y="19"/>
                  </a:lnTo>
                  <a:lnTo>
                    <a:pt x="4" y="19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39" y="4"/>
                  </a:lnTo>
                  <a:lnTo>
                    <a:pt x="47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Freeform 76"/>
            <p:cNvSpPr>
              <a:spLocks/>
            </p:cNvSpPr>
            <p:nvPr/>
          </p:nvSpPr>
          <p:spPr bwMode="auto">
            <a:xfrm>
              <a:off x="677" y="3589"/>
              <a:ext cx="31" cy="26"/>
            </a:xfrm>
            <a:custGeom>
              <a:avLst/>
              <a:gdLst>
                <a:gd name="T0" fmla="*/ 1 w 63"/>
                <a:gd name="T1" fmla="*/ 4 h 54"/>
                <a:gd name="T2" fmla="*/ 0 w 63"/>
                <a:gd name="T3" fmla="*/ 6 h 54"/>
                <a:gd name="T4" fmla="*/ 1 w 63"/>
                <a:gd name="T5" fmla="*/ 3 h 54"/>
                <a:gd name="T6" fmla="*/ 6 w 63"/>
                <a:gd name="T7" fmla="*/ 0 h 54"/>
                <a:gd name="T8" fmla="*/ 7 w 63"/>
                <a:gd name="T9" fmla="*/ 0 h 54"/>
                <a:gd name="T10" fmla="*/ 1 w 63"/>
                <a:gd name="T11" fmla="*/ 4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54"/>
                <a:gd name="T20" fmla="*/ 63 w 63"/>
                <a:gd name="T21" fmla="*/ 54 h 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54">
                  <a:moveTo>
                    <a:pt x="15" y="34"/>
                  </a:moveTo>
                  <a:lnTo>
                    <a:pt x="0" y="54"/>
                  </a:lnTo>
                  <a:lnTo>
                    <a:pt x="12" y="32"/>
                  </a:lnTo>
                  <a:lnTo>
                    <a:pt x="54" y="0"/>
                  </a:lnTo>
                  <a:lnTo>
                    <a:pt x="63" y="0"/>
                  </a:lnTo>
                  <a:lnTo>
                    <a:pt x="15" y="3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Freeform 77"/>
            <p:cNvSpPr>
              <a:spLocks/>
            </p:cNvSpPr>
            <p:nvPr/>
          </p:nvSpPr>
          <p:spPr bwMode="auto">
            <a:xfrm>
              <a:off x="821" y="3596"/>
              <a:ext cx="33" cy="60"/>
            </a:xfrm>
            <a:custGeom>
              <a:avLst/>
              <a:gdLst>
                <a:gd name="T0" fmla="*/ 9 w 65"/>
                <a:gd name="T1" fmla="*/ 0 h 121"/>
                <a:gd name="T2" fmla="*/ 3 w 65"/>
                <a:gd name="T3" fmla="*/ 4 h 121"/>
                <a:gd name="T4" fmla="*/ 0 w 65"/>
                <a:gd name="T5" fmla="*/ 9 h 121"/>
                <a:gd name="T6" fmla="*/ 1 w 65"/>
                <a:gd name="T7" fmla="*/ 9 h 121"/>
                <a:gd name="T8" fmla="*/ 1 w 65"/>
                <a:gd name="T9" fmla="*/ 15 h 121"/>
                <a:gd name="T10" fmla="*/ 0 w 65"/>
                <a:gd name="T11" fmla="*/ 15 h 121"/>
                <a:gd name="T12" fmla="*/ 0 w 65"/>
                <a:gd name="T13" fmla="*/ 7 h 121"/>
                <a:gd name="T14" fmla="*/ 2 w 65"/>
                <a:gd name="T15" fmla="*/ 4 h 121"/>
                <a:gd name="T16" fmla="*/ 7 w 65"/>
                <a:gd name="T17" fmla="*/ 0 h 121"/>
                <a:gd name="T18" fmla="*/ 6 w 65"/>
                <a:gd name="T19" fmla="*/ 0 h 121"/>
                <a:gd name="T20" fmla="*/ 7 w 65"/>
                <a:gd name="T21" fmla="*/ 0 h 121"/>
                <a:gd name="T22" fmla="*/ 9 w 65"/>
                <a:gd name="T23" fmla="*/ 0 h 1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5"/>
                <a:gd name="T37" fmla="*/ 0 h 121"/>
                <a:gd name="T38" fmla="*/ 65 w 65"/>
                <a:gd name="T39" fmla="*/ 121 h 12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5" h="121">
                  <a:moveTo>
                    <a:pt x="65" y="4"/>
                  </a:moveTo>
                  <a:lnTo>
                    <a:pt x="19" y="39"/>
                  </a:lnTo>
                  <a:lnTo>
                    <a:pt x="0" y="78"/>
                  </a:lnTo>
                  <a:lnTo>
                    <a:pt x="4" y="78"/>
                  </a:lnTo>
                  <a:lnTo>
                    <a:pt x="4" y="121"/>
                  </a:lnTo>
                  <a:lnTo>
                    <a:pt x="0" y="121"/>
                  </a:lnTo>
                  <a:lnTo>
                    <a:pt x="0" y="59"/>
                  </a:lnTo>
                  <a:lnTo>
                    <a:pt x="16" y="32"/>
                  </a:lnTo>
                  <a:lnTo>
                    <a:pt x="50" y="7"/>
                  </a:lnTo>
                  <a:lnTo>
                    <a:pt x="46" y="0"/>
                  </a:lnTo>
                  <a:lnTo>
                    <a:pt x="54" y="4"/>
                  </a:lnTo>
                  <a:lnTo>
                    <a:pt x="65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Freeform 78"/>
            <p:cNvSpPr>
              <a:spLocks/>
            </p:cNvSpPr>
            <p:nvPr/>
          </p:nvSpPr>
          <p:spPr bwMode="auto">
            <a:xfrm>
              <a:off x="409" y="3610"/>
              <a:ext cx="39" cy="53"/>
            </a:xfrm>
            <a:custGeom>
              <a:avLst/>
              <a:gdLst>
                <a:gd name="T0" fmla="*/ 8 w 79"/>
                <a:gd name="T1" fmla="*/ 2 h 105"/>
                <a:gd name="T2" fmla="*/ 8 w 79"/>
                <a:gd name="T3" fmla="*/ 4 h 105"/>
                <a:gd name="T4" fmla="*/ 4 w 79"/>
                <a:gd name="T5" fmla="*/ 9 h 105"/>
                <a:gd name="T6" fmla="*/ 4 w 79"/>
                <a:gd name="T7" fmla="*/ 10 h 105"/>
                <a:gd name="T8" fmla="*/ 0 w 79"/>
                <a:gd name="T9" fmla="*/ 14 h 105"/>
                <a:gd name="T10" fmla="*/ 7 w 79"/>
                <a:gd name="T11" fmla="*/ 4 h 105"/>
                <a:gd name="T12" fmla="*/ 7 w 79"/>
                <a:gd name="T13" fmla="*/ 4 h 105"/>
                <a:gd name="T14" fmla="*/ 2 w 79"/>
                <a:gd name="T15" fmla="*/ 7 h 105"/>
                <a:gd name="T16" fmla="*/ 2 w 79"/>
                <a:gd name="T17" fmla="*/ 6 h 105"/>
                <a:gd name="T18" fmla="*/ 8 w 79"/>
                <a:gd name="T19" fmla="*/ 0 h 105"/>
                <a:gd name="T20" fmla="*/ 9 w 79"/>
                <a:gd name="T21" fmla="*/ 0 h 105"/>
                <a:gd name="T22" fmla="*/ 8 w 79"/>
                <a:gd name="T23" fmla="*/ 2 h 10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9"/>
                <a:gd name="T37" fmla="*/ 0 h 105"/>
                <a:gd name="T38" fmla="*/ 79 w 79"/>
                <a:gd name="T39" fmla="*/ 105 h 10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9" h="105">
                  <a:moveTo>
                    <a:pt x="66" y="16"/>
                  </a:moveTo>
                  <a:lnTo>
                    <a:pt x="70" y="27"/>
                  </a:lnTo>
                  <a:lnTo>
                    <a:pt x="32" y="70"/>
                  </a:lnTo>
                  <a:lnTo>
                    <a:pt x="35" y="74"/>
                  </a:lnTo>
                  <a:lnTo>
                    <a:pt x="0" y="105"/>
                  </a:lnTo>
                  <a:lnTo>
                    <a:pt x="62" y="31"/>
                  </a:lnTo>
                  <a:lnTo>
                    <a:pt x="59" y="27"/>
                  </a:lnTo>
                  <a:lnTo>
                    <a:pt x="20" y="53"/>
                  </a:lnTo>
                  <a:lnTo>
                    <a:pt x="20" y="42"/>
                  </a:lnTo>
                  <a:lnTo>
                    <a:pt x="70" y="0"/>
                  </a:lnTo>
                  <a:lnTo>
                    <a:pt x="79" y="0"/>
                  </a:lnTo>
                  <a:lnTo>
                    <a:pt x="66" y="1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Freeform 79"/>
            <p:cNvSpPr>
              <a:spLocks/>
            </p:cNvSpPr>
            <p:nvPr/>
          </p:nvSpPr>
          <p:spPr bwMode="auto">
            <a:xfrm>
              <a:off x="1276" y="3610"/>
              <a:ext cx="35" cy="27"/>
            </a:xfrm>
            <a:custGeom>
              <a:avLst/>
              <a:gdLst>
                <a:gd name="T0" fmla="*/ 7 w 70"/>
                <a:gd name="T1" fmla="*/ 2 h 53"/>
                <a:gd name="T2" fmla="*/ 9 w 70"/>
                <a:gd name="T3" fmla="*/ 2 h 53"/>
                <a:gd name="T4" fmla="*/ 6 w 70"/>
                <a:gd name="T5" fmla="*/ 4 h 53"/>
                <a:gd name="T6" fmla="*/ 4 w 70"/>
                <a:gd name="T7" fmla="*/ 6 h 53"/>
                <a:gd name="T8" fmla="*/ 3 w 70"/>
                <a:gd name="T9" fmla="*/ 6 h 53"/>
                <a:gd name="T10" fmla="*/ 2 w 70"/>
                <a:gd name="T11" fmla="*/ 5 h 53"/>
                <a:gd name="T12" fmla="*/ 1 w 70"/>
                <a:gd name="T13" fmla="*/ 7 h 53"/>
                <a:gd name="T14" fmla="*/ 0 w 70"/>
                <a:gd name="T15" fmla="*/ 7 h 53"/>
                <a:gd name="T16" fmla="*/ 5 w 70"/>
                <a:gd name="T17" fmla="*/ 0 h 53"/>
                <a:gd name="T18" fmla="*/ 5 w 70"/>
                <a:gd name="T19" fmla="*/ 3 h 53"/>
                <a:gd name="T20" fmla="*/ 7 w 70"/>
                <a:gd name="T21" fmla="*/ 2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53"/>
                <a:gd name="T35" fmla="*/ 70 w 70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53">
                  <a:moveTo>
                    <a:pt x="59" y="11"/>
                  </a:moveTo>
                  <a:lnTo>
                    <a:pt x="70" y="11"/>
                  </a:lnTo>
                  <a:lnTo>
                    <a:pt x="54" y="31"/>
                  </a:lnTo>
                  <a:lnTo>
                    <a:pt x="39" y="46"/>
                  </a:lnTo>
                  <a:lnTo>
                    <a:pt x="28" y="46"/>
                  </a:lnTo>
                  <a:lnTo>
                    <a:pt x="19" y="38"/>
                  </a:lnTo>
                  <a:lnTo>
                    <a:pt x="4" y="53"/>
                  </a:lnTo>
                  <a:lnTo>
                    <a:pt x="0" y="50"/>
                  </a:lnTo>
                  <a:lnTo>
                    <a:pt x="43" y="0"/>
                  </a:lnTo>
                  <a:lnTo>
                    <a:pt x="47" y="19"/>
                  </a:lnTo>
                  <a:lnTo>
                    <a:pt x="59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Freeform 80"/>
            <p:cNvSpPr>
              <a:spLocks/>
            </p:cNvSpPr>
            <p:nvPr/>
          </p:nvSpPr>
          <p:spPr bwMode="auto">
            <a:xfrm>
              <a:off x="957" y="3615"/>
              <a:ext cx="12" cy="3"/>
            </a:xfrm>
            <a:custGeom>
              <a:avLst/>
              <a:gdLst>
                <a:gd name="T0" fmla="*/ 0 w 23"/>
                <a:gd name="T1" fmla="*/ 0 h 5"/>
                <a:gd name="T2" fmla="*/ 3 w 23"/>
                <a:gd name="T3" fmla="*/ 1 h 5"/>
                <a:gd name="T4" fmla="*/ 0 w 23"/>
                <a:gd name="T5" fmla="*/ 0 h 5"/>
                <a:gd name="T6" fmla="*/ 0 60000 65536"/>
                <a:gd name="T7" fmla="*/ 0 60000 65536"/>
                <a:gd name="T8" fmla="*/ 0 60000 65536"/>
                <a:gd name="T9" fmla="*/ 0 w 23"/>
                <a:gd name="T10" fmla="*/ 0 h 5"/>
                <a:gd name="T11" fmla="*/ 23 w 23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" h="5">
                  <a:moveTo>
                    <a:pt x="0" y="0"/>
                  </a:moveTo>
                  <a:lnTo>
                    <a:pt x="2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Freeform 81"/>
            <p:cNvSpPr>
              <a:spLocks/>
            </p:cNvSpPr>
            <p:nvPr/>
          </p:nvSpPr>
          <p:spPr bwMode="auto">
            <a:xfrm>
              <a:off x="1346" y="3615"/>
              <a:ext cx="16" cy="30"/>
            </a:xfrm>
            <a:custGeom>
              <a:avLst/>
              <a:gdLst>
                <a:gd name="T0" fmla="*/ 1 w 32"/>
                <a:gd name="T1" fmla="*/ 8 h 59"/>
                <a:gd name="T2" fmla="*/ 1 w 32"/>
                <a:gd name="T3" fmla="*/ 6 h 59"/>
                <a:gd name="T4" fmla="*/ 0 w 32"/>
                <a:gd name="T5" fmla="*/ 5 h 59"/>
                <a:gd name="T6" fmla="*/ 0 w 32"/>
                <a:gd name="T7" fmla="*/ 2 h 59"/>
                <a:gd name="T8" fmla="*/ 1 w 32"/>
                <a:gd name="T9" fmla="*/ 4 h 59"/>
                <a:gd name="T10" fmla="*/ 4 w 32"/>
                <a:gd name="T11" fmla="*/ 0 h 59"/>
                <a:gd name="T12" fmla="*/ 4 w 32"/>
                <a:gd name="T13" fmla="*/ 3 h 59"/>
                <a:gd name="T14" fmla="*/ 1 w 32"/>
                <a:gd name="T15" fmla="*/ 8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59"/>
                <a:gd name="T26" fmla="*/ 32 w 32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59">
                  <a:moveTo>
                    <a:pt x="15" y="59"/>
                  </a:moveTo>
                  <a:lnTo>
                    <a:pt x="15" y="42"/>
                  </a:lnTo>
                  <a:lnTo>
                    <a:pt x="0" y="39"/>
                  </a:lnTo>
                  <a:lnTo>
                    <a:pt x="0" y="12"/>
                  </a:lnTo>
                  <a:lnTo>
                    <a:pt x="12" y="27"/>
                  </a:lnTo>
                  <a:lnTo>
                    <a:pt x="32" y="0"/>
                  </a:lnTo>
                  <a:lnTo>
                    <a:pt x="32" y="20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Freeform 82"/>
            <p:cNvSpPr>
              <a:spLocks/>
            </p:cNvSpPr>
            <p:nvPr/>
          </p:nvSpPr>
          <p:spPr bwMode="auto">
            <a:xfrm>
              <a:off x="948" y="3618"/>
              <a:ext cx="7" cy="1"/>
            </a:xfrm>
            <a:custGeom>
              <a:avLst/>
              <a:gdLst>
                <a:gd name="T0" fmla="*/ 0 w 15"/>
                <a:gd name="T1" fmla="*/ 0 h 1"/>
                <a:gd name="T2" fmla="*/ 1 w 15"/>
                <a:gd name="T3" fmla="*/ 0 h 1"/>
                <a:gd name="T4" fmla="*/ 0 w 15"/>
                <a:gd name="T5" fmla="*/ 0 h 1"/>
                <a:gd name="T6" fmla="*/ 0 60000 65536"/>
                <a:gd name="T7" fmla="*/ 0 60000 65536"/>
                <a:gd name="T8" fmla="*/ 0 60000 65536"/>
                <a:gd name="T9" fmla="*/ 0 w 15"/>
                <a:gd name="T10" fmla="*/ 0 h 1"/>
                <a:gd name="T11" fmla="*/ 15 w 1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Freeform 83"/>
            <p:cNvSpPr>
              <a:spLocks/>
            </p:cNvSpPr>
            <p:nvPr/>
          </p:nvSpPr>
          <p:spPr bwMode="auto">
            <a:xfrm>
              <a:off x="1307" y="3619"/>
              <a:ext cx="22" cy="24"/>
            </a:xfrm>
            <a:custGeom>
              <a:avLst/>
              <a:gdLst>
                <a:gd name="T0" fmla="*/ 6 w 44"/>
                <a:gd name="T1" fmla="*/ 2 h 47"/>
                <a:gd name="T2" fmla="*/ 3 w 44"/>
                <a:gd name="T3" fmla="*/ 4 h 47"/>
                <a:gd name="T4" fmla="*/ 1 w 44"/>
                <a:gd name="T5" fmla="*/ 6 h 47"/>
                <a:gd name="T6" fmla="*/ 0 w 44"/>
                <a:gd name="T7" fmla="*/ 6 h 47"/>
                <a:gd name="T8" fmla="*/ 0 w 44"/>
                <a:gd name="T9" fmla="*/ 4 h 47"/>
                <a:gd name="T10" fmla="*/ 5 w 44"/>
                <a:gd name="T11" fmla="*/ 0 h 47"/>
                <a:gd name="T12" fmla="*/ 6 w 44"/>
                <a:gd name="T13" fmla="*/ 0 h 47"/>
                <a:gd name="T14" fmla="*/ 6 w 44"/>
                <a:gd name="T15" fmla="*/ 2 h 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"/>
                <a:gd name="T25" fmla="*/ 0 h 47"/>
                <a:gd name="T26" fmla="*/ 44 w 44"/>
                <a:gd name="T27" fmla="*/ 47 h 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" h="47">
                  <a:moveTo>
                    <a:pt x="44" y="12"/>
                  </a:moveTo>
                  <a:lnTo>
                    <a:pt x="19" y="31"/>
                  </a:lnTo>
                  <a:lnTo>
                    <a:pt x="4" y="47"/>
                  </a:lnTo>
                  <a:lnTo>
                    <a:pt x="0" y="42"/>
                  </a:lnTo>
                  <a:lnTo>
                    <a:pt x="0" y="31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4" y="1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Freeform 84"/>
            <p:cNvSpPr>
              <a:spLocks/>
            </p:cNvSpPr>
            <p:nvPr/>
          </p:nvSpPr>
          <p:spPr bwMode="auto">
            <a:xfrm>
              <a:off x="1323" y="3622"/>
              <a:ext cx="16" cy="19"/>
            </a:xfrm>
            <a:custGeom>
              <a:avLst/>
              <a:gdLst>
                <a:gd name="T0" fmla="*/ 3 w 32"/>
                <a:gd name="T1" fmla="*/ 2 h 38"/>
                <a:gd name="T2" fmla="*/ 1 w 32"/>
                <a:gd name="T3" fmla="*/ 5 h 38"/>
                <a:gd name="T4" fmla="*/ 0 w 32"/>
                <a:gd name="T5" fmla="*/ 3 h 38"/>
                <a:gd name="T6" fmla="*/ 3 w 32"/>
                <a:gd name="T7" fmla="*/ 0 h 38"/>
                <a:gd name="T8" fmla="*/ 4 w 32"/>
                <a:gd name="T9" fmla="*/ 1 h 38"/>
                <a:gd name="T10" fmla="*/ 3 w 32"/>
                <a:gd name="T11" fmla="*/ 2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38"/>
                <a:gd name="T20" fmla="*/ 32 w 32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38">
                  <a:moveTo>
                    <a:pt x="28" y="19"/>
                  </a:moveTo>
                  <a:lnTo>
                    <a:pt x="9" y="38"/>
                  </a:lnTo>
                  <a:lnTo>
                    <a:pt x="0" y="30"/>
                  </a:lnTo>
                  <a:lnTo>
                    <a:pt x="28" y="0"/>
                  </a:lnTo>
                  <a:lnTo>
                    <a:pt x="32" y="4"/>
                  </a:lnTo>
                  <a:lnTo>
                    <a:pt x="28" y="1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Freeform 85"/>
            <p:cNvSpPr>
              <a:spLocks/>
            </p:cNvSpPr>
            <p:nvPr/>
          </p:nvSpPr>
          <p:spPr bwMode="auto">
            <a:xfrm>
              <a:off x="1229" y="3631"/>
              <a:ext cx="40" cy="32"/>
            </a:xfrm>
            <a:custGeom>
              <a:avLst/>
              <a:gdLst>
                <a:gd name="T0" fmla="*/ 5 w 78"/>
                <a:gd name="T1" fmla="*/ 5 h 63"/>
                <a:gd name="T2" fmla="*/ 6 w 78"/>
                <a:gd name="T3" fmla="*/ 5 h 63"/>
                <a:gd name="T4" fmla="*/ 3 w 78"/>
                <a:gd name="T5" fmla="*/ 8 h 63"/>
                <a:gd name="T6" fmla="*/ 2 w 78"/>
                <a:gd name="T7" fmla="*/ 8 h 63"/>
                <a:gd name="T8" fmla="*/ 3 w 78"/>
                <a:gd name="T9" fmla="*/ 7 h 63"/>
                <a:gd name="T10" fmla="*/ 0 w 78"/>
                <a:gd name="T11" fmla="*/ 6 h 63"/>
                <a:gd name="T12" fmla="*/ 10 w 78"/>
                <a:gd name="T13" fmla="*/ 0 h 63"/>
                <a:gd name="T14" fmla="*/ 11 w 78"/>
                <a:gd name="T15" fmla="*/ 1 h 63"/>
                <a:gd name="T16" fmla="*/ 5 w 78"/>
                <a:gd name="T17" fmla="*/ 5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8"/>
                <a:gd name="T28" fmla="*/ 0 h 63"/>
                <a:gd name="T29" fmla="*/ 78 w 78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8" h="63">
                  <a:moveTo>
                    <a:pt x="38" y="36"/>
                  </a:moveTo>
                  <a:lnTo>
                    <a:pt x="42" y="39"/>
                  </a:lnTo>
                  <a:lnTo>
                    <a:pt x="19" y="63"/>
                  </a:lnTo>
                  <a:lnTo>
                    <a:pt x="15" y="59"/>
                  </a:lnTo>
                  <a:lnTo>
                    <a:pt x="23" y="51"/>
                  </a:lnTo>
                  <a:lnTo>
                    <a:pt x="0" y="43"/>
                  </a:lnTo>
                  <a:lnTo>
                    <a:pt x="73" y="0"/>
                  </a:lnTo>
                  <a:lnTo>
                    <a:pt x="78" y="4"/>
                  </a:lnTo>
                  <a:lnTo>
                    <a:pt x="38" y="3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Freeform 86"/>
            <p:cNvSpPr>
              <a:spLocks/>
            </p:cNvSpPr>
            <p:nvPr/>
          </p:nvSpPr>
          <p:spPr bwMode="auto">
            <a:xfrm>
              <a:off x="485" y="3643"/>
              <a:ext cx="31" cy="44"/>
            </a:xfrm>
            <a:custGeom>
              <a:avLst/>
              <a:gdLst>
                <a:gd name="T0" fmla="*/ 7 w 61"/>
                <a:gd name="T1" fmla="*/ 3 h 89"/>
                <a:gd name="T2" fmla="*/ 6 w 61"/>
                <a:gd name="T3" fmla="*/ 4 h 89"/>
                <a:gd name="T4" fmla="*/ 5 w 61"/>
                <a:gd name="T5" fmla="*/ 5 h 89"/>
                <a:gd name="T6" fmla="*/ 4 w 61"/>
                <a:gd name="T7" fmla="*/ 6 h 89"/>
                <a:gd name="T8" fmla="*/ 6 w 61"/>
                <a:gd name="T9" fmla="*/ 7 h 89"/>
                <a:gd name="T10" fmla="*/ 1 w 61"/>
                <a:gd name="T11" fmla="*/ 11 h 89"/>
                <a:gd name="T12" fmla="*/ 0 w 61"/>
                <a:gd name="T13" fmla="*/ 10 h 89"/>
                <a:gd name="T14" fmla="*/ 6 w 61"/>
                <a:gd name="T15" fmla="*/ 4 h 89"/>
                <a:gd name="T16" fmla="*/ 6 w 61"/>
                <a:gd name="T17" fmla="*/ 2 h 89"/>
                <a:gd name="T18" fmla="*/ 5 w 61"/>
                <a:gd name="T19" fmla="*/ 1 h 89"/>
                <a:gd name="T20" fmla="*/ 4 w 61"/>
                <a:gd name="T21" fmla="*/ 3 h 89"/>
                <a:gd name="T22" fmla="*/ 2 w 61"/>
                <a:gd name="T23" fmla="*/ 5 h 89"/>
                <a:gd name="T24" fmla="*/ 7 w 61"/>
                <a:gd name="T25" fmla="*/ 0 h 89"/>
                <a:gd name="T26" fmla="*/ 8 w 61"/>
                <a:gd name="T27" fmla="*/ 0 h 89"/>
                <a:gd name="T28" fmla="*/ 7 w 61"/>
                <a:gd name="T29" fmla="*/ 3 h 8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"/>
                <a:gd name="T46" fmla="*/ 0 h 89"/>
                <a:gd name="T47" fmla="*/ 61 w 61"/>
                <a:gd name="T48" fmla="*/ 89 h 8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" h="89">
                  <a:moveTo>
                    <a:pt x="54" y="31"/>
                  </a:moveTo>
                  <a:lnTo>
                    <a:pt x="42" y="35"/>
                  </a:lnTo>
                  <a:lnTo>
                    <a:pt x="34" y="46"/>
                  </a:lnTo>
                  <a:lnTo>
                    <a:pt x="30" y="50"/>
                  </a:lnTo>
                  <a:lnTo>
                    <a:pt x="45" y="58"/>
                  </a:lnTo>
                  <a:lnTo>
                    <a:pt x="2" y="89"/>
                  </a:lnTo>
                  <a:lnTo>
                    <a:pt x="0" y="86"/>
                  </a:lnTo>
                  <a:lnTo>
                    <a:pt x="42" y="35"/>
                  </a:lnTo>
                  <a:lnTo>
                    <a:pt x="42" y="19"/>
                  </a:lnTo>
                  <a:lnTo>
                    <a:pt x="38" y="15"/>
                  </a:lnTo>
                  <a:lnTo>
                    <a:pt x="30" y="27"/>
                  </a:lnTo>
                  <a:lnTo>
                    <a:pt x="15" y="42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54" y="3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Freeform 87"/>
            <p:cNvSpPr>
              <a:spLocks/>
            </p:cNvSpPr>
            <p:nvPr/>
          </p:nvSpPr>
          <p:spPr bwMode="auto">
            <a:xfrm>
              <a:off x="734" y="3649"/>
              <a:ext cx="31" cy="14"/>
            </a:xfrm>
            <a:custGeom>
              <a:avLst/>
              <a:gdLst>
                <a:gd name="T0" fmla="*/ 8 w 62"/>
                <a:gd name="T1" fmla="*/ 1 h 27"/>
                <a:gd name="T2" fmla="*/ 8 w 62"/>
                <a:gd name="T3" fmla="*/ 2 h 27"/>
                <a:gd name="T4" fmla="*/ 5 w 62"/>
                <a:gd name="T5" fmla="*/ 1 h 27"/>
                <a:gd name="T6" fmla="*/ 1 w 62"/>
                <a:gd name="T7" fmla="*/ 4 h 27"/>
                <a:gd name="T8" fmla="*/ 0 w 62"/>
                <a:gd name="T9" fmla="*/ 4 h 27"/>
                <a:gd name="T10" fmla="*/ 0 w 62"/>
                <a:gd name="T11" fmla="*/ 2 h 27"/>
                <a:gd name="T12" fmla="*/ 6 w 62"/>
                <a:gd name="T13" fmla="*/ 0 h 27"/>
                <a:gd name="T14" fmla="*/ 8 w 62"/>
                <a:gd name="T15" fmla="*/ 1 h 27"/>
                <a:gd name="T16" fmla="*/ 8 w 62"/>
                <a:gd name="T17" fmla="*/ 1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2"/>
                <a:gd name="T28" fmla="*/ 0 h 27"/>
                <a:gd name="T29" fmla="*/ 62 w 62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2" h="27">
                  <a:moveTo>
                    <a:pt x="62" y="7"/>
                  </a:moveTo>
                  <a:lnTo>
                    <a:pt x="62" y="15"/>
                  </a:lnTo>
                  <a:lnTo>
                    <a:pt x="39" y="7"/>
                  </a:lnTo>
                  <a:lnTo>
                    <a:pt x="7" y="27"/>
                  </a:lnTo>
                  <a:lnTo>
                    <a:pt x="0" y="27"/>
                  </a:lnTo>
                  <a:lnTo>
                    <a:pt x="0" y="15"/>
                  </a:lnTo>
                  <a:lnTo>
                    <a:pt x="47" y="0"/>
                  </a:lnTo>
                  <a:lnTo>
                    <a:pt x="58" y="3"/>
                  </a:lnTo>
                  <a:lnTo>
                    <a:pt x="62" y="7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Freeform 88"/>
            <p:cNvSpPr>
              <a:spLocks/>
            </p:cNvSpPr>
            <p:nvPr/>
          </p:nvSpPr>
          <p:spPr bwMode="auto">
            <a:xfrm>
              <a:off x="1280" y="3650"/>
              <a:ext cx="33" cy="48"/>
            </a:xfrm>
            <a:custGeom>
              <a:avLst/>
              <a:gdLst>
                <a:gd name="T0" fmla="*/ 5 w 67"/>
                <a:gd name="T1" fmla="*/ 7 h 94"/>
                <a:gd name="T2" fmla="*/ 2 w 67"/>
                <a:gd name="T3" fmla="*/ 11 h 94"/>
                <a:gd name="T4" fmla="*/ 1 w 67"/>
                <a:gd name="T5" fmla="*/ 13 h 94"/>
                <a:gd name="T6" fmla="*/ 0 w 67"/>
                <a:gd name="T7" fmla="*/ 13 h 94"/>
                <a:gd name="T8" fmla="*/ 0 w 67"/>
                <a:gd name="T9" fmla="*/ 10 h 94"/>
                <a:gd name="T10" fmla="*/ 0 w 67"/>
                <a:gd name="T11" fmla="*/ 10 h 94"/>
                <a:gd name="T12" fmla="*/ 0 w 67"/>
                <a:gd name="T13" fmla="*/ 11 h 94"/>
                <a:gd name="T14" fmla="*/ 1 w 67"/>
                <a:gd name="T15" fmla="*/ 12 h 94"/>
                <a:gd name="T16" fmla="*/ 2 w 67"/>
                <a:gd name="T17" fmla="*/ 10 h 94"/>
                <a:gd name="T18" fmla="*/ 1 w 67"/>
                <a:gd name="T19" fmla="*/ 8 h 94"/>
                <a:gd name="T20" fmla="*/ 1 w 67"/>
                <a:gd name="T21" fmla="*/ 8 h 94"/>
                <a:gd name="T22" fmla="*/ 2 w 67"/>
                <a:gd name="T23" fmla="*/ 9 h 94"/>
                <a:gd name="T24" fmla="*/ 5 w 67"/>
                <a:gd name="T25" fmla="*/ 4 h 94"/>
                <a:gd name="T26" fmla="*/ 5 w 67"/>
                <a:gd name="T27" fmla="*/ 3 h 94"/>
                <a:gd name="T28" fmla="*/ 7 w 67"/>
                <a:gd name="T29" fmla="*/ 0 h 94"/>
                <a:gd name="T30" fmla="*/ 8 w 67"/>
                <a:gd name="T31" fmla="*/ 0 h 94"/>
                <a:gd name="T32" fmla="*/ 5 w 67"/>
                <a:gd name="T33" fmla="*/ 7 h 9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94"/>
                <a:gd name="T53" fmla="*/ 67 w 67"/>
                <a:gd name="T54" fmla="*/ 94 h 9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94">
                  <a:moveTo>
                    <a:pt x="44" y="50"/>
                  </a:moveTo>
                  <a:lnTo>
                    <a:pt x="17" y="86"/>
                  </a:lnTo>
                  <a:lnTo>
                    <a:pt x="8" y="94"/>
                  </a:lnTo>
                  <a:lnTo>
                    <a:pt x="0" y="94"/>
                  </a:lnTo>
                  <a:lnTo>
                    <a:pt x="0" y="78"/>
                  </a:lnTo>
                  <a:lnTo>
                    <a:pt x="4" y="78"/>
                  </a:lnTo>
                  <a:lnTo>
                    <a:pt x="4" y="86"/>
                  </a:lnTo>
                  <a:lnTo>
                    <a:pt x="8" y="89"/>
                  </a:lnTo>
                  <a:lnTo>
                    <a:pt x="21" y="74"/>
                  </a:lnTo>
                  <a:lnTo>
                    <a:pt x="12" y="63"/>
                  </a:lnTo>
                  <a:lnTo>
                    <a:pt x="12" y="59"/>
                  </a:lnTo>
                  <a:lnTo>
                    <a:pt x="21" y="71"/>
                  </a:lnTo>
                  <a:lnTo>
                    <a:pt x="44" y="31"/>
                  </a:lnTo>
                  <a:lnTo>
                    <a:pt x="40" y="20"/>
                  </a:lnTo>
                  <a:lnTo>
                    <a:pt x="59" y="0"/>
                  </a:lnTo>
                  <a:lnTo>
                    <a:pt x="67" y="0"/>
                  </a:lnTo>
                  <a:lnTo>
                    <a:pt x="44" y="5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Freeform 89"/>
            <p:cNvSpPr>
              <a:spLocks/>
            </p:cNvSpPr>
            <p:nvPr/>
          </p:nvSpPr>
          <p:spPr bwMode="auto">
            <a:xfrm>
              <a:off x="1247" y="3661"/>
              <a:ext cx="43" cy="26"/>
            </a:xfrm>
            <a:custGeom>
              <a:avLst/>
              <a:gdLst>
                <a:gd name="T0" fmla="*/ 9 w 85"/>
                <a:gd name="T1" fmla="*/ 0 h 54"/>
                <a:gd name="T2" fmla="*/ 8 w 85"/>
                <a:gd name="T3" fmla="*/ 1 h 54"/>
                <a:gd name="T4" fmla="*/ 11 w 85"/>
                <a:gd name="T5" fmla="*/ 1 h 54"/>
                <a:gd name="T6" fmla="*/ 11 w 85"/>
                <a:gd name="T7" fmla="*/ 3 h 54"/>
                <a:gd name="T8" fmla="*/ 8 w 85"/>
                <a:gd name="T9" fmla="*/ 4 h 54"/>
                <a:gd name="T10" fmla="*/ 5 w 85"/>
                <a:gd name="T11" fmla="*/ 6 h 54"/>
                <a:gd name="T12" fmla="*/ 5 w 85"/>
                <a:gd name="T13" fmla="*/ 4 h 54"/>
                <a:gd name="T14" fmla="*/ 6 w 85"/>
                <a:gd name="T15" fmla="*/ 3 h 54"/>
                <a:gd name="T16" fmla="*/ 6 w 85"/>
                <a:gd name="T17" fmla="*/ 2 h 54"/>
                <a:gd name="T18" fmla="*/ 3 w 85"/>
                <a:gd name="T19" fmla="*/ 4 h 54"/>
                <a:gd name="T20" fmla="*/ 1 w 85"/>
                <a:gd name="T21" fmla="*/ 4 h 54"/>
                <a:gd name="T22" fmla="*/ 0 w 85"/>
                <a:gd name="T23" fmla="*/ 5 h 54"/>
                <a:gd name="T24" fmla="*/ 0 w 85"/>
                <a:gd name="T25" fmla="*/ 4 h 54"/>
                <a:gd name="T26" fmla="*/ 6 w 85"/>
                <a:gd name="T27" fmla="*/ 0 h 54"/>
                <a:gd name="T28" fmla="*/ 9 w 85"/>
                <a:gd name="T29" fmla="*/ 0 h 54"/>
                <a:gd name="T30" fmla="*/ 9 w 85"/>
                <a:gd name="T31" fmla="*/ 0 h 5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5"/>
                <a:gd name="T49" fmla="*/ 0 h 54"/>
                <a:gd name="T50" fmla="*/ 85 w 85"/>
                <a:gd name="T51" fmla="*/ 54 h 5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5" h="54">
                  <a:moveTo>
                    <a:pt x="68" y="7"/>
                  </a:moveTo>
                  <a:lnTo>
                    <a:pt x="64" y="11"/>
                  </a:lnTo>
                  <a:lnTo>
                    <a:pt x="85" y="15"/>
                  </a:lnTo>
                  <a:lnTo>
                    <a:pt x="81" y="26"/>
                  </a:lnTo>
                  <a:lnTo>
                    <a:pt x="61" y="34"/>
                  </a:lnTo>
                  <a:lnTo>
                    <a:pt x="37" y="54"/>
                  </a:lnTo>
                  <a:lnTo>
                    <a:pt x="37" y="34"/>
                  </a:lnTo>
                  <a:lnTo>
                    <a:pt x="46" y="26"/>
                  </a:lnTo>
                  <a:lnTo>
                    <a:pt x="42" y="23"/>
                  </a:lnTo>
                  <a:lnTo>
                    <a:pt x="22" y="34"/>
                  </a:lnTo>
                  <a:lnTo>
                    <a:pt x="6" y="34"/>
                  </a:lnTo>
                  <a:lnTo>
                    <a:pt x="0" y="47"/>
                  </a:lnTo>
                  <a:lnTo>
                    <a:pt x="0" y="34"/>
                  </a:lnTo>
                  <a:lnTo>
                    <a:pt x="46" y="0"/>
                  </a:lnTo>
                  <a:lnTo>
                    <a:pt x="68" y="4"/>
                  </a:lnTo>
                  <a:lnTo>
                    <a:pt x="68" y="7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7" name="Freeform 90"/>
            <p:cNvSpPr>
              <a:spLocks/>
            </p:cNvSpPr>
            <p:nvPr/>
          </p:nvSpPr>
          <p:spPr bwMode="auto">
            <a:xfrm>
              <a:off x="1214" y="3668"/>
              <a:ext cx="27" cy="21"/>
            </a:xfrm>
            <a:custGeom>
              <a:avLst/>
              <a:gdLst>
                <a:gd name="T0" fmla="*/ 5 w 55"/>
                <a:gd name="T1" fmla="*/ 1 h 43"/>
                <a:gd name="T2" fmla="*/ 6 w 55"/>
                <a:gd name="T3" fmla="*/ 0 h 43"/>
                <a:gd name="T4" fmla="*/ 4 w 55"/>
                <a:gd name="T5" fmla="*/ 1 h 43"/>
                <a:gd name="T6" fmla="*/ 6 w 55"/>
                <a:gd name="T7" fmla="*/ 2 h 43"/>
                <a:gd name="T8" fmla="*/ 3 w 55"/>
                <a:gd name="T9" fmla="*/ 3 h 43"/>
                <a:gd name="T10" fmla="*/ 1 w 55"/>
                <a:gd name="T11" fmla="*/ 5 h 43"/>
                <a:gd name="T12" fmla="*/ 1 w 55"/>
                <a:gd name="T13" fmla="*/ 5 h 43"/>
                <a:gd name="T14" fmla="*/ 0 w 55"/>
                <a:gd name="T15" fmla="*/ 4 h 43"/>
                <a:gd name="T16" fmla="*/ 5 w 55"/>
                <a:gd name="T17" fmla="*/ 1 h 43"/>
                <a:gd name="T18" fmla="*/ 4 w 55"/>
                <a:gd name="T19" fmla="*/ 1 h 43"/>
                <a:gd name="T20" fmla="*/ 3 w 55"/>
                <a:gd name="T21" fmla="*/ 1 h 43"/>
                <a:gd name="T22" fmla="*/ 4 w 55"/>
                <a:gd name="T23" fmla="*/ 0 h 43"/>
                <a:gd name="T24" fmla="*/ 4 w 55"/>
                <a:gd name="T25" fmla="*/ 1 h 43"/>
                <a:gd name="T26" fmla="*/ 5 w 55"/>
                <a:gd name="T27" fmla="*/ 1 h 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"/>
                <a:gd name="T43" fmla="*/ 0 h 43"/>
                <a:gd name="T44" fmla="*/ 55 w 55"/>
                <a:gd name="T45" fmla="*/ 43 h 4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" h="43">
                  <a:moveTo>
                    <a:pt x="47" y="8"/>
                  </a:moveTo>
                  <a:lnTo>
                    <a:pt x="51" y="4"/>
                  </a:lnTo>
                  <a:lnTo>
                    <a:pt x="36" y="11"/>
                  </a:lnTo>
                  <a:lnTo>
                    <a:pt x="55" y="19"/>
                  </a:lnTo>
                  <a:lnTo>
                    <a:pt x="28" y="28"/>
                  </a:lnTo>
                  <a:lnTo>
                    <a:pt x="13" y="43"/>
                  </a:lnTo>
                  <a:lnTo>
                    <a:pt x="9" y="43"/>
                  </a:lnTo>
                  <a:lnTo>
                    <a:pt x="0" y="36"/>
                  </a:lnTo>
                  <a:lnTo>
                    <a:pt x="40" y="15"/>
                  </a:lnTo>
                  <a:lnTo>
                    <a:pt x="36" y="11"/>
                  </a:lnTo>
                  <a:lnTo>
                    <a:pt x="28" y="11"/>
                  </a:lnTo>
                  <a:lnTo>
                    <a:pt x="32" y="0"/>
                  </a:lnTo>
                  <a:lnTo>
                    <a:pt x="32" y="8"/>
                  </a:lnTo>
                  <a:lnTo>
                    <a:pt x="47" y="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Freeform 91"/>
            <p:cNvSpPr>
              <a:spLocks/>
            </p:cNvSpPr>
            <p:nvPr/>
          </p:nvSpPr>
          <p:spPr bwMode="auto">
            <a:xfrm>
              <a:off x="1206" y="3678"/>
              <a:ext cx="6" cy="8"/>
            </a:xfrm>
            <a:custGeom>
              <a:avLst/>
              <a:gdLst>
                <a:gd name="T0" fmla="*/ 2 w 11"/>
                <a:gd name="T1" fmla="*/ 0 h 17"/>
                <a:gd name="T2" fmla="*/ 0 w 11"/>
                <a:gd name="T3" fmla="*/ 2 h 17"/>
                <a:gd name="T4" fmla="*/ 2 w 11"/>
                <a:gd name="T5" fmla="*/ 1 h 17"/>
                <a:gd name="T6" fmla="*/ 0 w 11"/>
                <a:gd name="T7" fmla="*/ 0 h 17"/>
                <a:gd name="T8" fmla="*/ 2 w 11"/>
                <a:gd name="T9" fmla="*/ 0 h 17"/>
                <a:gd name="T10" fmla="*/ 2 w 11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17"/>
                <a:gd name="T20" fmla="*/ 11 w 11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17">
                  <a:moveTo>
                    <a:pt x="11" y="5"/>
                  </a:moveTo>
                  <a:lnTo>
                    <a:pt x="0" y="17"/>
                  </a:lnTo>
                  <a:lnTo>
                    <a:pt x="9" y="9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Freeform 92"/>
            <p:cNvSpPr>
              <a:spLocks/>
            </p:cNvSpPr>
            <p:nvPr/>
          </p:nvSpPr>
          <p:spPr bwMode="auto">
            <a:xfrm>
              <a:off x="1183" y="3680"/>
              <a:ext cx="9" cy="4"/>
            </a:xfrm>
            <a:custGeom>
              <a:avLst/>
              <a:gdLst>
                <a:gd name="T0" fmla="*/ 0 w 19"/>
                <a:gd name="T1" fmla="*/ 1 h 8"/>
                <a:gd name="T2" fmla="*/ 0 w 19"/>
                <a:gd name="T3" fmla="*/ 0 h 8"/>
                <a:gd name="T4" fmla="*/ 2 w 19"/>
                <a:gd name="T5" fmla="*/ 0 h 8"/>
                <a:gd name="T6" fmla="*/ 0 w 19"/>
                <a:gd name="T7" fmla="*/ 1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8"/>
                <a:gd name="T14" fmla="*/ 19 w 19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8">
                  <a:moveTo>
                    <a:pt x="0" y="8"/>
                  </a:moveTo>
                  <a:lnTo>
                    <a:pt x="7" y="0"/>
                  </a:lnTo>
                  <a:lnTo>
                    <a:pt x="19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Freeform 93"/>
            <p:cNvSpPr>
              <a:spLocks/>
            </p:cNvSpPr>
            <p:nvPr/>
          </p:nvSpPr>
          <p:spPr bwMode="auto">
            <a:xfrm>
              <a:off x="1220" y="3700"/>
              <a:ext cx="17" cy="5"/>
            </a:xfrm>
            <a:custGeom>
              <a:avLst/>
              <a:gdLst>
                <a:gd name="T0" fmla="*/ 4 w 34"/>
                <a:gd name="T1" fmla="*/ 0 h 11"/>
                <a:gd name="T2" fmla="*/ 2 w 34"/>
                <a:gd name="T3" fmla="*/ 1 h 11"/>
                <a:gd name="T4" fmla="*/ 1 w 34"/>
                <a:gd name="T5" fmla="*/ 0 h 11"/>
                <a:gd name="T6" fmla="*/ 0 w 34"/>
                <a:gd name="T7" fmla="*/ 0 h 11"/>
                <a:gd name="T8" fmla="*/ 1 w 34"/>
                <a:gd name="T9" fmla="*/ 0 h 11"/>
                <a:gd name="T10" fmla="*/ 3 w 34"/>
                <a:gd name="T11" fmla="*/ 0 h 11"/>
                <a:gd name="T12" fmla="*/ 4 w 34"/>
                <a:gd name="T13" fmla="*/ 0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11"/>
                <a:gd name="T23" fmla="*/ 34 w 34"/>
                <a:gd name="T24" fmla="*/ 11 h 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11">
                  <a:moveTo>
                    <a:pt x="34" y="3"/>
                  </a:moveTo>
                  <a:lnTo>
                    <a:pt x="19" y="11"/>
                  </a:lnTo>
                  <a:lnTo>
                    <a:pt x="7" y="7"/>
                  </a:lnTo>
                  <a:lnTo>
                    <a:pt x="0" y="7"/>
                  </a:lnTo>
                  <a:lnTo>
                    <a:pt x="11" y="0"/>
                  </a:lnTo>
                  <a:lnTo>
                    <a:pt x="30" y="0"/>
                  </a:lnTo>
                  <a:lnTo>
                    <a:pt x="34" y="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Freeform 94"/>
            <p:cNvSpPr>
              <a:spLocks/>
            </p:cNvSpPr>
            <p:nvPr/>
          </p:nvSpPr>
          <p:spPr bwMode="auto">
            <a:xfrm>
              <a:off x="1163" y="3703"/>
              <a:ext cx="37" cy="21"/>
            </a:xfrm>
            <a:custGeom>
              <a:avLst/>
              <a:gdLst>
                <a:gd name="T0" fmla="*/ 1 w 74"/>
                <a:gd name="T1" fmla="*/ 5 h 43"/>
                <a:gd name="T2" fmla="*/ 0 w 74"/>
                <a:gd name="T3" fmla="*/ 5 h 43"/>
                <a:gd name="T4" fmla="*/ 0 w 74"/>
                <a:gd name="T5" fmla="*/ 4 h 43"/>
                <a:gd name="T6" fmla="*/ 7 w 74"/>
                <a:gd name="T7" fmla="*/ 0 h 43"/>
                <a:gd name="T8" fmla="*/ 9 w 74"/>
                <a:gd name="T9" fmla="*/ 0 h 43"/>
                <a:gd name="T10" fmla="*/ 1 w 74"/>
                <a:gd name="T11" fmla="*/ 5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43"/>
                <a:gd name="T20" fmla="*/ 74 w 74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43">
                  <a:moveTo>
                    <a:pt x="4" y="43"/>
                  </a:moveTo>
                  <a:lnTo>
                    <a:pt x="0" y="43"/>
                  </a:lnTo>
                  <a:lnTo>
                    <a:pt x="0" y="36"/>
                  </a:lnTo>
                  <a:lnTo>
                    <a:pt x="63" y="0"/>
                  </a:lnTo>
                  <a:lnTo>
                    <a:pt x="74" y="0"/>
                  </a:lnTo>
                  <a:lnTo>
                    <a:pt x="4" y="4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Freeform 95"/>
            <p:cNvSpPr>
              <a:spLocks/>
            </p:cNvSpPr>
            <p:nvPr/>
          </p:nvSpPr>
          <p:spPr bwMode="auto">
            <a:xfrm>
              <a:off x="1234" y="3703"/>
              <a:ext cx="32" cy="49"/>
            </a:xfrm>
            <a:custGeom>
              <a:avLst/>
              <a:gdLst>
                <a:gd name="T0" fmla="*/ 8 w 65"/>
                <a:gd name="T1" fmla="*/ 1 h 97"/>
                <a:gd name="T2" fmla="*/ 6 w 65"/>
                <a:gd name="T3" fmla="*/ 2 h 97"/>
                <a:gd name="T4" fmla="*/ 3 w 65"/>
                <a:gd name="T5" fmla="*/ 9 h 97"/>
                <a:gd name="T6" fmla="*/ 0 w 65"/>
                <a:gd name="T7" fmla="*/ 13 h 97"/>
                <a:gd name="T8" fmla="*/ 1 w 65"/>
                <a:gd name="T9" fmla="*/ 10 h 97"/>
                <a:gd name="T10" fmla="*/ 0 w 65"/>
                <a:gd name="T11" fmla="*/ 10 h 97"/>
                <a:gd name="T12" fmla="*/ 0 w 65"/>
                <a:gd name="T13" fmla="*/ 10 h 97"/>
                <a:gd name="T14" fmla="*/ 3 w 65"/>
                <a:gd name="T15" fmla="*/ 7 h 97"/>
                <a:gd name="T16" fmla="*/ 5 w 65"/>
                <a:gd name="T17" fmla="*/ 5 h 97"/>
                <a:gd name="T18" fmla="*/ 4 w 65"/>
                <a:gd name="T19" fmla="*/ 4 h 97"/>
                <a:gd name="T20" fmla="*/ 0 w 65"/>
                <a:gd name="T21" fmla="*/ 7 h 97"/>
                <a:gd name="T22" fmla="*/ 0 w 65"/>
                <a:gd name="T23" fmla="*/ 6 h 97"/>
                <a:gd name="T24" fmla="*/ 6 w 65"/>
                <a:gd name="T25" fmla="*/ 2 h 97"/>
                <a:gd name="T26" fmla="*/ 7 w 65"/>
                <a:gd name="T27" fmla="*/ 0 h 97"/>
                <a:gd name="T28" fmla="*/ 7 w 65"/>
                <a:gd name="T29" fmla="*/ 1 h 97"/>
                <a:gd name="T30" fmla="*/ 8 w 65"/>
                <a:gd name="T31" fmla="*/ 1 h 9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5"/>
                <a:gd name="T49" fmla="*/ 0 h 97"/>
                <a:gd name="T50" fmla="*/ 65 w 65"/>
                <a:gd name="T51" fmla="*/ 97 h 9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5" h="97">
                  <a:moveTo>
                    <a:pt x="65" y="8"/>
                  </a:moveTo>
                  <a:lnTo>
                    <a:pt x="54" y="15"/>
                  </a:lnTo>
                  <a:lnTo>
                    <a:pt x="30" y="70"/>
                  </a:lnTo>
                  <a:lnTo>
                    <a:pt x="3" y="97"/>
                  </a:lnTo>
                  <a:lnTo>
                    <a:pt x="11" y="78"/>
                  </a:lnTo>
                  <a:lnTo>
                    <a:pt x="7" y="74"/>
                  </a:lnTo>
                  <a:lnTo>
                    <a:pt x="3" y="74"/>
                  </a:lnTo>
                  <a:lnTo>
                    <a:pt x="30" y="55"/>
                  </a:lnTo>
                  <a:lnTo>
                    <a:pt x="43" y="39"/>
                  </a:lnTo>
                  <a:lnTo>
                    <a:pt x="34" y="32"/>
                  </a:lnTo>
                  <a:lnTo>
                    <a:pt x="0" y="51"/>
                  </a:lnTo>
                  <a:lnTo>
                    <a:pt x="0" y="43"/>
                  </a:lnTo>
                  <a:lnTo>
                    <a:pt x="54" y="15"/>
                  </a:lnTo>
                  <a:lnTo>
                    <a:pt x="62" y="0"/>
                  </a:lnTo>
                  <a:lnTo>
                    <a:pt x="62" y="4"/>
                  </a:lnTo>
                  <a:lnTo>
                    <a:pt x="65" y="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Freeform 96"/>
            <p:cNvSpPr>
              <a:spLocks/>
            </p:cNvSpPr>
            <p:nvPr/>
          </p:nvSpPr>
          <p:spPr bwMode="auto">
            <a:xfrm>
              <a:off x="955" y="3705"/>
              <a:ext cx="26" cy="14"/>
            </a:xfrm>
            <a:custGeom>
              <a:avLst/>
              <a:gdLst>
                <a:gd name="T0" fmla="*/ 7 w 51"/>
                <a:gd name="T1" fmla="*/ 0 h 28"/>
                <a:gd name="T2" fmla="*/ 0 w 51"/>
                <a:gd name="T3" fmla="*/ 4 h 28"/>
                <a:gd name="T4" fmla="*/ 7 w 51"/>
                <a:gd name="T5" fmla="*/ 0 h 28"/>
                <a:gd name="T6" fmla="*/ 0 60000 65536"/>
                <a:gd name="T7" fmla="*/ 0 60000 65536"/>
                <a:gd name="T8" fmla="*/ 0 60000 65536"/>
                <a:gd name="T9" fmla="*/ 0 w 51"/>
                <a:gd name="T10" fmla="*/ 0 h 28"/>
                <a:gd name="T11" fmla="*/ 51 w 51"/>
                <a:gd name="T12" fmla="*/ 28 h 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" h="28">
                  <a:moveTo>
                    <a:pt x="51" y="0"/>
                  </a:moveTo>
                  <a:lnTo>
                    <a:pt x="0" y="28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Freeform 97"/>
            <p:cNvSpPr>
              <a:spLocks/>
            </p:cNvSpPr>
            <p:nvPr/>
          </p:nvSpPr>
          <p:spPr bwMode="auto">
            <a:xfrm>
              <a:off x="469" y="3711"/>
              <a:ext cx="40" cy="35"/>
            </a:xfrm>
            <a:custGeom>
              <a:avLst/>
              <a:gdLst>
                <a:gd name="T0" fmla="*/ 10 w 81"/>
                <a:gd name="T1" fmla="*/ 1 h 70"/>
                <a:gd name="T2" fmla="*/ 4 w 81"/>
                <a:gd name="T3" fmla="*/ 3 h 70"/>
                <a:gd name="T4" fmla="*/ 1 w 81"/>
                <a:gd name="T5" fmla="*/ 9 h 70"/>
                <a:gd name="T6" fmla="*/ 1 w 81"/>
                <a:gd name="T7" fmla="*/ 9 h 70"/>
                <a:gd name="T8" fmla="*/ 0 w 81"/>
                <a:gd name="T9" fmla="*/ 9 h 70"/>
                <a:gd name="T10" fmla="*/ 1 w 81"/>
                <a:gd name="T11" fmla="*/ 5 h 70"/>
                <a:gd name="T12" fmla="*/ 5 w 81"/>
                <a:gd name="T13" fmla="*/ 1 h 70"/>
                <a:gd name="T14" fmla="*/ 7 w 81"/>
                <a:gd name="T15" fmla="*/ 0 h 70"/>
                <a:gd name="T16" fmla="*/ 9 w 81"/>
                <a:gd name="T17" fmla="*/ 0 h 70"/>
                <a:gd name="T18" fmla="*/ 10 w 81"/>
                <a:gd name="T19" fmla="*/ 1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1"/>
                <a:gd name="T31" fmla="*/ 0 h 70"/>
                <a:gd name="T32" fmla="*/ 81 w 81"/>
                <a:gd name="T33" fmla="*/ 70 h 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1" h="70">
                  <a:moveTo>
                    <a:pt x="81" y="4"/>
                  </a:moveTo>
                  <a:lnTo>
                    <a:pt x="38" y="24"/>
                  </a:lnTo>
                  <a:lnTo>
                    <a:pt x="8" y="67"/>
                  </a:lnTo>
                  <a:lnTo>
                    <a:pt x="8" y="70"/>
                  </a:lnTo>
                  <a:lnTo>
                    <a:pt x="0" y="70"/>
                  </a:lnTo>
                  <a:lnTo>
                    <a:pt x="12" y="40"/>
                  </a:lnTo>
                  <a:lnTo>
                    <a:pt x="43" y="13"/>
                  </a:lnTo>
                  <a:lnTo>
                    <a:pt x="62" y="0"/>
                  </a:lnTo>
                  <a:lnTo>
                    <a:pt x="77" y="0"/>
                  </a:lnTo>
                  <a:lnTo>
                    <a:pt x="81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Freeform 98"/>
            <p:cNvSpPr>
              <a:spLocks/>
            </p:cNvSpPr>
            <p:nvPr/>
          </p:nvSpPr>
          <p:spPr bwMode="auto">
            <a:xfrm>
              <a:off x="985" y="3713"/>
              <a:ext cx="58" cy="39"/>
            </a:xfrm>
            <a:custGeom>
              <a:avLst/>
              <a:gdLst>
                <a:gd name="T0" fmla="*/ 14 w 117"/>
                <a:gd name="T1" fmla="*/ 1 h 78"/>
                <a:gd name="T2" fmla="*/ 12 w 117"/>
                <a:gd name="T3" fmla="*/ 1 h 78"/>
                <a:gd name="T4" fmla="*/ 8 w 117"/>
                <a:gd name="T5" fmla="*/ 3 h 78"/>
                <a:gd name="T6" fmla="*/ 2 w 117"/>
                <a:gd name="T7" fmla="*/ 7 h 78"/>
                <a:gd name="T8" fmla="*/ 0 w 117"/>
                <a:gd name="T9" fmla="*/ 10 h 78"/>
                <a:gd name="T10" fmla="*/ 2 w 117"/>
                <a:gd name="T11" fmla="*/ 6 h 78"/>
                <a:gd name="T12" fmla="*/ 10 w 117"/>
                <a:gd name="T13" fmla="*/ 1 h 78"/>
                <a:gd name="T14" fmla="*/ 13 w 117"/>
                <a:gd name="T15" fmla="*/ 0 h 78"/>
                <a:gd name="T16" fmla="*/ 14 w 117"/>
                <a:gd name="T17" fmla="*/ 0 h 78"/>
                <a:gd name="T18" fmla="*/ 14 w 117"/>
                <a:gd name="T19" fmla="*/ 1 h 7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7"/>
                <a:gd name="T31" fmla="*/ 0 h 78"/>
                <a:gd name="T32" fmla="*/ 117 w 117"/>
                <a:gd name="T33" fmla="*/ 78 h 7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7" h="78">
                  <a:moveTo>
                    <a:pt x="117" y="4"/>
                  </a:moveTo>
                  <a:lnTo>
                    <a:pt x="100" y="4"/>
                  </a:lnTo>
                  <a:lnTo>
                    <a:pt x="70" y="28"/>
                  </a:lnTo>
                  <a:lnTo>
                    <a:pt x="18" y="59"/>
                  </a:lnTo>
                  <a:lnTo>
                    <a:pt x="0" y="78"/>
                  </a:lnTo>
                  <a:lnTo>
                    <a:pt x="18" y="55"/>
                  </a:lnTo>
                  <a:lnTo>
                    <a:pt x="85" y="9"/>
                  </a:lnTo>
                  <a:lnTo>
                    <a:pt x="105" y="0"/>
                  </a:lnTo>
                  <a:lnTo>
                    <a:pt x="113" y="0"/>
                  </a:lnTo>
                  <a:lnTo>
                    <a:pt x="117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6" name="Freeform 99"/>
            <p:cNvSpPr>
              <a:spLocks/>
            </p:cNvSpPr>
            <p:nvPr/>
          </p:nvSpPr>
          <p:spPr bwMode="auto">
            <a:xfrm>
              <a:off x="1179" y="3715"/>
              <a:ext cx="31" cy="23"/>
            </a:xfrm>
            <a:custGeom>
              <a:avLst/>
              <a:gdLst>
                <a:gd name="T0" fmla="*/ 7 w 64"/>
                <a:gd name="T1" fmla="*/ 0 h 47"/>
                <a:gd name="T2" fmla="*/ 2 w 64"/>
                <a:gd name="T3" fmla="*/ 4 h 47"/>
                <a:gd name="T4" fmla="*/ 0 w 64"/>
                <a:gd name="T5" fmla="*/ 5 h 47"/>
                <a:gd name="T6" fmla="*/ 0 w 64"/>
                <a:gd name="T7" fmla="*/ 5 h 47"/>
                <a:gd name="T8" fmla="*/ 0 w 64"/>
                <a:gd name="T9" fmla="*/ 4 h 47"/>
                <a:gd name="T10" fmla="*/ 6 w 64"/>
                <a:gd name="T11" fmla="*/ 0 h 47"/>
                <a:gd name="T12" fmla="*/ 7 w 64"/>
                <a:gd name="T13" fmla="*/ 0 h 47"/>
                <a:gd name="T14" fmla="*/ 7 w 64"/>
                <a:gd name="T15" fmla="*/ 0 h 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7"/>
                <a:gd name="T26" fmla="*/ 64 w 64"/>
                <a:gd name="T27" fmla="*/ 47 h 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7">
                  <a:moveTo>
                    <a:pt x="64" y="5"/>
                  </a:moveTo>
                  <a:lnTo>
                    <a:pt x="21" y="39"/>
                  </a:lnTo>
                  <a:lnTo>
                    <a:pt x="5" y="47"/>
                  </a:lnTo>
                  <a:lnTo>
                    <a:pt x="5" y="43"/>
                  </a:lnTo>
                  <a:lnTo>
                    <a:pt x="0" y="39"/>
                  </a:lnTo>
                  <a:lnTo>
                    <a:pt x="55" y="0"/>
                  </a:lnTo>
                  <a:lnTo>
                    <a:pt x="58" y="0"/>
                  </a:lnTo>
                  <a:lnTo>
                    <a:pt x="64" y="5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Freeform 100"/>
            <p:cNvSpPr>
              <a:spLocks/>
            </p:cNvSpPr>
            <p:nvPr/>
          </p:nvSpPr>
          <p:spPr bwMode="auto">
            <a:xfrm>
              <a:off x="1179" y="3726"/>
              <a:ext cx="37" cy="53"/>
            </a:xfrm>
            <a:custGeom>
              <a:avLst/>
              <a:gdLst>
                <a:gd name="T0" fmla="*/ 8 w 75"/>
                <a:gd name="T1" fmla="*/ 2 h 105"/>
                <a:gd name="T2" fmla="*/ 7 w 75"/>
                <a:gd name="T3" fmla="*/ 3 h 105"/>
                <a:gd name="T4" fmla="*/ 8 w 75"/>
                <a:gd name="T5" fmla="*/ 5 h 105"/>
                <a:gd name="T6" fmla="*/ 6 w 75"/>
                <a:gd name="T7" fmla="*/ 8 h 105"/>
                <a:gd name="T8" fmla="*/ 0 w 75"/>
                <a:gd name="T9" fmla="*/ 14 h 105"/>
                <a:gd name="T10" fmla="*/ 5 w 75"/>
                <a:gd name="T11" fmla="*/ 9 h 105"/>
                <a:gd name="T12" fmla="*/ 8 w 75"/>
                <a:gd name="T13" fmla="*/ 6 h 105"/>
                <a:gd name="T14" fmla="*/ 8 w 75"/>
                <a:gd name="T15" fmla="*/ 5 h 105"/>
                <a:gd name="T16" fmla="*/ 6 w 75"/>
                <a:gd name="T17" fmla="*/ 4 h 105"/>
                <a:gd name="T18" fmla="*/ 3 w 75"/>
                <a:gd name="T19" fmla="*/ 7 h 105"/>
                <a:gd name="T20" fmla="*/ 2 w 75"/>
                <a:gd name="T21" fmla="*/ 7 h 105"/>
                <a:gd name="T22" fmla="*/ 1 w 75"/>
                <a:gd name="T23" fmla="*/ 7 h 105"/>
                <a:gd name="T24" fmla="*/ 8 w 75"/>
                <a:gd name="T25" fmla="*/ 1 h 105"/>
                <a:gd name="T26" fmla="*/ 7 w 75"/>
                <a:gd name="T27" fmla="*/ 0 h 105"/>
                <a:gd name="T28" fmla="*/ 9 w 75"/>
                <a:gd name="T29" fmla="*/ 0 h 105"/>
                <a:gd name="T30" fmla="*/ 8 w 75"/>
                <a:gd name="T31" fmla="*/ 2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105"/>
                <a:gd name="T50" fmla="*/ 75 w 75"/>
                <a:gd name="T51" fmla="*/ 105 h 10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105">
                  <a:moveTo>
                    <a:pt x="70" y="11"/>
                  </a:moveTo>
                  <a:lnTo>
                    <a:pt x="58" y="23"/>
                  </a:lnTo>
                  <a:lnTo>
                    <a:pt x="70" y="38"/>
                  </a:lnTo>
                  <a:lnTo>
                    <a:pt x="51" y="63"/>
                  </a:lnTo>
                  <a:lnTo>
                    <a:pt x="0" y="105"/>
                  </a:lnTo>
                  <a:lnTo>
                    <a:pt x="43" y="66"/>
                  </a:lnTo>
                  <a:lnTo>
                    <a:pt x="66" y="42"/>
                  </a:lnTo>
                  <a:lnTo>
                    <a:pt x="66" y="35"/>
                  </a:lnTo>
                  <a:lnTo>
                    <a:pt x="55" y="27"/>
                  </a:lnTo>
                  <a:lnTo>
                    <a:pt x="24" y="50"/>
                  </a:lnTo>
                  <a:lnTo>
                    <a:pt x="21" y="55"/>
                  </a:lnTo>
                  <a:lnTo>
                    <a:pt x="9" y="55"/>
                  </a:lnTo>
                  <a:lnTo>
                    <a:pt x="70" y="4"/>
                  </a:lnTo>
                  <a:lnTo>
                    <a:pt x="58" y="0"/>
                  </a:lnTo>
                  <a:lnTo>
                    <a:pt x="75" y="0"/>
                  </a:lnTo>
                  <a:lnTo>
                    <a:pt x="70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Freeform 101"/>
            <p:cNvSpPr>
              <a:spLocks/>
            </p:cNvSpPr>
            <p:nvPr/>
          </p:nvSpPr>
          <p:spPr bwMode="auto">
            <a:xfrm>
              <a:off x="426" y="3730"/>
              <a:ext cx="95" cy="60"/>
            </a:xfrm>
            <a:custGeom>
              <a:avLst/>
              <a:gdLst>
                <a:gd name="T0" fmla="*/ 24 w 190"/>
                <a:gd name="T1" fmla="*/ 1 h 119"/>
                <a:gd name="T2" fmla="*/ 19 w 190"/>
                <a:gd name="T3" fmla="*/ 3 h 119"/>
                <a:gd name="T4" fmla="*/ 15 w 190"/>
                <a:gd name="T5" fmla="*/ 7 h 119"/>
                <a:gd name="T6" fmla="*/ 17 w 190"/>
                <a:gd name="T7" fmla="*/ 7 h 119"/>
                <a:gd name="T8" fmla="*/ 22 w 190"/>
                <a:gd name="T9" fmla="*/ 4 h 119"/>
                <a:gd name="T10" fmla="*/ 23 w 190"/>
                <a:gd name="T11" fmla="*/ 3 h 119"/>
                <a:gd name="T12" fmla="*/ 23 w 190"/>
                <a:gd name="T13" fmla="*/ 3 h 119"/>
                <a:gd name="T14" fmla="*/ 24 w 190"/>
                <a:gd name="T15" fmla="*/ 3 h 119"/>
                <a:gd name="T16" fmla="*/ 24 w 190"/>
                <a:gd name="T17" fmla="*/ 4 h 119"/>
                <a:gd name="T18" fmla="*/ 19 w 190"/>
                <a:gd name="T19" fmla="*/ 7 h 119"/>
                <a:gd name="T20" fmla="*/ 15 w 190"/>
                <a:gd name="T21" fmla="*/ 10 h 119"/>
                <a:gd name="T22" fmla="*/ 12 w 190"/>
                <a:gd name="T23" fmla="*/ 11 h 119"/>
                <a:gd name="T24" fmla="*/ 11 w 190"/>
                <a:gd name="T25" fmla="*/ 12 h 119"/>
                <a:gd name="T26" fmla="*/ 15 w 190"/>
                <a:gd name="T27" fmla="*/ 12 h 119"/>
                <a:gd name="T28" fmla="*/ 5 w 190"/>
                <a:gd name="T29" fmla="*/ 13 h 119"/>
                <a:gd name="T30" fmla="*/ 3 w 190"/>
                <a:gd name="T31" fmla="*/ 14 h 119"/>
                <a:gd name="T32" fmla="*/ 0 w 190"/>
                <a:gd name="T33" fmla="*/ 15 h 119"/>
                <a:gd name="T34" fmla="*/ 11 w 190"/>
                <a:gd name="T35" fmla="*/ 9 h 119"/>
                <a:gd name="T36" fmla="*/ 13 w 190"/>
                <a:gd name="T37" fmla="*/ 8 h 119"/>
                <a:gd name="T38" fmla="*/ 14 w 190"/>
                <a:gd name="T39" fmla="*/ 8 h 119"/>
                <a:gd name="T40" fmla="*/ 18 w 190"/>
                <a:gd name="T41" fmla="*/ 3 h 119"/>
                <a:gd name="T42" fmla="*/ 21 w 190"/>
                <a:gd name="T43" fmla="*/ 0 h 119"/>
                <a:gd name="T44" fmla="*/ 23 w 190"/>
                <a:gd name="T45" fmla="*/ 0 h 119"/>
                <a:gd name="T46" fmla="*/ 24 w 190"/>
                <a:gd name="T47" fmla="*/ 1 h 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0"/>
                <a:gd name="T73" fmla="*/ 0 h 119"/>
                <a:gd name="T74" fmla="*/ 190 w 190"/>
                <a:gd name="T75" fmla="*/ 119 h 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0" h="119">
                  <a:moveTo>
                    <a:pt x="188" y="3"/>
                  </a:moveTo>
                  <a:lnTo>
                    <a:pt x="145" y="19"/>
                  </a:lnTo>
                  <a:lnTo>
                    <a:pt x="124" y="49"/>
                  </a:lnTo>
                  <a:lnTo>
                    <a:pt x="129" y="55"/>
                  </a:lnTo>
                  <a:lnTo>
                    <a:pt x="172" y="27"/>
                  </a:lnTo>
                  <a:lnTo>
                    <a:pt x="179" y="19"/>
                  </a:lnTo>
                  <a:lnTo>
                    <a:pt x="183" y="23"/>
                  </a:lnTo>
                  <a:lnTo>
                    <a:pt x="190" y="23"/>
                  </a:lnTo>
                  <a:lnTo>
                    <a:pt x="190" y="30"/>
                  </a:lnTo>
                  <a:lnTo>
                    <a:pt x="145" y="55"/>
                  </a:lnTo>
                  <a:lnTo>
                    <a:pt x="120" y="74"/>
                  </a:lnTo>
                  <a:lnTo>
                    <a:pt x="90" y="85"/>
                  </a:lnTo>
                  <a:lnTo>
                    <a:pt x="86" y="89"/>
                  </a:lnTo>
                  <a:lnTo>
                    <a:pt x="120" y="92"/>
                  </a:lnTo>
                  <a:lnTo>
                    <a:pt x="35" y="104"/>
                  </a:lnTo>
                  <a:lnTo>
                    <a:pt x="27" y="112"/>
                  </a:lnTo>
                  <a:lnTo>
                    <a:pt x="0" y="119"/>
                  </a:lnTo>
                  <a:lnTo>
                    <a:pt x="86" y="66"/>
                  </a:lnTo>
                  <a:lnTo>
                    <a:pt x="105" y="62"/>
                  </a:lnTo>
                  <a:lnTo>
                    <a:pt x="113" y="62"/>
                  </a:lnTo>
                  <a:lnTo>
                    <a:pt x="137" y="23"/>
                  </a:lnTo>
                  <a:lnTo>
                    <a:pt x="167" y="0"/>
                  </a:lnTo>
                  <a:lnTo>
                    <a:pt x="183" y="0"/>
                  </a:lnTo>
                  <a:lnTo>
                    <a:pt x="188" y="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9" name="Freeform 102"/>
            <p:cNvSpPr>
              <a:spLocks/>
            </p:cNvSpPr>
            <p:nvPr/>
          </p:nvSpPr>
          <p:spPr bwMode="auto">
            <a:xfrm>
              <a:off x="992" y="3730"/>
              <a:ext cx="49" cy="45"/>
            </a:xfrm>
            <a:custGeom>
              <a:avLst/>
              <a:gdLst>
                <a:gd name="T0" fmla="*/ 12 w 98"/>
                <a:gd name="T1" fmla="*/ 1 h 89"/>
                <a:gd name="T2" fmla="*/ 2 w 98"/>
                <a:gd name="T3" fmla="*/ 9 h 89"/>
                <a:gd name="T4" fmla="*/ 2 w 98"/>
                <a:gd name="T5" fmla="*/ 10 h 89"/>
                <a:gd name="T6" fmla="*/ 2 w 98"/>
                <a:gd name="T7" fmla="*/ 11 h 89"/>
                <a:gd name="T8" fmla="*/ 2 w 98"/>
                <a:gd name="T9" fmla="*/ 11 h 89"/>
                <a:gd name="T10" fmla="*/ 2 w 98"/>
                <a:gd name="T11" fmla="*/ 12 h 89"/>
                <a:gd name="T12" fmla="*/ 0 w 98"/>
                <a:gd name="T13" fmla="*/ 12 h 89"/>
                <a:gd name="T14" fmla="*/ 1 w 98"/>
                <a:gd name="T15" fmla="*/ 10 h 89"/>
                <a:gd name="T16" fmla="*/ 12 w 98"/>
                <a:gd name="T17" fmla="*/ 0 h 89"/>
                <a:gd name="T18" fmla="*/ 12 w 98"/>
                <a:gd name="T19" fmla="*/ 0 h 89"/>
                <a:gd name="T20" fmla="*/ 12 w 98"/>
                <a:gd name="T21" fmla="*/ 1 h 8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8"/>
                <a:gd name="T34" fmla="*/ 0 h 89"/>
                <a:gd name="T35" fmla="*/ 98 w 98"/>
                <a:gd name="T36" fmla="*/ 89 h 8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8" h="89">
                  <a:moveTo>
                    <a:pt x="98" y="7"/>
                  </a:moveTo>
                  <a:lnTo>
                    <a:pt x="16" y="70"/>
                  </a:lnTo>
                  <a:lnTo>
                    <a:pt x="9" y="77"/>
                  </a:lnTo>
                  <a:lnTo>
                    <a:pt x="9" y="81"/>
                  </a:lnTo>
                  <a:lnTo>
                    <a:pt x="13" y="85"/>
                  </a:lnTo>
                  <a:lnTo>
                    <a:pt x="9" y="89"/>
                  </a:lnTo>
                  <a:lnTo>
                    <a:pt x="0" y="89"/>
                  </a:lnTo>
                  <a:lnTo>
                    <a:pt x="3" y="74"/>
                  </a:lnTo>
                  <a:lnTo>
                    <a:pt x="90" y="0"/>
                  </a:lnTo>
                  <a:lnTo>
                    <a:pt x="98" y="0"/>
                  </a:lnTo>
                  <a:lnTo>
                    <a:pt x="98" y="7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Freeform 103"/>
            <p:cNvSpPr>
              <a:spLocks/>
            </p:cNvSpPr>
            <p:nvPr/>
          </p:nvSpPr>
          <p:spPr bwMode="auto">
            <a:xfrm>
              <a:off x="683" y="3734"/>
              <a:ext cx="15" cy="24"/>
            </a:xfrm>
            <a:custGeom>
              <a:avLst/>
              <a:gdLst>
                <a:gd name="T0" fmla="*/ 4 w 30"/>
                <a:gd name="T1" fmla="*/ 6 h 48"/>
                <a:gd name="T2" fmla="*/ 3 w 30"/>
                <a:gd name="T3" fmla="*/ 3 h 48"/>
                <a:gd name="T4" fmla="*/ 1 w 30"/>
                <a:gd name="T5" fmla="*/ 6 h 48"/>
                <a:gd name="T6" fmla="*/ 1 w 30"/>
                <a:gd name="T7" fmla="*/ 6 h 48"/>
                <a:gd name="T8" fmla="*/ 0 w 30"/>
                <a:gd name="T9" fmla="*/ 5 h 48"/>
                <a:gd name="T10" fmla="*/ 0 w 30"/>
                <a:gd name="T11" fmla="*/ 3 h 48"/>
                <a:gd name="T12" fmla="*/ 2 w 30"/>
                <a:gd name="T13" fmla="*/ 3 h 48"/>
                <a:gd name="T14" fmla="*/ 4 w 30"/>
                <a:gd name="T15" fmla="*/ 0 h 48"/>
                <a:gd name="T16" fmla="*/ 4 w 30"/>
                <a:gd name="T17" fmla="*/ 5 h 48"/>
                <a:gd name="T18" fmla="*/ 4 w 30"/>
                <a:gd name="T19" fmla="*/ 6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48"/>
                <a:gd name="T32" fmla="*/ 30 w 30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48">
                  <a:moveTo>
                    <a:pt x="30" y="48"/>
                  </a:moveTo>
                  <a:lnTo>
                    <a:pt x="19" y="31"/>
                  </a:lnTo>
                  <a:lnTo>
                    <a:pt x="8" y="42"/>
                  </a:lnTo>
                  <a:lnTo>
                    <a:pt x="3" y="42"/>
                  </a:lnTo>
                  <a:lnTo>
                    <a:pt x="0" y="40"/>
                  </a:lnTo>
                  <a:lnTo>
                    <a:pt x="0" y="27"/>
                  </a:lnTo>
                  <a:lnTo>
                    <a:pt x="12" y="23"/>
                  </a:lnTo>
                  <a:lnTo>
                    <a:pt x="27" y="0"/>
                  </a:lnTo>
                  <a:lnTo>
                    <a:pt x="30" y="40"/>
                  </a:lnTo>
                  <a:lnTo>
                    <a:pt x="30" y="4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Freeform 104"/>
            <p:cNvSpPr>
              <a:spLocks/>
            </p:cNvSpPr>
            <p:nvPr/>
          </p:nvSpPr>
          <p:spPr bwMode="auto">
            <a:xfrm>
              <a:off x="632" y="3736"/>
              <a:ext cx="117" cy="101"/>
            </a:xfrm>
            <a:custGeom>
              <a:avLst/>
              <a:gdLst>
                <a:gd name="T0" fmla="*/ 29 w 234"/>
                <a:gd name="T1" fmla="*/ 2 h 203"/>
                <a:gd name="T2" fmla="*/ 26 w 234"/>
                <a:gd name="T3" fmla="*/ 8 h 203"/>
                <a:gd name="T4" fmla="*/ 25 w 234"/>
                <a:gd name="T5" fmla="*/ 8 h 203"/>
                <a:gd name="T6" fmla="*/ 21 w 234"/>
                <a:gd name="T7" fmla="*/ 12 h 203"/>
                <a:gd name="T8" fmla="*/ 19 w 234"/>
                <a:gd name="T9" fmla="*/ 11 h 203"/>
                <a:gd name="T10" fmla="*/ 9 w 234"/>
                <a:gd name="T11" fmla="*/ 19 h 203"/>
                <a:gd name="T12" fmla="*/ 7 w 234"/>
                <a:gd name="T13" fmla="*/ 22 h 203"/>
                <a:gd name="T14" fmla="*/ 3 w 234"/>
                <a:gd name="T15" fmla="*/ 25 h 203"/>
                <a:gd name="T16" fmla="*/ 0 w 234"/>
                <a:gd name="T17" fmla="*/ 23 h 203"/>
                <a:gd name="T18" fmla="*/ 2 w 234"/>
                <a:gd name="T19" fmla="*/ 23 h 203"/>
                <a:gd name="T20" fmla="*/ 2 w 234"/>
                <a:gd name="T21" fmla="*/ 23 h 203"/>
                <a:gd name="T22" fmla="*/ 5 w 234"/>
                <a:gd name="T23" fmla="*/ 23 h 203"/>
                <a:gd name="T24" fmla="*/ 9 w 234"/>
                <a:gd name="T25" fmla="*/ 18 h 203"/>
                <a:gd name="T26" fmla="*/ 10 w 234"/>
                <a:gd name="T27" fmla="*/ 16 h 203"/>
                <a:gd name="T28" fmla="*/ 10 w 234"/>
                <a:gd name="T29" fmla="*/ 17 h 203"/>
                <a:gd name="T30" fmla="*/ 17 w 234"/>
                <a:gd name="T31" fmla="*/ 10 h 203"/>
                <a:gd name="T32" fmla="*/ 17 w 234"/>
                <a:gd name="T33" fmla="*/ 11 h 203"/>
                <a:gd name="T34" fmla="*/ 17 w 234"/>
                <a:gd name="T35" fmla="*/ 11 h 203"/>
                <a:gd name="T36" fmla="*/ 18 w 234"/>
                <a:gd name="T37" fmla="*/ 10 h 203"/>
                <a:gd name="T38" fmla="*/ 17 w 234"/>
                <a:gd name="T39" fmla="*/ 10 h 203"/>
                <a:gd name="T40" fmla="*/ 18 w 234"/>
                <a:gd name="T41" fmla="*/ 10 h 203"/>
                <a:gd name="T42" fmla="*/ 21 w 234"/>
                <a:gd name="T43" fmla="*/ 5 h 203"/>
                <a:gd name="T44" fmla="*/ 22 w 234"/>
                <a:gd name="T45" fmla="*/ 7 h 203"/>
                <a:gd name="T46" fmla="*/ 23 w 234"/>
                <a:gd name="T47" fmla="*/ 7 h 203"/>
                <a:gd name="T48" fmla="*/ 24 w 234"/>
                <a:gd name="T49" fmla="*/ 7 h 203"/>
                <a:gd name="T50" fmla="*/ 23 w 234"/>
                <a:gd name="T51" fmla="*/ 6 h 203"/>
                <a:gd name="T52" fmla="*/ 24 w 234"/>
                <a:gd name="T53" fmla="*/ 7 h 203"/>
                <a:gd name="T54" fmla="*/ 29 w 234"/>
                <a:gd name="T55" fmla="*/ 2 h 203"/>
                <a:gd name="T56" fmla="*/ 29 w 234"/>
                <a:gd name="T57" fmla="*/ 0 h 203"/>
                <a:gd name="T58" fmla="*/ 29 w 234"/>
                <a:gd name="T59" fmla="*/ 0 h 203"/>
                <a:gd name="T60" fmla="*/ 29 w 234"/>
                <a:gd name="T61" fmla="*/ 2 h 20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34"/>
                <a:gd name="T94" fmla="*/ 0 h 203"/>
                <a:gd name="T95" fmla="*/ 234 w 234"/>
                <a:gd name="T96" fmla="*/ 203 h 20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34" h="203">
                  <a:moveTo>
                    <a:pt x="234" y="23"/>
                  </a:moveTo>
                  <a:lnTo>
                    <a:pt x="206" y="66"/>
                  </a:lnTo>
                  <a:lnTo>
                    <a:pt x="195" y="66"/>
                  </a:lnTo>
                  <a:lnTo>
                    <a:pt x="164" y="97"/>
                  </a:lnTo>
                  <a:lnTo>
                    <a:pt x="149" y="93"/>
                  </a:lnTo>
                  <a:lnTo>
                    <a:pt x="70" y="152"/>
                  </a:lnTo>
                  <a:lnTo>
                    <a:pt x="59" y="182"/>
                  </a:lnTo>
                  <a:lnTo>
                    <a:pt x="24" y="203"/>
                  </a:lnTo>
                  <a:lnTo>
                    <a:pt x="0" y="190"/>
                  </a:lnTo>
                  <a:lnTo>
                    <a:pt x="16" y="186"/>
                  </a:lnTo>
                  <a:lnTo>
                    <a:pt x="16" y="190"/>
                  </a:lnTo>
                  <a:lnTo>
                    <a:pt x="36" y="190"/>
                  </a:lnTo>
                  <a:lnTo>
                    <a:pt x="70" y="144"/>
                  </a:lnTo>
                  <a:lnTo>
                    <a:pt x="75" y="133"/>
                  </a:lnTo>
                  <a:lnTo>
                    <a:pt x="79" y="136"/>
                  </a:lnTo>
                  <a:lnTo>
                    <a:pt x="129" y="86"/>
                  </a:lnTo>
                  <a:lnTo>
                    <a:pt x="129" y="90"/>
                  </a:lnTo>
                  <a:lnTo>
                    <a:pt x="132" y="93"/>
                  </a:lnTo>
                  <a:lnTo>
                    <a:pt x="140" y="86"/>
                  </a:lnTo>
                  <a:lnTo>
                    <a:pt x="136" y="81"/>
                  </a:lnTo>
                  <a:lnTo>
                    <a:pt x="140" y="86"/>
                  </a:lnTo>
                  <a:lnTo>
                    <a:pt x="168" y="47"/>
                  </a:lnTo>
                  <a:lnTo>
                    <a:pt x="172" y="63"/>
                  </a:lnTo>
                  <a:lnTo>
                    <a:pt x="184" y="63"/>
                  </a:lnTo>
                  <a:lnTo>
                    <a:pt x="187" y="59"/>
                  </a:lnTo>
                  <a:lnTo>
                    <a:pt x="184" y="55"/>
                  </a:lnTo>
                  <a:lnTo>
                    <a:pt x="187" y="59"/>
                  </a:lnTo>
                  <a:lnTo>
                    <a:pt x="227" y="16"/>
                  </a:lnTo>
                  <a:lnTo>
                    <a:pt x="231" y="0"/>
                  </a:lnTo>
                  <a:lnTo>
                    <a:pt x="234" y="0"/>
                  </a:lnTo>
                  <a:lnTo>
                    <a:pt x="234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Freeform 105"/>
            <p:cNvSpPr>
              <a:spLocks/>
            </p:cNvSpPr>
            <p:nvPr/>
          </p:nvSpPr>
          <p:spPr bwMode="auto">
            <a:xfrm>
              <a:off x="745" y="3736"/>
              <a:ext cx="70" cy="76"/>
            </a:xfrm>
            <a:custGeom>
              <a:avLst/>
              <a:gdLst>
                <a:gd name="T0" fmla="*/ 18 w 140"/>
                <a:gd name="T1" fmla="*/ 3 h 152"/>
                <a:gd name="T2" fmla="*/ 15 w 140"/>
                <a:gd name="T3" fmla="*/ 12 h 152"/>
                <a:gd name="T4" fmla="*/ 9 w 140"/>
                <a:gd name="T5" fmla="*/ 18 h 152"/>
                <a:gd name="T6" fmla="*/ 6 w 140"/>
                <a:gd name="T7" fmla="*/ 19 h 152"/>
                <a:gd name="T8" fmla="*/ 0 w 140"/>
                <a:gd name="T9" fmla="*/ 19 h 152"/>
                <a:gd name="T10" fmla="*/ 5 w 140"/>
                <a:gd name="T11" fmla="*/ 13 h 152"/>
                <a:gd name="T12" fmla="*/ 11 w 140"/>
                <a:gd name="T13" fmla="*/ 5 h 152"/>
                <a:gd name="T14" fmla="*/ 15 w 140"/>
                <a:gd name="T15" fmla="*/ 0 h 152"/>
                <a:gd name="T16" fmla="*/ 15 w 140"/>
                <a:gd name="T17" fmla="*/ 3 h 152"/>
                <a:gd name="T18" fmla="*/ 18 w 140"/>
                <a:gd name="T19" fmla="*/ 3 h 1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0"/>
                <a:gd name="T31" fmla="*/ 0 h 152"/>
                <a:gd name="T32" fmla="*/ 140 w 140"/>
                <a:gd name="T33" fmla="*/ 152 h 15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0" h="152">
                  <a:moveTo>
                    <a:pt x="140" y="27"/>
                  </a:moveTo>
                  <a:lnTo>
                    <a:pt x="120" y="101"/>
                  </a:lnTo>
                  <a:lnTo>
                    <a:pt x="78" y="140"/>
                  </a:lnTo>
                  <a:lnTo>
                    <a:pt x="53" y="152"/>
                  </a:lnTo>
                  <a:lnTo>
                    <a:pt x="0" y="148"/>
                  </a:lnTo>
                  <a:lnTo>
                    <a:pt x="46" y="108"/>
                  </a:lnTo>
                  <a:lnTo>
                    <a:pt x="93" y="36"/>
                  </a:lnTo>
                  <a:lnTo>
                    <a:pt x="120" y="0"/>
                  </a:lnTo>
                  <a:lnTo>
                    <a:pt x="123" y="27"/>
                  </a:lnTo>
                  <a:lnTo>
                    <a:pt x="140" y="27"/>
                  </a:lnTo>
                  <a:close/>
                </a:path>
              </a:pathLst>
            </a:custGeom>
            <a:solidFill>
              <a:srgbClr val="7364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Freeform 106"/>
            <p:cNvSpPr>
              <a:spLocks/>
            </p:cNvSpPr>
            <p:nvPr/>
          </p:nvSpPr>
          <p:spPr bwMode="auto">
            <a:xfrm>
              <a:off x="1039" y="3758"/>
              <a:ext cx="25" cy="40"/>
            </a:xfrm>
            <a:custGeom>
              <a:avLst/>
              <a:gdLst>
                <a:gd name="T0" fmla="*/ 6 w 50"/>
                <a:gd name="T1" fmla="*/ 2 h 81"/>
                <a:gd name="T2" fmla="*/ 2 w 50"/>
                <a:gd name="T3" fmla="*/ 8 h 81"/>
                <a:gd name="T4" fmla="*/ 1 w 50"/>
                <a:gd name="T5" fmla="*/ 10 h 81"/>
                <a:gd name="T6" fmla="*/ 1 w 50"/>
                <a:gd name="T7" fmla="*/ 7 h 81"/>
                <a:gd name="T8" fmla="*/ 6 w 50"/>
                <a:gd name="T9" fmla="*/ 1 h 81"/>
                <a:gd name="T10" fmla="*/ 2 w 50"/>
                <a:gd name="T11" fmla="*/ 1 h 81"/>
                <a:gd name="T12" fmla="*/ 1 w 50"/>
                <a:gd name="T13" fmla="*/ 2 h 81"/>
                <a:gd name="T14" fmla="*/ 0 w 50"/>
                <a:gd name="T15" fmla="*/ 2 h 81"/>
                <a:gd name="T16" fmla="*/ 1 w 50"/>
                <a:gd name="T17" fmla="*/ 0 h 81"/>
                <a:gd name="T18" fmla="*/ 6 w 50"/>
                <a:gd name="T19" fmla="*/ 0 h 81"/>
                <a:gd name="T20" fmla="*/ 6 w 50"/>
                <a:gd name="T21" fmla="*/ 2 h 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"/>
                <a:gd name="T34" fmla="*/ 0 h 81"/>
                <a:gd name="T35" fmla="*/ 50 w 50"/>
                <a:gd name="T36" fmla="*/ 81 h 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" h="81">
                  <a:moveTo>
                    <a:pt x="50" y="22"/>
                  </a:moveTo>
                  <a:lnTo>
                    <a:pt x="11" y="64"/>
                  </a:lnTo>
                  <a:lnTo>
                    <a:pt x="8" y="81"/>
                  </a:lnTo>
                  <a:lnTo>
                    <a:pt x="8" y="62"/>
                  </a:lnTo>
                  <a:lnTo>
                    <a:pt x="42" y="15"/>
                  </a:lnTo>
                  <a:lnTo>
                    <a:pt x="15" y="15"/>
                  </a:lnTo>
                  <a:lnTo>
                    <a:pt x="8" y="22"/>
                  </a:lnTo>
                  <a:lnTo>
                    <a:pt x="0" y="22"/>
                  </a:lnTo>
                  <a:lnTo>
                    <a:pt x="8" y="0"/>
                  </a:lnTo>
                  <a:lnTo>
                    <a:pt x="50" y="3"/>
                  </a:lnTo>
                  <a:lnTo>
                    <a:pt x="50" y="2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Freeform 107"/>
            <p:cNvSpPr>
              <a:spLocks/>
            </p:cNvSpPr>
            <p:nvPr/>
          </p:nvSpPr>
          <p:spPr bwMode="auto">
            <a:xfrm>
              <a:off x="467" y="3759"/>
              <a:ext cx="60" cy="36"/>
            </a:xfrm>
            <a:custGeom>
              <a:avLst/>
              <a:gdLst>
                <a:gd name="T0" fmla="*/ 13 w 121"/>
                <a:gd name="T1" fmla="*/ 3 h 71"/>
                <a:gd name="T2" fmla="*/ 4 w 121"/>
                <a:gd name="T3" fmla="*/ 9 h 71"/>
                <a:gd name="T4" fmla="*/ 1 w 121"/>
                <a:gd name="T5" fmla="*/ 9 h 71"/>
                <a:gd name="T6" fmla="*/ 0 w 121"/>
                <a:gd name="T7" fmla="*/ 9 h 71"/>
                <a:gd name="T8" fmla="*/ 0 w 121"/>
                <a:gd name="T9" fmla="*/ 9 h 71"/>
                <a:gd name="T10" fmla="*/ 7 w 121"/>
                <a:gd name="T11" fmla="*/ 6 h 71"/>
                <a:gd name="T12" fmla="*/ 14 w 121"/>
                <a:gd name="T13" fmla="*/ 0 h 71"/>
                <a:gd name="T14" fmla="*/ 15 w 121"/>
                <a:gd name="T15" fmla="*/ 0 h 71"/>
                <a:gd name="T16" fmla="*/ 13 w 121"/>
                <a:gd name="T17" fmla="*/ 3 h 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1"/>
                <a:gd name="T28" fmla="*/ 0 h 71"/>
                <a:gd name="T29" fmla="*/ 121 w 121"/>
                <a:gd name="T30" fmla="*/ 71 h 7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1" h="71">
                  <a:moveTo>
                    <a:pt x="106" y="19"/>
                  </a:moveTo>
                  <a:lnTo>
                    <a:pt x="36" y="65"/>
                  </a:lnTo>
                  <a:lnTo>
                    <a:pt x="12" y="71"/>
                  </a:lnTo>
                  <a:lnTo>
                    <a:pt x="0" y="71"/>
                  </a:lnTo>
                  <a:lnTo>
                    <a:pt x="0" y="65"/>
                  </a:lnTo>
                  <a:lnTo>
                    <a:pt x="59" y="43"/>
                  </a:lnTo>
                  <a:lnTo>
                    <a:pt x="112" y="0"/>
                  </a:lnTo>
                  <a:lnTo>
                    <a:pt x="121" y="0"/>
                  </a:lnTo>
                  <a:lnTo>
                    <a:pt x="106" y="1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5" name="Freeform 108"/>
            <p:cNvSpPr>
              <a:spLocks/>
            </p:cNvSpPr>
            <p:nvPr/>
          </p:nvSpPr>
          <p:spPr bwMode="auto">
            <a:xfrm>
              <a:off x="1006" y="3765"/>
              <a:ext cx="25" cy="70"/>
            </a:xfrm>
            <a:custGeom>
              <a:avLst/>
              <a:gdLst>
                <a:gd name="T0" fmla="*/ 7 w 49"/>
                <a:gd name="T1" fmla="*/ 4 h 140"/>
                <a:gd name="T2" fmla="*/ 7 w 49"/>
                <a:gd name="T3" fmla="*/ 6 h 140"/>
                <a:gd name="T4" fmla="*/ 2 w 49"/>
                <a:gd name="T5" fmla="*/ 11 h 140"/>
                <a:gd name="T6" fmla="*/ 2 w 49"/>
                <a:gd name="T7" fmla="*/ 11 h 140"/>
                <a:gd name="T8" fmla="*/ 4 w 49"/>
                <a:gd name="T9" fmla="*/ 11 h 140"/>
                <a:gd name="T10" fmla="*/ 5 w 49"/>
                <a:gd name="T11" fmla="*/ 10 h 140"/>
                <a:gd name="T12" fmla="*/ 6 w 49"/>
                <a:gd name="T13" fmla="*/ 10 h 140"/>
                <a:gd name="T14" fmla="*/ 3 w 49"/>
                <a:gd name="T15" fmla="*/ 18 h 140"/>
                <a:gd name="T16" fmla="*/ 5 w 49"/>
                <a:gd name="T17" fmla="*/ 12 h 140"/>
                <a:gd name="T18" fmla="*/ 5 w 49"/>
                <a:gd name="T19" fmla="*/ 12 h 140"/>
                <a:gd name="T20" fmla="*/ 5 w 49"/>
                <a:gd name="T21" fmla="*/ 11 h 140"/>
                <a:gd name="T22" fmla="*/ 1 w 49"/>
                <a:gd name="T23" fmla="*/ 11 h 140"/>
                <a:gd name="T24" fmla="*/ 6 w 49"/>
                <a:gd name="T25" fmla="*/ 5 h 140"/>
                <a:gd name="T26" fmla="*/ 3 w 49"/>
                <a:gd name="T27" fmla="*/ 5 h 140"/>
                <a:gd name="T28" fmla="*/ 1 w 49"/>
                <a:gd name="T29" fmla="*/ 6 h 140"/>
                <a:gd name="T30" fmla="*/ 1 w 49"/>
                <a:gd name="T31" fmla="*/ 6 h 140"/>
                <a:gd name="T32" fmla="*/ 0 w 49"/>
                <a:gd name="T33" fmla="*/ 5 h 140"/>
                <a:gd name="T34" fmla="*/ 0 w 49"/>
                <a:gd name="T35" fmla="*/ 3 h 140"/>
                <a:gd name="T36" fmla="*/ 6 w 49"/>
                <a:gd name="T37" fmla="*/ 0 h 140"/>
                <a:gd name="T38" fmla="*/ 1 w 49"/>
                <a:gd name="T39" fmla="*/ 4 h 140"/>
                <a:gd name="T40" fmla="*/ 7 w 49"/>
                <a:gd name="T41" fmla="*/ 4 h 1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9"/>
                <a:gd name="T64" fmla="*/ 0 h 140"/>
                <a:gd name="T65" fmla="*/ 49 w 49"/>
                <a:gd name="T66" fmla="*/ 140 h 14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9" h="140">
                  <a:moveTo>
                    <a:pt x="49" y="38"/>
                  </a:moveTo>
                  <a:lnTo>
                    <a:pt x="49" y="49"/>
                  </a:lnTo>
                  <a:lnTo>
                    <a:pt x="11" y="89"/>
                  </a:lnTo>
                  <a:lnTo>
                    <a:pt x="11" y="93"/>
                  </a:lnTo>
                  <a:lnTo>
                    <a:pt x="27" y="93"/>
                  </a:lnTo>
                  <a:lnTo>
                    <a:pt x="38" y="85"/>
                  </a:lnTo>
                  <a:lnTo>
                    <a:pt x="42" y="81"/>
                  </a:lnTo>
                  <a:lnTo>
                    <a:pt x="23" y="140"/>
                  </a:lnTo>
                  <a:lnTo>
                    <a:pt x="34" y="101"/>
                  </a:lnTo>
                  <a:lnTo>
                    <a:pt x="38" y="96"/>
                  </a:lnTo>
                  <a:lnTo>
                    <a:pt x="38" y="93"/>
                  </a:lnTo>
                  <a:lnTo>
                    <a:pt x="3" y="93"/>
                  </a:lnTo>
                  <a:lnTo>
                    <a:pt x="47" y="42"/>
                  </a:lnTo>
                  <a:lnTo>
                    <a:pt x="23" y="42"/>
                  </a:lnTo>
                  <a:lnTo>
                    <a:pt x="7" y="49"/>
                  </a:lnTo>
                  <a:lnTo>
                    <a:pt x="3" y="49"/>
                  </a:lnTo>
                  <a:lnTo>
                    <a:pt x="0" y="42"/>
                  </a:lnTo>
                  <a:lnTo>
                    <a:pt x="0" y="31"/>
                  </a:lnTo>
                  <a:lnTo>
                    <a:pt x="42" y="0"/>
                  </a:lnTo>
                  <a:lnTo>
                    <a:pt x="7" y="38"/>
                  </a:lnTo>
                  <a:lnTo>
                    <a:pt x="49" y="3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Freeform 109"/>
            <p:cNvSpPr>
              <a:spLocks/>
            </p:cNvSpPr>
            <p:nvPr/>
          </p:nvSpPr>
          <p:spPr bwMode="auto">
            <a:xfrm>
              <a:off x="455" y="3775"/>
              <a:ext cx="109" cy="49"/>
            </a:xfrm>
            <a:custGeom>
              <a:avLst/>
              <a:gdLst>
                <a:gd name="T0" fmla="*/ 27 w 218"/>
                <a:gd name="T1" fmla="*/ 1 h 97"/>
                <a:gd name="T2" fmla="*/ 27 w 218"/>
                <a:gd name="T3" fmla="*/ 1 h 97"/>
                <a:gd name="T4" fmla="*/ 27 w 218"/>
                <a:gd name="T5" fmla="*/ 1 h 97"/>
                <a:gd name="T6" fmla="*/ 14 w 218"/>
                <a:gd name="T7" fmla="*/ 7 h 97"/>
                <a:gd name="T8" fmla="*/ 7 w 218"/>
                <a:gd name="T9" fmla="*/ 11 h 97"/>
                <a:gd name="T10" fmla="*/ 2 w 218"/>
                <a:gd name="T11" fmla="*/ 13 h 97"/>
                <a:gd name="T12" fmla="*/ 0 w 218"/>
                <a:gd name="T13" fmla="*/ 12 h 97"/>
                <a:gd name="T14" fmla="*/ 0 w 218"/>
                <a:gd name="T15" fmla="*/ 11 h 97"/>
                <a:gd name="T16" fmla="*/ 9 w 218"/>
                <a:gd name="T17" fmla="*/ 10 h 97"/>
                <a:gd name="T18" fmla="*/ 12 w 218"/>
                <a:gd name="T19" fmla="*/ 7 h 97"/>
                <a:gd name="T20" fmla="*/ 25 w 218"/>
                <a:gd name="T21" fmla="*/ 0 h 97"/>
                <a:gd name="T22" fmla="*/ 27 w 218"/>
                <a:gd name="T23" fmla="*/ 1 h 97"/>
                <a:gd name="T24" fmla="*/ 27 w 218"/>
                <a:gd name="T25" fmla="*/ 1 h 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8"/>
                <a:gd name="T40" fmla="*/ 0 h 97"/>
                <a:gd name="T41" fmla="*/ 218 w 218"/>
                <a:gd name="T42" fmla="*/ 97 h 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8" h="97">
                  <a:moveTo>
                    <a:pt x="214" y="3"/>
                  </a:moveTo>
                  <a:lnTo>
                    <a:pt x="218" y="8"/>
                  </a:lnTo>
                  <a:lnTo>
                    <a:pt x="209" y="8"/>
                  </a:lnTo>
                  <a:lnTo>
                    <a:pt x="108" y="55"/>
                  </a:lnTo>
                  <a:lnTo>
                    <a:pt x="54" y="85"/>
                  </a:lnTo>
                  <a:lnTo>
                    <a:pt x="15" y="97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65" y="74"/>
                  </a:lnTo>
                  <a:lnTo>
                    <a:pt x="89" y="55"/>
                  </a:lnTo>
                  <a:lnTo>
                    <a:pt x="198" y="0"/>
                  </a:lnTo>
                  <a:lnTo>
                    <a:pt x="209" y="3"/>
                  </a:lnTo>
                  <a:lnTo>
                    <a:pt x="214" y="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Freeform 110"/>
            <p:cNvSpPr>
              <a:spLocks/>
            </p:cNvSpPr>
            <p:nvPr/>
          </p:nvSpPr>
          <p:spPr bwMode="auto">
            <a:xfrm>
              <a:off x="344" y="3776"/>
              <a:ext cx="20" cy="51"/>
            </a:xfrm>
            <a:custGeom>
              <a:avLst/>
              <a:gdLst>
                <a:gd name="T0" fmla="*/ 5 w 40"/>
                <a:gd name="T1" fmla="*/ 6 h 101"/>
                <a:gd name="T2" fmla="*/ 5 w 40"/>
                <a:gd name="T3" fmla="*/ 11 h 101"/>
                <a:gd name="T4" fmla="*/ 4 w 40"/>
                <a:gd name="T5" fmla="*/ 10 h 101"/>
                <a:gd name="T6" fmla="*/ 3 w 40"/>
                <a:gd name="T7" fmla="*/ 13 h 101"/>
                <a:gd name="T8" fmla="*/ 1 w 40"/>
                <a:gd name="T9" fmla="*/ 13 h 101"/>
                <a:gd name="T10" fmla="*/ 0 w 40"/>
                <a:gd name="T11" fmla="*/ 9 h 101"/>
                <a:gd name="T12" fmla="*/ 0 w 40"/>
                <a:gd name="T13" fmla="*/ 7 h 101"/>
                <a:gd name="T14" fmla="*/ 1 w 40"/>
                <a:gd name="T15" fmla="*/ 7 h 101"/>
                <a:gd name="T16" fmla="*/ 3 w 40"/>
                <a:gd name="T17" fmla="*/ 10 h 101"/>
                <a:gd name="T18" fmla="*/ 3 w 40"/>
                <a:gd name="T19" fmla="*/ 8 h 101"/>
                <a:gd name="T20" fmla="*/ 3 w 40"/>
                <a:gd name="T21" fmla="*/ 2 h 101"/>
                <a:gd name="T22" fmla="*/ 4 w 40"/>
                <a:gd name="T23" fmla="*/ 0 h 101"/>
                <a:gd name="T24" fmla="*/ 5 w 40"/>
                <a:gd name="T25" fmla="*/ 0 h 101"/>
                <a:gd name="T26" fmla="*/ 5 w 40"/>
                <a:gd name="T27" fmla="*/ 6 h 10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0"/>
                <a:gd name="T43" fmla="*/ 0 h 101"/>
                <a:gd name="T44" fmla="*/ 40 w 40"/>
                <a:gd name="T45" fmla="*/ 101 h 10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0" h="101">
                  <a:moveTo>
                    <a:pt x="40" y="48"/>
                  </a:moveTo>
                  <a:lnTo>
                    <a:pt x="40" y="86"/>
                  </a:lnTo>
                  <a:lnTo>
                    <a:pt x="32" y="79"/>
                  </a:lnTo>
                  <a:lnTo>
                    <a:pt x="17" y="101"/>
                  </a:lnTo>
                  <a:lnTo>
                    <a:pt x="13" y="99"/>
                  </a:lnTo>
                  <a:lnTo>
                    <a:pt x="0" y="71"/>
                  </a:lnTo>
                  <a:lnTo>
                    <a:pt x="0" y="55"/>
                  </a:lnTo>
                  <a:lnTo>
                    <a:pt x="5" y="52"/>
                  </a:lnTo>
                  <a:lnTo>
                    <a:pt x="17" y="79"/>
                  </a:lnTo>
                  <a:lnTo>
                    <a:pt x="28" y="63"/>
                  </a:lnTo>
                  <a:lnTo>
                    <a:pt x="28" y="9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4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Freeform 111"/>
            <p:cNvSpPr>
              <a:spLocks/>
            </p:cNvSpPr>
            <p:nvPr/>
          </p:nvSpPr>
          <p:spPr bwMode="auto">
            <a:xfrm>
              <a:off x="1081" y="3779"/>
              <a:ext cx="13" cy="10"/>
            </a:xfrm>
            <a:custGeom>
              <a:avLst/>
              <a:gdLst>
                <a:gd name="T0" fmla="*/ 0 w 24"/>
                <a:gd name="T1" fmla="*/ 3 h 20"/>
                <a:gd name="T2" fmla="*/ 4 w 24"/>
                <a:gd name="T3" fmla="*/ 0 h 20"/>
                <a:gd name="T4" fmla="*/ 2 w 24"/>
                <a:gd name="T5" fmla="*/ 3 h 20"/>
                <a:gd name="T6" fmla="*/ 0 w 24"/>
                <a:gd name="T7" fmla="*/ 3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0"/>
                <a:gd name="T14" fmla="*/ 24 w 24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0">
                  <a:moveTo>
                    <a:pt x="0" y="20"/>
                  </a:moveTo>
                  <a:lnTo>
                    <a:pt x="24" y="0"/>
                  </a:lnTo>
                  <a:lnTo>
                    <a:pt x="12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Freeform 112"/>
            <p:cNvSpPr>
              <a:spLocks/>
            </p:cNvSpPr>
            <p:nvPr/>
          </p:nvSpPr>
          <p:spPr bwMode="auto">
            <a:xfrm>
              <a:off x="718" y="3785"/>
              <a:ext cx="16" cy="25"/>
            </a:xfrm>
            <a:custGeom>
              <a:avLst/>
              <a:gdLst>
                <a:gd name="T0" fmla="*/ 2 w 31"/>
                <a:gd name="T1" fmla="*/ 5 h 51"/>
                <a:gd name="T2" fmla="*/ 0 w 31"/>
                <a:gd name="T3" fmla="*/ 6 h 51"/>
                <a:gd name="T4" fmla="*/ 2 w 31"/>
                <a:gd name="T5" fmla="*/ 3 h 51"/>
                <a:gd name="T6" fmla="*/ 3 w 31"/>
                <a:gd name="T7" fmla="*/ 0 h 51"/>
                <a:gd name="T8" fmla="*/ 4 w 31"/>
                <a:gd name="T9" fmla="*/ 1 h 51"/>
                <a:gd name="T10" fmla="*/ 2 w 31"/>
                <a:gd name="T11" fmla="*/ 5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51"/>
                <a:gd name="T20" fmla="*/ 31 w 31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51">
                  <a:moveTo>
                    <a:pt x="15" y="43"/>
                  </a:moveTo>
                  <a:lnTo>
                    <a:pt x="0" y="51"/>
                  </a:lnTo>
                  <a:lnTo>
                    <a:pt x="15" y="24"/>
                  </a:lnTo>
                  <a:lnTo>
                    <a:pt x="19" y="0"/>
                  </a:lnTo>
                  <a:lnTo>
                    <a:pt x="31" y="11"/>
                  </a:lnTo>
                  <a:lnTo>
                    <a:pt x="15" y="4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Freeform 113"/>
            <p:cNvSpPr>
              <a:spLocks/>
            </p:cNvSpPr>
            <p:nvPr/>
          </p:nvSpPr>
          <p:spPr bwMode="auto">
            <a:xfrm>
              <a:off x="632" y="3789"/>
              <a:ext cx="24" cy="29"/>
            </a:xfrm>
            <a:custGeom>
              <a:avLst/>
              <a:gdLst>
                <a:gd name="T0" fmla="*/ 6 w 47"/>
                <a:gd name="T1" fmla="*/ 3 h 57"/>
                <a:gd name="T2" fmla="*/ 3 w 47"/>
                <a:gd name="T3" fmla="*/ 7 h 57"/>
                <a:gd name="T4" fmla="*/ 2 w 47"/>
                <a:gd name="T5" fmla="*/ 8 h 57"/>
                <a:gd name="T6" fmla="*/ 1 w 47"/>
                <a:gd name="T7" fmla="*/ 8 h 57"/>
                <a:gd name="T8" fmla="*/ 0 w 47"/>
                <a:gd name="T9" fmla="*/ 7 h 57"/>
                <a:gd name="T10" fmla="*/ 4 w 47"/>
                <a:gd name="T11" fmla="*/ 3 h 57"/>
                <a:gd name="T12" fmla="*/ 6 w 47"/>
                <a:gd name="T13" fmla="*/ 0 h 57"/>
                <a:gd name="T14" fmla="*/ 6 w 47"/>
                <a:gd name="T15" fmla="*/ 0 h 57"/>
                <a:gd name="T16" fmla="*/ 6 w 47"/>
                <a:gd name="T17" fmla="*/ 3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7"/>
                <a:gd name="T28" fmla="*/ 0 h 57"/>
                <a:gd name="T29" fmla="*/ 47 w 47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7" h="57">
                  <a:moveTo>
                    <a:pt x="43" y="23"/>
                  </a:moveTo>
                  <a:lnTo>
                    <a:pt x="20" y="54"/>
                  </a:lnTo>
                  <a:lnTo>
                    <a:pt x="9" y="57"/>
                  </a:lnTo>
                  <a:lnTo>
                    <a:pt x="5" y="57"/>
                  </a:lnTo>
                  <a:lnTo>
                    <a:pt x="0" y="54"/>
                  </a:lnTo>
                  <a:lnTo>
                    <a:pt x="32" y="23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43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Freeform 114"/>
            <p:cNvSpPr>
              <a:spLocks/>
            </p:cNvSpPr>
            <p:nvPr/>
          </p:nvSpPr>
          <p:spPr bwMode="auto">
            <a:xfrm>
              <a:off x="473" y="3792"/>
              <a:ext cx="91" cy="51"/>
            </a:xfrm>
            <a:custGeom>
              <a:avLst/>
              <a:gdLst>
                <a:gd name="T0" fmla="*/ 22 w 183"/>
                <a:gd name="T1" fmla="*/ 1 h 102"/>
                <a:gd name="T2" fmla="*/ 15 w 183"/>
                <a:gd name="T3" fmla="*/ 6 h 102"/>
                <a:gd name="T4" fmla="*/ 15 w 183"/>
                <a:gd name="T5" fmla="*/ 6 h 102"/>
                <a:gd name="T6" fmla="*/ 8 w 183"/>
                <a:gd name="T7" fmla="*/ 10 h 102"/>
                <a:gd name="T8" fmla="*/ 5 w 183"/>
                <a:gd name="T9" fmla="*/ 13 h 102"/>
                <a:gd name="T10" fmla="*/ 1 w 183"/>
                <a:gd name="T11" fmla="*/ 13 h 102"/>
                <a:gd name="T12" fmla="*/ 0 w 183"/>
                <a:gd name="T13" fmla="*/ 13 h 102"/>
                <a:gd name="T14" fmla="*/ 10 w 183"/>
                <a:gd name="T15" fmla="*/ 7 h 102"/>
                <a:gd name="T16" fmla="*/ 21 w 183"/>
                <a:gd name="T17" fmla="*/ 0 h 102"/>
                <a:gd name="T18" fmla="*/ 22 w 183"/>
                <a:gd name="T19" fmla="*/ 0 h 102"/>
                <a:gd name="T20" fmla="*/ 22 w 183"/>
                <a:gd name="T21" fmla="*/ 1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3"/>
                <a:gd name="T34" fmla="*/ 0 h 102"/>
                <a:gd name="T35" fmla="*/ 183 w 183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3" h="102">
                  <a:moveTo>
                    <a:pt x="183" y="6"/>
                  </a:moveTo>
                  <a:lnTo>
                    <a:pt x="121" y="43"/>
                  </a:lnTo>
                  <a:lnTo>
                    <a:pt x="121" y="55"/>
                  </a:lnTo>
                  <a:lnTo>
                    <a:pt x="66" y="78"/>
                  </a:lnTo>
                  <a:lnTo>
                    <a:pt x="43" y="98"/>
                  </a:lnTo>
                  <a:lnTo>
                    <a:pt x="11" y="102"/>
                  </a:lnTo>
                  <a:lnTo>
                    <a:pt x="0" y="102"/>
                  </a:lnTo>
                  <a:lnTo>
                    <a:pt x="85" y="59"/>
                  </a:lnTo>
                  <a:lnTo>
                    <a:pt x="170" y="0"/>
                  </a:lnTo>
                  <a:lnTo>
                    <a:pt x="179" y="0"/>
                  </a:lnTo>
                  <a:lnTo>
                    <a:pt x="183" y="6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Freeform 115"/>
            <p:cNvSpPr>
              <a:spLocks/>
            </p:cNvSpPr>
            <p:nvPr/>
          </p:nvSpPr>
          <p:spPr bwMode="auto">
            <a:xfrm>
              <a:off x="1078" y="3798"/>
              <a:ext cx="10" cy="22"/>
            </a:xfrm>
            <a:custGeom>
              <a:avLst/>
              <a:gdLst>
                <a:gd name="T0" fmla="*/ 0 w 19"/>
                <a:gd name="T1" fmla="*/ 6 h 42"/>
                <a:gd name="T2" fmla="*/ 2 w 19"/>
                <a:gd name="T3" fmla="*/ 0 h 42"/>
                <a:gd name="T4" fmla="*/ 3 w 19"/>
                <a:gd name="T5" fmla="*/ 0 h 42"/>
                <a:gd name="T6" fmla="*/ 0 w 19"/>
                <a:gd name="T7" fmla="*/ 6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42"/>
                <a:gd name="T14" fmla="*/ 19 w 19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42">
                  <a:moveTo>
                    <a:pt x="0" y="42"/>
                  </a:moveTo>
                  <a:lnTo>
                    <a:pt x="15" y="0"/>
                  </a:lnTo>
                  <a:lnTo>
                    <a:pt x="19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3" name="Freeform 116"/>
            <p:cNvSpPr>
              <a:spLocks/>
            </p:cNvSpPr>
            <p:nvPr/>
          </p:nvSpPr>
          <p:spPr bwMode="auto">
            <a:xfrm>
              <a:off x="1140" y="3798"/>
              <a:ext cx="60" cy="115"/>
            </a:xfrm>
            <a:custGeom>
              <a:avLst/>
              <a:gdLst>
                <a:gd name="T0" fmla="*/ 6 w 121"/>
                <a:gd name="T1" fmla="*/ 13 h 229"/>
                <a:gd name="T2" fmla="*/ 7 w 121"/>
                <a:gd name="T3" fmla="*/ 20 h 229"/>
                <a:gd name="T4" fmla="*/ 10 w 121"/>
                <a:gd name="T5" fmla="*/ 23 h 229"/>
                <a:gd name="T6" fmla="*/ 12 w 121"/>
                <a:gd name="T7" fmla="*/ 23 h 229"/>
                <a:gd name="T8" fmla="*/ 15 w 121"/>
                <a:gd name="T9" fmla="*/ 26 h 229"/>
                <a:gd name="T10" fmla="*/ 15 w 121"/>
                <a:gd name="T11" fmla="*/ 27 h 229"/>
                <a:gd name="T12" fmla="*/ 11 w 121"/>
                <a:gd name="T13" fmla="*/ 23 h 229"/>
                <a:gd name="T14" fmla="*/ 7 w 121"/>
                <a:gd name="T15" fmla="*/ 23 h 229"/>
                <a:gd name="T16" fmla="*/ 6 w 121"/>
                <a:gd name="T17" fmla="*/ 24 h 229"/>
                <a:gd name="T18" fmla="*/ 9 w 121"/>
                <a:gd name="T19" fmla="*/ 26 h 229"/>
                <a:gd name="T20" fmla="*/ 10 w 121"/>
                <a:gd name="T21" fmla="*/ 25 h 229"/>
                <a:gd name="T22" fmla="*/ 13 w 121"/>
                <a:gd name="T23" fmla="*/ 29 h 229"/>
                <a:gd name="T24" fmla="*/ 12 w 121"/>
                <a:gd name="T25" fmla="*/ 29 h 229"/>
                <a:gd name="T26" fmla="*/ 6 w 121"/>
                <a:gd name="T27" fmla="*/ 25 h 229"/>
                <a:gd name="T28" fmla="*/ 2 w 121"/>
                <a:gd name="T29" fmla="*/ 25 h 229"/>
                <a:gd name="T30" fmla="*/ 2 w 121"/>
                <a:gd name="T31" fmla="*/ 26 h 229"/>
                <a:gd name="T32" fmla="*/ 0 w 121"/>
                <a:gd name="T33" fmla="*/ 22 h 229"/>
                <a:gd name="T34" fmla="*/ 0 w 121"/>
                <a:gd name="T35" fmla="*/ 16 h 229"/>
                <a:gd name="T36" fmla="*/ 5 w 121"/>
                <a:gd name="T37" fmla="*/ 5 h 229"/>
                <a:gd name="T38" fmla="*/ 9 w 121"/>
                <a:gd name="T39" fmla="*/ 1 h 229"/>
                <a:gd name="T40" fmla="*/ 10 w 121"/>
                <a:gd name="T41" fmla="*/ 0 h 229"/>
                <a:gd name="T42" fmla="*/ 10 w 121"/>
                <a:gd name="T43" fmla="*/ 4 h 229"/>
                <a:gd name="T44" fmla="*/ 6 w 121"/>
                <a:gd name="T45" fmla="*/ 13 h 22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1"/>
                <a:gd name="T70" fmla="*/ 0 h 229"/>
                <a:gd name="T71" fmla="*/ 121 w 121"/>
                <a:gd name="T72" fmla="*/ 229 h 22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1" h="229">
                  <a:moveTo>
                    <a:pt x="55" y="104"/>
                  </a:moveTo>
                  <a:lnTo>
                    <a:pt x="59" y="156"/>
                  </a:lnTo>
                  <a:lnTo>
                    <a:pt x="83" y="178"/>
                  </a:lnTo>
                  <a:lnTo>
                    <a:pt x="99" y="178"/>
                  </a:lnTo>
                  <a:lnTo>
                    <a:pt x="121" y="201"/>
                  </a:lnTo>
                  <a:lnTo>
                    <a:pt x="121" y="209"/>
                  </a:lnTo>
                  <a:lnTo>
                    <a:pt x="89" y="182"/>
                  </a:lnTo>
                  <a:lnTo>
                    <a:pt x="62" y="182"/>
                  </a:lnTo>
                  <a:lnTo>
                    <a:pt x="55" y="190"/>
                  </a:lnTo>
                  <a:lnTo>
                    <a:pt x="78" y="201"/>
                  </a:lnTo>
                  <a:lnTo>
                    <a:pt x="83" y="198"/>
                  </a:lnTo>
                  <a:lnTo>
                    <a:pt x="106" y="225"/>
                  </a:lnTo>
                  <a:lnTo>
                    <a:pt x="102" y="229"/>
                  </a:lnTo>
                  <a:lnTo>
                    <a:pt x="51" y="198"/>
                  </a:lnTo>
                  <a:lnTo>
                    <a:pt x="20" y="198"/>
                  </a:lnTo>
                  <a:lnTo>
                    <a:pt x="17" y="201"/>
                  </a:lnTo>
                  <a:lnTo>
                    <a:pt x="0" y="174"/>
                  </a:lnTo>
                  <a:lnTo>
                    <a:pt x="0" y="124"/>
                  </a:lnTo>
                  <a:lnTo>
                    <a:pt x="40" y="35"/>
                  </a:lnTo>
                  <a:lnTo>
                    <a:pt x="74" y="4"/>
                  </a:lnTo>
                  <a:lnTo>
                    <a:pt x="83" y="0"/>
                  </a:lnTo>
                  <a:lnTo>
                    <a:pt x="83" y="30"/>
                  </a:lnTo>
                  <a:lnTo>
                    <a:pt x="55" y="104"/>
                  </a:lnTo>
                  <a:close/>
                </a:path>
              </a:pathLst>
            </a:custGeom>
            <a:solidFill>
              <a:srgbClr val="615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Freeform 117"/>
            <p:cNvSpPr>
              <a:spLocks/>
            </p:cNvSpPr>
            <p:nvPr/>
          </p:nvSpPr>
          <p:spPr bwMode="auto">
            <a:xfrm>
              <a:off x="1043" y="3800"/>
              <a:ext cx="29" cy="96"/>
            </a:xfrm>
            <a:custGeom>
              <a:avLst/>
              <a:gdLst>
                <a:gd name="T0" fmla="*/ 1 w 58"/>
                <a:gd name="T1" fmla="*/ 5 h 190"/>
                <a:gd name="T2" fmla="*/ 0 w 58"/>
                <a:gd name="T3" fmla="*/ 6 h 190"/>
                <a:gd name="T4" fmla="*/ 2 w 58"/>
                <a:gd name="T5" fmla="*/ 7 h 190"/>
                <a:gd name="T6" fmla="*/ 4 w 58"/>
                <a:gd name="T7" fmla="*/ 7 h 190"/>
                <a:gd name="T8" fmla="*/ 6 w 58"/>
                <a:gd name="T9" fmla="*/ 7 h 190"/>
                <a:gd name="T10" fmla="*/ 4 w 58"/>
                <a:gd name="T11" fmla="*/ 11 h 190"/>
                <a:gd name="T12" fmla="*/ 3 w 58"/>
                <a:gd name="T13" fmla="*/ 11 h 190"/>
                <a:gd name="T14" fmla="*/ 5 w 58"/>
                <a:gd name="T15" fmla="*/ 12 h 190"/>
                <a:gd name="T16" fmla="*/ 6 w 58"/>
                <a:gd name="T17" fmla="*/ 12 h 190"/>
                <a:gd name="T18" fmla="*/ 6 w 58"/>
                <a:gd name="T19" fmla="*/ 14 h 190"/>
                <a:gd name="T20" fmla="*/ 5 w 58"/>
                <a:gd name="T21" fmla="*/ 15 h 190"/>
                <a:gd name="T22" fmla="*/ 4 w 58"/>
                <a:gd name="T23" fmla="*/ 16 h 190"/>
                <a:gd name="T24" fmla="*/ 7 w 58"/>
                <a:gd name="T25" fmla="*/ 18 h 190"/>
                <a:gd name="T26" fmla="*/ 7 w 58"/>
                <a:gd name="T27" fmla="*/ 25 h 190"/>
                <a:gd name="T28" fmla="*/ 6 w 58"/>
                <a:gd name="T29" fmla="*/ 20 h 190"/>
                <a:gd name="T30" fmla="*/ 6 w 58"/>
                <a:gd name="T31" fmla="*/ 19 h 190"/>
                <a:gd name="T32" fmla="*/ 3 w 58"/>
                <a:gd name="T33" fmla="*/ 18 h 190"/>
                <a:gd name="T34" fmla="*/ 3 w 58"/>
                <a:gd name="T35" fmla="*/ 15 h 190"/>
                <a:gd name="T36" fmla="*/ 4 w 58"/>
                <a:gd name="T37" fmla="*/ 14 h 190"/>
                <a:gd name="T38" fmla="*/ 2 w 58"/>
                <a:gd name="T39" fmla="*/ 12 h 190"/>
                <a:gd name="T40" fmla="*/ 2 w 58"/>
                <a:gd name="T41" fmla="*/ 10 h 190"/>
                <a:gd name="T42" fmla="*/ 3 w 58"/>
                <a:gd name="T43" fmla="*/ 10 h 190"/>
                <a:gd name="T44" fmla="*/ 5 w 58"/>
                <a:gd name="T45" fmla="*/ 8 h 190"/>
                <a:gd name="T46" fmla="*/ 3 w 58"/>
                <a:gd name="T47" fmla="*/ 7 h 190"/>
                <a:gd name="T48" fmla="*/ 2 w 58"/>
                <a:gd name="T49" fmla="*/ 7 h 190"/>
                <a:gd name="T50" fmla="*/ 0 w 58"/>
                <a:gd name="T51" fmla="*/ 7 h 190"/>
                <a:gd name="T52" fmla="*/ 0 w 58"/>
                <a:gd name="T53" fmla="*/ 3 h 190"/>
                <a:gd name="T54" fmla="*/ 3 w 58"/>
                <a:gd name="T55" fmla="*/ 0 h 190"/>
                <a:gd name="T56" fmla="*/ 4 w 58"/>
                <a:gd name="T57" fmla="*/ 0 h 190"/>
                <a:gd name="T58" fmla="*/ 1 w 58"/>
                <a:gd name="T59" fmla="*/ 5 h 19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8"/>
                <a:gd name="T91" fmla="*/ 0 h 190"/>
                <a:gd name="T92" fmla="*/ 58 w 58"/>
                <a:gd name="T93" fmla="*/ 190 h 19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8" h="190">
                  <a:moveTo>
                    <a:pt x="3" y="38"/>
                  </a:moveTo>
                  <a:lnTo>
                    <a:pt x="0" y="42"/>
                  </a:lnTo>
                  <a:lnTo>
                    <a:pt x="15" y="53"/>
                  </a:lnTo>
                  <a:lnTo>
                    <a:pt x="30" y="51"/>
                  </a:lnTo>
                  <a:lnTo>
                    <a:pt x="42" y="51"/>
                  </a:lnTo>
                  <a:lnTo>
                    <a:pt x="27" y="81"/>
                  </a:lnTo>
                  <a:lnTo>
                    <a:pt x="23" y="85"/>
                  </a:lnTo>
                  <a:lnTo>
                    <a:pt x="34" y="89"/>
                  </a:lnTo>
                  <a:lnTo>
                    <a:pt x="42" y="89"/>
                  </a:lnTo>
                  <a:lnTo>
                    <a:pt x="42" y="105"/>
                  </a:lnTo>
                  <a:lnTo>
                    <a:pt x="34" y="116"/>
                  </a:lnTo>
                  <a:lnTo>
                    <a:pt x="30" y="120"/>
                  </a:lnTo>
                  <a:lnTo>
                    <a:pt x="49" y="142"/>
                  </a:lnTo>
                  <a:lnTo>
                    <a:pt x="58" y="190"/>
                  </a:lnTo>
                  <a:lnTo>
                    <a:pt x="42" y="159"/>
                  </a:lnTo>
                  <a:lnTo>
                    <a:pt x="42" y="148"/>
                  </a:lnTo>
                  <a:lnTo>
                    <a:pt x="23" y="136"/>
                  </a:lnTo>
                  <a:lnTo>
                    <a:pt x="23" y="116"/>
                  </a:lnTo>
                  <a:lnTo>
                    <a:pt x="30" y="108"/>
                  </a:lnTo>
                  <a:lnTo>
                    <a:pt x="11" y="89"/>
                  </a:lnTo>
                  <a:lnTo>
                    <a:pt x="15" y="74"/>
                  </a:lnTo>
                  <a:lnTo>
                    <a:pt x="19" y="74"/>
                  </a:lnTo>
                  <a:lnTo>
                    <a:pt x="34" y="57"/>
                  </a:lnTo>
                  <a:lnTo>
                    <a:pt x="23" y="51"/>
                  </a:lnTo>
                  <a:lnTo>
                    <a:pt x="11" y="53"/>
                  </a:lnTo>
                  <a:lnTo>
                    <a:pt x="0" y="53"/>
                  </a:lnTo>
                  <a:lnTo>
                    <a:pt x="0" y="23"/>
                  </a:lnTo>
                  <a:lnTo>
                    <a:pt x="19" y="0"/>
                  </a:lnTo>
                  <a:lnTo>
                    <a:pt x="27" y="0"/>
                  </a:lnTo>
                  <a:lnTo>
                    <a:pt x="3" y="3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Freeform 118"/>
            <p:cNvSpPr>
              <a:spLocks/>
            </p:cNvSpPr>
            <p:nvPr/>
          </p:nvSpPr>
          <p:spPr bwMode="auto">
            <a:xfrm>
              <a:off x="669" y="3806"/>
              <a:ext cx="26" cy="25"/>
            </a:xfrm>
            <a:custGeom>
              <a:avLst/>
              <a:gdLst>
                <a:gd name="T0" fmla="*/ 6 w 50"/>
                <a:gd name="T1" fmla="*/ 3 h 50"/>
                <a:gd name="T2" fmla="*/ 2 w 50"/>
                <a:gd name="T3" fmla="*/ 6 h 50"/>
                <a:gd name="T4" fmla="*/ 0 w 50"/>
                <a:gd name="T5" fmla="*/ 6 h 50"/>
                <a:gd name="T6" fmla="*/ 6 w 50"/>
                <a:gd name="T7" fmla="*/ 0 h 50"/>
                <a:gd name="T8" fmla="*/ 7 w 50"/>
                <a:gd name="T9" fmla="*/ 0 h 50"/>
                <a:gd name="T10" fmla="*/ 6 w 50"/>
                <a:gd name="T11" fmla="*/ 3 h 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50"/>
                <a:gd name="T20" fmla="*/ 50 w 50"/>
                <a:gd name="T21" fmla="*/ 50 h 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50">
                  <a:moveTo>
                    <a:pt x="42" y="23"/>
                  </a:moveTo>
                  <a:lnTo>
                    <a:pt x="12" y="50"/>
                  </a:lnTo>
                  <a:lnTo>
                    <a:pt x="0" y="46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42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6" name="Freeform 119"/>
            <p:cNvSpPr>
              <a:spLocks/>
            </p:cNvSpPr>
            <p:nvPr/>
          </p:nvSpPr>
          <p:spPr bwMode="auto">
            <a:xfrm>
              <a:off x="549" y="3808"/>
              <a:ext cx="27" cy="21"/>
            </a:xfrm>
            <a:custGeom>
              <a:avLst/>
              <a:gdLst>
                <a:gd name="T0" fmla="*/ 0 w 55"/>
                <a:gd name="T1" fmla="*/ 5 h 42"/>
                <a:gd name="T2" fmla="*/ 6 w 55"/>
                <a:gd name="T3" fmla="*/ 0 h 42"/>
                <a:gd name="T4" fmla="*/ 2 w 55"/>
                <a:gd name="T5" fmla="*/ 3 h 42"/>
                <a:gd name="T6" fmla="*/ 0 w 55"/>
                <a:gd name="T7" fmla="*/ 5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42"/>
                <a:gd name="T14" fmla="*/ 55 w 55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42">
                  <a:moveTo>
                    <a:pt x="0" y="42"/>
                  </a:moveTo>
                  <a:lnTo>
                    <a:pt x="55" y="0"/>
                  </a:lnTo>
                  <a:lnTo>
                    <a:pt x="19" y="3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Freeform 120"/>
            <p:cNvSpPr>
              <a:spLocks/>
            </p:cNvSpPr>
            <p:nvPr/>
          </p:nvSpPr>
          <p:spPr bwMode="auto">
            <a:xfrm>
              <a:off x="181" y="3816"/>
              <a:ext cx="111" cy="214"/>
            </a:xfrm>
            <a:custGeom>
              <a:avLst/>
              <a:gdLst>
                <a:gd name="T0" fmla="*/ 14 w 222"/>
                <a:gd name="T1" fmla="*/ 7 h 428"/>
                <a:gd name="T2" fmla="*/ 3 w 222"/>
                <a:gd name="T3" fmla="*/ 22 h 428"/>
                <a:gd name="T4" fmla="*/ 3 w 222"/>
                <a:gd name="T5" fmla="*/ 24 h 428"/>
                <a:gd name="T6" fmla="*/ 5 w 222"/>
                <a:gd name="T7" fmla="*/ 23 h 428"/>
                <a:gd name="T8" fmla="*/ 7 w 222"/>
                <a:gd name="T9" fmla="*/ 20 h 428"/>
                <a:gd name="T10" fmla="*/ 9 w 222"/>
                <a:gd name="T11" fmla="*/ 22 h 428"/>
                <a:gd name="T12" fmla="*/ 17 w 222"/>
                <a:gd name="T13" fmla="*/ 11 h 428"/>
                <a:gd name="T14" fmla="*/ 27 w 222"/>
                <a:gd name="T15" fmla="*/ 1 h 428"/>
                <a:gd name="T16" fmla="*/ 28 w 222"/>
                <a:gd name="T17" fmla="*/ 1 h 428"/>
                <a:gd name="T18" fmla="*/ 28 w 222"/>
                <a:gd name="T19" fmla="*/ 2 h 428"/>
                <a:gd name="T20" fmla="*/ 15 w 222"/>
                <a:gd name="T21" fmla="*/ 13 h 428"/>
                <a:gd name="T22" fmla="*/ 11 w 222"/>
                <a:gd name="T23" fmla="*/ 21 h 428"/>
                <a:gd name="T24" fmla="*/ 11 w 222"/>
                <a:gd name="T25" fmla="*/ 22 h 428"/>
                <a:gd name="T26" fmla="*/ 10 w 222"/>
                <a:gd name="T27" fmla="*/ 23 h 428"/>
                <a:gd name="T28" fmla="*/ 9 w 222"/>
                <a:gd name="T29" fmla="*/ 21 h 428"/>
                <a:gd name="T30" fmla="*/ 4 w 222"/>
                <a:gd name="T31" fmla="*/ 31 h 428"/>
                <a:gd name="T32" fmla="*/ 2 w 222"/>
                <a:gd name="T33" fmla="*/ 44 h 428"/>
                <a:gd name="T34" fmla="*/ 1 w 222"/>
                <a:gd name="T35" fmla="*/ 54 h 428"/>
                <a:gd name="T36" fmla="*/ 0 w 222"/>
                <a:gd name="T37" fmla="*/ 54 h 428"/>
                <a:gd name="T38" fmla="*/ 0 w 222"/>
                <a:gd name="T39" fmla="*/ 43 h 428"/>
                <a:gd name="T40" fmla="*/ 5 w 222"/>
                <a:gd name="T41" fmla="*/ 26 h 428"/>
                <a:gd name="T42" fmla="*/ 5 w 222"/>
                <a:gd name="T43" fmla="*/ 26 h 428"/>
                <a:gd name="T44" fmla="*/ 5 w 222"/>
                <a:gd name="T45" fmla="*/ 25 h 428"/>
                <a:gd name="T46" fmla="*/ 1 w 222"/>
                <a:gd name="T47" fmla="*/ 27 h 428"/>
                <a:gd name="T48" fmla="*/ 1 w 222"/>
                <a:gd name="T49" fmla="*/ 23 h 428"/>
                <a:gd name="T50" fmla="*/ 9 w 222"/>
                <a:gd name="T51" fmla="*/ 12 h 428"/>
                <a:gd name="T52" fmla="*/ 9 w 222"/>
                <a:gd name="T53" fmla="*/ 12 h 428"/>
                <a:gd name="T54" fmla="*/ 7 w 222"/>
                <a:gd name="T55" fmla="*/ 11 h 428"/>
                <a:gd name="T56" fmla="*/ 14 w 222"/>
                <a:gd name="T57" fmla="*/ 3 h 428"/>
                <a:gd name="T58" fmla="*/ 19 w 222"/>
                <a:gd name="T59" fmla="*/ 0 h 428"/>
                <a:gd name="T60" fmla="*/ 13 w 222"/>
                <a:gd name="T61" fmla="*/ 7 h 428"/>
                <a:gd name="T62" fmla="*/ 14 w 222"/>
                <a:gd name="T63" fmla="*/ 7 h 42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22"/>
                <a:gd name="T97" fmla="*/ 0 h 428"/>
                <a:gd name="T98" fmla="*/ 222 w 222"/>
                <a:gd name="T99" fmla="*/ 428 h 42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22" h="428">
                  <a:moveTo>
                    <a:pt x="113" y="58"/>
                  </a:moveTo>
                  <a:lnTo>
                    <a:pt x="23" y="174"/>
                  </a:lnTo>
                  <a:lnTo>
                    <a:pt x="19" y="185"/>
                  </a:lnTo>
                  <a:lnTo>
                    <a:pt x="34" y="183"/>
                  </a:lnTo>
                  <a:lnTo>
                    <a:pt x="59" y="159"/>
                  </a:lnTo>
                  <a:lnTo>
                    <a:pt x="70" y="170"/>
                  </a:lnTo>
                  <a:lnTo>
                    <a:pt x="129" y="85"/>
                  </a:lnTo>
                  <a:lnTo>
                    <a:pt x="210" y="7"/>
                  </a:lnTo>
                  <a:lnTo>
                    <a:pt x="218" y="7"/>
                  </a:lnTo>
                  <a:lnTo>
                    <a:pt x="222" y="11"/>
                  </a:lnTo>
                  <a:lnTo>
                    <a:pt x="125" y="109"/>
                  </a:lnTo>
                  <a:lnTo>
                    <a:pt x="86" y="163"/>
                  </a:lnTo>
                  <a:lnTo>
                    <a:pt x="86" y="174"/>
                  </a:lnTo>
                  <a:lnTo>
                    <a:pt x="78" y="183"/>
                  </a:lnTo>
                  <a:lnTo>
                    <a:pt x="66" y="166"/>
                  </a:lnTo>
                  <a:lnTo>
                    <a:pt x="32" y="253"/>
                  </a:lnTo>
                  <a:lnTo>
                    <a:pt x="12" y="346"/>
                  </a:lnTo>
                  <a:lnTo>
                    <a:pt x="8" y="428"/>
                  </a:lnTo>
                  <a:lnTo>
                    <a:pt x="0" y="428"/>
                  </a:lnTo>
                  <a:lnTo>
                    <a:pt x="0" y="338"/>
                  </a:lnTo>
                  <a:lnTo>
                    <a:pt x="34" y="206"/>
                  </a:lnTo>
                  <a:lnTo>
                    <a:pt x="40" y="202"/>
                  </a:lnTo>
                  <a:lnTo>
                    <a:pt x="34" y="198"/>
                  </a:lnTo>
                  <a:lnTo>
                    <a:pt x="8" y="213"/>
                  </a:lnTo>
                  <a:lnTo>
                    <a:pt x="8" y="183"/>
                  </a:lnTo>
                  <a:lnTo>
                    <a:pt x="66" y="96"/>
                  </a:lnTo>
                  <a:lnTo>
                    <a:pt x="70" y="94"/>
                  </a:lnTo>
                  <a:lnTo>
                    <a:pt x="55" y="85"/>
                  </a:lnTo>
                  <a:lnTo>
                    <a:pt x="113" y="22"/>
                  </a:lnTo>
                  <a:lnTo>
                    <a:pt x="148" y="0"/>
                  </a:lnTo>
                  <a:lnTo>
                    <a:pt x="97" y="54"/>
                  </a:lnTo>
                  <a:lnTo>
                    <a:pt x="113" y="5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8" name="Freeform 121"/>
            <p:cNvSpPr>
              <a:spLocks/>
            </p:cNvSpPr>
            <p:nvPr/>
          </p:nvSpPr>
          <p:spPr bwMode="auto">
            <a:xfrm>
              <a:off x="327" y="3816"/>
              <a:ext cx="19" cy="48"/>
            </a:xfrm>
            <a:custGeom>
              <a:avLst/>
              <a:gdLst>
                <a:gd name="T0" fmla="*/ 2 w 39"/>
                <a:gd name="T1" fmla="*/ 1 h 96"/>
                <a:gd name="T2" fmla="*/ 1 w 39"/>
                <a:gd name="T3" fmla="*/ 2 h 96"/>
                <a:gd name="T4" fmla="*/ 1 w 39"/>
                <a:gd name="T5" fmla="*/ 7 h 96"/>
                <a:gd name="T6" fmla="*/ 3 w 39"/>
                <a:gd name="T7" fmla="*/ 10 h 96"/>
                <a:gd name="T8" fmla="*/ 4 w 39"/>
                <a:gd name="T9" fmla="*/ 5 h 96"/>
                <a:gd name="T10" fmla="*/ 4 w 39"/>
                <a:gd name="T11" fmla="*/ 3 h 96"/>
                <a:gd name="T12" fmla="*/ 4 w 39"/>
                <a:gd name="T13" fmla="*/ 12 h 96"/>
                <a:gd name="T14" fmla="*/ 0 w 39"/>
                <a:gd name="T15" fmla="*/ 6 h 96"/>
                <a:gd name="T16" fmla="*/ 1 w 39"/>
                <a:gd name="T17" fmla="*/ 0 h 96"/>
                <a:gd name="T18" fmla="*/ 1 w 39"/>
                <a:gd name="T19" fmla="*/ 0 h 96"/>
                <a:gd name="T20" fmla="*/ 2 w 39"/>
                <a:gd name="T21" fmla="*/ 1 h 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"/>
                <a:gd name="T34" fmla="*/ 0 h 96"/>
                <a:gd name="T35" fmla="*/ 39 w 39"/>
                <a:gd name="T36" fmla="*/ 96 h 9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" h="96">
                  <a:moveTo>
                    <a:pt x="23" y="7"/>
                  </a:moveTo>
                  <a:lnTo>
                    <a:pt x="11" y="15"/>
                  </a:lnTo>
                  <a:lnTo>
                    <a:pt x="15" y="62"/>
                  </a:lnTo>
                  <a:lnTo>
                    <a:pt x="28" y="77"/>
                  </a:lnTo>
                  <a:lnTo>
                    <a:pt x="39" y="39"/>
                  </a:lnTo>
                  <a:lnTo>
                    <a:pt x="39" y="30"/>
                  </a:lnTo>
                  <a:lnTo>
                    <a:pt x="32" y="96"/>
                  </a:lnTo>
                  <a:lnTo>
                    <a:pt x="0" y="43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9" name="Freeform 122"/>
            <p:cNvSpPr>
              <a:spLocks/>
            </p:cNvSpPr>
            <p:nvPr/>
          </p:nvSpPr>
          <p:spPr bwMode="auto">
            <a:xfrm>
              <a:off x="718" y="3818"/>
              <a:ext cx="122" cy="37"/>
            </a:xfrm>
            <a:custGeom>
              <a:avLst/>
              <a:gdLst>
                <a:gd name="T0" fmla="*/ 31 w 244"/>
                <a:gd name="T1" fmla="*/ 2 h 74"/>
                <a:gd name="T2" fmla="*/ 28 w 244"/>
                <a:gd name="T3" fmla="*/ 2 h 74"/>
                <a:gd name="T4" fmla="*/ 23 w 244"/>
                <a:gd name="T5" fmla="*/ 1 h 74"/>
                <a:gd name="T6" fmla="*/ 19 w 244"/>
                <a:gd name="T7" fmla="*/ 2 h 74"/>
                <a:gd name="T8" fmla="*/ 18 w 244"/>
                <a:gd name="T9" fmla="*/ 2 h 74"/>
                <a:gd name="T10" fmla="*/ 27 w 244"/>
                <a:gd name="T11" fmla="*/ 5 h 74"/>
                <a:gd name="T12" fmla="*/ 31 w 244"/>
                <a:gd name="T13" fmla="*/ 6 h 74"/>
                <a:gd name="T14" fmla="*/ 22 w 244"/>
                <a:gd name="T15" fmla="*/ 3 h 74"/>
                <a:gd name="T16" fmla="*/ 17 w 244"/>
                <a:gd name="T17" fmla="*/ 4 h 74"/>
                <a:gd name="T18" fmla="*/ 15 w 244"/>
                <a:gd name="T19" fmla="*/ 4 h 74"/>
                <a:gd name="T20" fmla="*/ 15 w 244"/>
                <a:gd name="T21" fmla="*/ 5 h 74"/>
                <a:gd name="T22" fmla="*/ 24 w 244"/>
                <a:gd name="T23" fmla="*/ 6 h 74"/>
                <a:gd name="T24" fmla="*/ 27 w 244"/>
                <a:gd name="T25" fmla="*/ 7 h 74"/>
                <a:gd name="T26" fmla="*/ 29 w 244"/>
                <a:gd name="T27" fmla="*/ 9 h 74"/>
                <a:gd name="T28" fmla="*/ 18 w 244"/>
                <a:gd name="T29" fmla="*/ 7 h 74"/>
                <a:gd name="T30" fmla="*/ 7 w 244"/>
                <a:gd name="T31" fmla="*/ 6 h 74"/>
                <a:gd name="T32" fmla="*/ 0 w 244"/>
                <a:gd name="T33" fmla="*/ 5 h 74"/>
                <a:gd name="T34" fmla="*/ 5 w 244"/>
                <a:gd name="T35" fmla="*/ 1 h 74"/>
                <a:gd name="T36" fmla="*/ 14 w 244"/>
                <a:gd name="T37" fmla="*/ 1 h 74"/>
                <a:gd name="T38" fmla="*/ 17 w 244"/>
                <a:gd name="T39" fmla="*/ 0 h 74"/>
                <a:gd name="T40" fmla="*/ 28 w 244"/>
                <a:gd name="T41" fmla="*/ 1 h 74"/>
                <a:gd name="T42" fmla="*/ 31 w 244"/>
                <a:gd name="T43" fmla="*/ 2 h 7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4"/>
                <a:gd name="T67" fmla="*/ 0 h 74"/>
                <a:gd name="T68" fmla="*/ 244 w 244"/>
                <a:gd name="T69" fmla="*/ 74 h 7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4" h="74">
                  <a:moveTo>
                    <a:pt x="241" y="19"/>
                  </a:moveTo>
                  <a:lnTo>
                    <a:pt x="218" y="19"/>
                  </a:lnTo>
                  <a:lnTo>
                    <a:pt x="182" y="8"/>
                  </a:lnTo>
                  <a:lnTo>
                    <a:pt x="148" y="17"/>
                  </a:lnTo>
                  <a:lnTo>
                    <a:pt x="144" y="19"/>
                  </a:lnTo>
                  <a:lnTo>
                    <a:pt x="210" y="36"/>
                  </a:lnTo>
                  <a:lnTo>
                    <a:pt x="244" y="51"/>
                  </a:lnTo>
                  <a:lnTo>
                    <a:pt x="171" y="27"/>
                  </a:lnTo>
                  <a:lnTo>
                    <a:pt x="133" y="32"/>
                  </a:lnTo>
                  <a:lnTo>
                    <a:pt x="127" y="32"/>
                  </a:lnTo>
                  <a:lnTo>
                    <a:pt x="123" y="36"/>
                  </a:lnTo>
                  <a:lnTo>
                    <a:pt x="186" y="55"/>
                  </a:lnTo>
                  <a:lnTo>
                    <a:pt x="214" y="59"/>
                  </a:lnTo>
                  <a:lnTo>
                    <a:pt x="225" y="74"/>
                  </a:lnTo>
                  <a:lnTo>
                    <a:pt x="144" y="63"/>
                  </a:lnTo>
                  <a:lnTo>
                    <a:pt x="51" y="55"/>
                  </a:lnTo>
                  <a:lnTo>
                    <a:pt x="0" y="40"/>
                  </a:lnTo>
                  <a:lnTo>
                    <a:pt x="38" y="4"/>
                  </a:lnTo>
                  <a:lnTo>
                    <a:pt x="105" y="12"/>
                  </a:lnTo>
                  <a:lnTo>
                    <a:pt x="133" y="0"/>
                  </a:lnTo>
                  <a:lnTo>
                    <a:pt x="218" y="12"/>
                  </a:lnTo>
                  <a:lnTo>
                    <a:pt x="241" y="19"/>
                  </a:lnTo>
                  <a:close/>
                </a:path>
              </a:pathLst>
            </a:custGeom>
            <a:solidFill>
              <a:srgbClr val="544A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0" name="Freeform 123"/>
            <p:cNvSpPr>
              <a:spLocks/>
            </p:cNvSpPr>
            <p:nvPr/>
          </p:nvSpPr>
          <p:spPr bwMode="auto">
            <a:xfrm>
              <a:off x="589" y="3826"/>
              <a:ext cx="32" cy="27"/>
            </a:xfrm>
            <a:custGeom>
              <a:avLst/>
              <a:gdLst>
                <a:gd name="T0" fmla="*/ 7 w 63"/>
                <a:gd name="T1" fmla="*/ 2 h 54"/>
                <a:gd name="T2" fmla="*/ 6 w 63"/>
                <a:gd name="T3" fmla="*/ 3 h 54"/>
                <a:gd name="T4" fmla="*/ 7 w 63"/>
                <a:gd name="T5" fmla="*/ 3 h 54"/>
                <a:gd name="T6" fmla="*/ 8 w 63"/>
                <a:gd name="T7" fmla="*/ 3 h 54"/>
                <a:gd name="T8" fmla="*/ 5 w 63"/>
                <a:gd name="T9" fmla="*/ 5 h 54"/>
                <a:gd name="T10" fmla="*/ 4 w 63"/>
                <a:gd name="T11" fmla="*/ 5 h 54"/>
                <a:gd name="T12" fmla="*/ 4 w 63"/>
                <a:gd name="T13" fmla="*/ 3 h 54"/>
                <a:gd name="T14" fmla="*/ 1 w 63"/>
                <a:gd name="T15" fmla="*/ 6 h 54"/>
                <a:gd name="T16" fmla="*/ 2 w 63"/>
                <a:gd name="T17" fmla="*/ 7 h 54"/>
                <a:gd name="T18" fmla="*/ 2 w 63"/>
                <a:gd name="T19" fmla="*/ 7 h 54"/>
                <a:gd name="T20" fmla="*/ 0 w 63"/>
                <a:gd name="T21" fmla="*/ 7 h 54"/>
                <a:gd name="T22" fmla="*/ 0 w 63"/>
                <a:gd name="T23" fmla="*/ 5 h 54"/>
                <a:gd name="T24" fmla="*/ 6 w 63"/>
                <a:gd name="T25" fmla="*/ 0 h 54"/>
                <a:gd name="T26" fmla="*/ 7 w 63"/>
                <a:gd name="T27" fmla="*/ 0 h 54"/>
                <a:gd name="T28" fmla="*/ 7 w 63"/>
                <a:gd name="T29" fmla="*/ 2 h 5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3"/>
                <a:gd name="T46" fmla="*/ 0 h 54"/>
                <a:gd name="T47" fmla="*/ 63 w 63"/>
                <a:gd name="T48" fmla="*/ 54 h 5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3" h="54">
                  <a:moveTo>
                    <a:pt x="55" y="10"/>
                  </a:moveTo>
                  <a:lnTo>
                    <a:pt x="48" y="19"/>
                  </a:lnTo>
                  <a:lnTo>
                    <a:pt x="52" y="23"/>
                  </a:lnTo>
                  <a:lnTo>
                    <a:pt x="63" y="23"/>
                  </a:lnTo>
                  <a:lnTo>
                    <a:pt x="40" y="38"/>
                  </a:lnTo>
                  <a:lnTo>
                    <a:pt x="32" y="38"/>
                  </a:lnTo>
                  <a:lnTo>
                    <a:pt x="27" y="19"/>
                  </a:lnTo>
                  <a:lnTo>
                    <a:pt x="6" y="46"/>
                  </a:lnTo>
                  <a:lnTo>
                    <a:pt x="10" y="49"/>
                  </a:lnTo>
                  <a:lnTo>
                    <a:pt x="10" y="54"/>
                  </a:lnTo>
                  <a:lnTo>
                    <a:pt x="0" y="54"/>
                  </a:lnTo>
                  <a:lnTo>
                    <a:pt x="0" y="38"/>
                  </a:lnTo>
                  <a:lnTo>
                    <a:pt x="44" y="0"/>
                  </a:lnTo>
                  <a:lnTo>
                    <a:pt x="55" y="0"/>
                  </a:lnTo>
                  <a:lnTo>
                    <a:pt x="55" y="1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1" name="Freeform 124"/>
            <p:cNvSpPr>
              <a:spLocks/>
            </p:cNvSpPr>
            <p:nvPr/>
          </p:nvSpPr>
          <p:spPr bwMode="auto">
            <a:xfrm>
              <a:off x="502" y="3829"/>
              <a:ext cx="69" cy="28"/>
            </a:xfrm>
            <a:custGeom>
              <a:avLst/>
              <a:gdLst>
                <a:gd name="T0" fmla="*/ 10 w 137"/>
                <a:gd name="T1" fmla="*/ 1 h 55"/>
                <a:gd name="T2" fmla="*/ 11 w 137"/>
                <a:gd name="T3" fmla="*/ 2 h 55"/>
                <a:gd name="T4" fmla="*/ 6 w 137"/>
                <a:gd name="T5" fmla="*/ 4 h 55"/>
                <a:gd name="T6" fmla="*/ 5 w 137"/>
                <a:gd name="T7" fmla="*/ 6 h 55"/>
                <a:gd name="T8" fmla="*/ 8 w 137"/>
                <a:gd name="T9" fmla="*/ 6 h 55"/>
                <a:gd name="T10" fmla="*/ 17 w 137"/>
                <a:gd name="T11" fmla="*/ 2 h 55"/>
                <a:gd name="T12" fmla="*/ 18 w 137"/>
                <a:gd name="T13" fmla="*/ 2 h 55"/>
                <a:gd name="T14" fmla="*/ 13 w 137"/>
                <a:gd name="T15" fmla="*/ 5 h 55"/>
                <a:gd name="T16" fmla="*/ 8 w 137"/>
                <a:gd name="T17" fmla="*/ 7 h 55"/>
                <a:gd name="T18" fmla="*/ 5 w 137"/>
                <a:gd name="T19" fmla="*/ 7 h 55"/>
                <a:gd name="T20" fmla="*/ 5 w 137"/>
                <a:gd name="T21" fmla="*/ 7 h 55"/>
                <a:gd name="T22" fmla="*/ 4 w 137"/>
                <a:gd name="T23" fmla="*/ 6 h 55"/>
                <a:gd name="T24" fmla="*/ 5 w 137"/>
                <a:gd name="T25" fmla="*/ 5 h 55"/>
                <a:gd name="T26" fmla="*/ 7 w 137"/>
                <a:gd name="T27" fmla="*/ 3 h 55"/>
                <a:gd name="T28" fmla="*/ 6 w 137"/>
                <a:gd name="T29" fmla="*/ 3 h 55"/>
                <a:gd name="T30" fmla="*/ 2 w 137"/>
                <a:gd name="T31" fmla="*/ 6 h 55"/>
                <a:gd name="T32" fmla="*/ 0 w 137"/>
                <a:gd name="T33" fmla="*/ 6 h 55"/>
                <a:gd name="T34" fmla="*/ 7 w 137"/>
                <a:gd name="T35" fmla="*/ 1 h 55"/>
                <a:gd name="T36" fmla="*/ 9 w 137"/>
                <a:gd name="T37" fmla="*/ 0 h 55"/>
                <a:gd name="T38" fmla="*/ 10 w 137"/>
                <a:gd name="T39" fmla="*/ 0 h 55"/>
                <a:gd name="T40" fmla="*/ 10 w 137"/>
                <a:gd name="T41" fmla="*/ 1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7"/>
                <a:gd name="T64" fmla="*/ 0 h 55"/>
                <a:gd name="T65" fmla="*/ 137 w 137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7" h="55">
                  <a:moveTo>
                    <a:pt x="78" y="4"/>
                  </a:moveTo>
                  <a:lnTo>
                    <a:pt x="82" y="9"/>
                  </a:lnTo>
                  <a:lnTo>
                    <a:pt x="47" y="32"/>
                  </a:lnTo>
                  <a:lnTo>
                    <a:pt x="36" y="48"/>
                  </a:lnTo>
                  <a:lnTo>
                    <a:pt x="63" y="43"/>
                  </a:lnTo>
                  <a:lnTo>
                    <a:pt x="132" y="13"/>
                  </a:lnTo>
                  <a:lnTo>
                    <a:pt x="137" y="13"/>
                  </a:lnTo>
                  <a:lnTo>
                    <a:pt x="97" y="40"/>
                  </a:lnTo>
                  <a:lnTo>
                    <a:pt x="59" y="55"/>
                  </a:lnTo>
                  <a:lnTo>
                    <a:pt x="38" y="51"/>
                  </a:lnTo>
                  <a:lnTo>
                    <a:pt x="36" y="51"/>
                  </a:lnTo>
                  <a:lnTo>
                    <a:pt x="31" y="48"/>
                  </a:lnTo>
                  <a:lnTo>
                    <a:pt x="38" y="36"/>
                  </a:lnTo>
                  <a:lnTo>
                    <a:pt x="51" y="24"/>
                  </a:lnTo>
                  <a:lnTo>
                    <a:pt x="47" y="21"/>
                  </a:lnTo>
                  <a:lnTo>
                    <a:pt x="15" y="43"/>
                  </a:lnTo>
                  <a:lnTo>
                    <a:pt x="0" y="43"/>
                  </a:lnTo>
                  <a:lnTo>
                    <a:pt x="55" y="4"/>
                  </a:lnTo>
                  <a:lnTo>
                    <a:pt x="66" y="0"/>
                  </a:lnTo>
                  <a:lnTo>
                    <a:pt x="78" y="0"/>
                  </a:lnTo>
                  <a:lnTo>
                    <a:pt x="78" y="4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Freeform 125"/>
            <p:cNvSpPr>
              <a:spLocks/>
            </p:cNvSpPr>
            <p:nvPr/>
          </p:nvSpPr>
          <p:spPr bwMode="auto">
            <a:xfrm>
              <a:off x="212" y="3835"/>
              <a:ext cx="78" cy="121"/>
            </a:xfrm>
            <a:custGeom>
              <a:avLst/>
              <a:gdLst>
                <a:gd name="T0" fmla="*/ 12 w 156"/>
                <a:gd name="T1" fmla="*/ 10 h 241"/>
                <a:gd name="T2" fmla="*/ 11 w 156"/>
                <a:gd name="T3" fmla="*/ 13 h 241"/>
                <a:gd name="T4" fmla="*/ 2 w 156"/>
                <a:gd name="T5" fmla="*/ 26 h 241"/>
                <a:gd name="T6" fmla="*/ 1 w 156"/>
                <a:gd name="T7" fmla="*/ 29 h 241"/>
                <a:gd name="T8" fmla="*/ 2 w 156"/>
                <a:gd name="T9" fmla="*/ 29 h 241"/>
                <a:gd name="T10" fmla="*/ 3 w 156"/>
                <a:gd name="T11" fmla="*/ 28 h 241"/>
                <a:gd name="T12" fmla="*/ 5 w 156"/>
                <a:gd name="T13" fmla="*/ 27 h 241"/>
                <a:gd name="T14" fmla="*/ 2 w 156"/>
                <a:gd name="T15" fmla="*/ 31 h 241"/>
                <a:gd name="T16" fmla="*/ 1 w 156"/>
                <a:gd name="T17" fmla="*/ 31 h 241"/>
                <a:gd name="T18" fmla="*/ 0 w 156"/>
                <a:gd name="T19" fmla="*/ 29 h 241"/>
                <a:gd name="T20" fmla="*/ 3 w 156"/>
                <a:gd name="T21" fmla="*/ 22 h 241"/>
                <a:gd name="T22" fmla="*/ 9 w 156"/>
                <a:gd name="T23" fmla="*/ 14 h 241"/>
                <a:gd name="T24" fmla="*/ 10 w 156"/>
                <a:gd name="T25" fmla="*/ 13 h 241"/>
                <a:gd name="T26" fmla="*/ 10 w 156"/>
                <a:gd name="T27" fmla="*/ 11 h 241"/>
                <a:gd name="T28" fmla="*/ 17 w 156"/>
                <a:gd name="T29" fmla="*/ 3 h 241"/>
                <a:gd name="T30" fmla="*/ 17 w 156"/>
                <a:gd name="T31" fmla="*/ 2 h 241"/>
                <a:gd name="T32" fmla="*/ 20 w 156"/>
                <a:gd name="T33" fmla="*/ 0 h 241"/>
                <a:gd name="T34" fmla="*/ 14 w 156"/>
                <a:gd name="T35" fmla="*/ 8 h 241"/>
                <a:gd name="T36" fmla="*/ 12 w 156"/>
                <a:gd name="T37" fmla="*/ 10 h 2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6"/>
                <a:gd name="T58" fmla="*/ 0 h 241"/>
                <a:gd name="T59" fmla="*/ 156 w 156"/>
                <a:gd name="T60" fmla="*/ 241 h 2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6" h="241">
                  <a:moveTo>
                    <a:pt x="99" y="78"/>
                  </a:moveTo>
                  <a:lnTo>
                    <a:pt x="90" y="104"/>
                  </a:lnTo>
                  <a:lnTo>
                    <a:pt x="20" y="201"/>
                  </a:lnTo>
                  <a:lnTo>
                    <a:pt x="12" y="225"/>
                  </a:lnTo>
                  <a:lnTo>
                    <a:pt x="16" y="229"/>
                  </a:lnTo>
                  <a:lnTo>
                    <a:pt x="31" y="220"/>
                  </a:lnTo>
                  <a:lnTo>
                    <a:pt x="44" y="209"/>
                  </a:lnTo>
                  <a:lnTo>
                    <a:pt x="16" y="241"/>
                  </a:lnTo>
                  <a:lnTo>
                    <a:pt x="12" y="241"/>
                  </a:lnTo>
                  <a:lnTo>
                    <a:pt x="0" y="229"/>
                  </a:lnTo>
                  <a:lnTo>
                    <a:pt x="27" y="171"/>
                  </a:lnTo>
                  <a:lnTo>
                    <a:pt x="71" y="112"/>
                  </a:lnTo>
                  <a:lnTo>
                    <a:pt x="78" y="104"/>
                  </a:lnTo>
                  <a:lnTo>
                    <a:pt x="78" y="82"/>
                  </a:lnTo>
                  <a:lnTo>
                    <a:pt x="133" y="23"/>
                  </a:lnTo>
                  <a:lnTo>
                    <a:pt x="133" y="11"/>
                  </a:lnTo>
                  <a:lnTo>
                    <a:pt x="156" y="0"/>
                  </a:lnTo>
                  <a:lnTo>
                    <a:pt x="114" y="61"/>
                  </a:lnTo>
                  <a:lnTo>
                    <a:pt x="99" y="7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Freeform 126"/>
            <p:cNvSpPr>
              <a:spLocks/>
            </p:cNvSpPr>
            <p:nvPr/>
          </p:nvSpPr>
          <p:spPr bwMode="auto">
            <a:xfrm>
              <a:off x="1085" y="3837"/>
              <a:ext cx="18" cy="82"/>
            </a:xfrm>
            <a:custGeom>
              <a:avLst/>
              <a:gdLst>
                <a:gd name="T0" fmla="*/ 1 w 34"/>
                <a:gd name="T1" fmla="*/ 7 h 163"/>
                <a:gd name="T2" fmla="*/ 2 w 34"/>
                <a:gd name="T3" fmla="*/ 8 h 163"/>
                <a:gd name="T4" fmla="*/ 5 w 34"/>
                <a:gd name="T5" fmla="*/ 7 h 163"/>
                <a:gd name="T6" fmla="*/ 5 w 34"/>
                <a:gd name="T7" fmla="*/ 11 h 163"/>
                <a:gd name="T8" fmla="*/ 3 w 34"/>
                <a:gd name="T9" fmla="*/ 15 h 163"/>
                <a:gd name="T10" fmla="*/ 4 w 34"/>
                <a:gd name="T11" fmla="*/ 21 h 163"/>
                <a:gd name="T12" fmla="*/ 2 w 34"/>
                <a:gd name="T13" fmla="*/ 15 h 163"/>
                <a:gd name="T14" fmla="*/ 4 w 34"/>
                <a:gd name="T15" fmla="*/ 8 h 163"/>
                <a:gd name="T16" fmla="*/ 2 w 34"/>
                <a:gd name="T17" fmla="*/ 8 h 163"/>
                <a:gd name="T18" fmla="*/ 1 w 34"/>
                <a:gd name="T19" fmla="*/ 8 h 163"/>
                <a:gd name="T20" fmla="*/ 0 w 34"/>
                <a:gd name="T21" fmla="*/ 6 h 163"/>
                <a:gd name="T22" fmla="*/ 4 w 34"/>
                <a:gd name="T23" fmla="*/ 0 h 163"/>
                <a:gd name="T24" fmla="*/ 2 w 34"/>
                <a:gd name="T25" fmla="*/ 6 h 163"/>
                <a:gd name="T26" fmla="*/ 1 w 34"/>
                <a:gd name="T27" fmla="*/ 7 h 1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4"/>
                <a:gd name="T43" fmla="*/ 0 h 163"/>
                <a:gd name="T44" fmla="*/ 34 w 34"/>
                <a:gd name="T45" fmla="*/ 163 h 1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4" h="163">
                  <a:moveTo>
                    <a:pt x="7" y="51"/>
                  </a:moveTo>
                  <a:lnTo>
                    <a:pt x="16" y="57"/>
                  </a:lnTo>
                  <a:lnTo>
                    <a:pt x="34" y="51"/>
                  </a:lnTo>
                  <a:lnTo>
                    <a:pt x="32" y="81"/>
                  </a:lnTo>
                  <a:lnTo>
                    <a:pt x="23" y="116"/>
                  </a:lnTo>
                  <a:lnTo>
                    <a:pt x="27" y="163"/>
                  </a:lnTo>
                  <a:lnTo>
                    <a:pt x="16" y="116"/>
                  </a:lnTo>
                  <a:lnTo>
                    <a:pt x="27" y="57"/>
                  </a:lnTo>
                  <a:lnTo>
                    <a:pt x="16" y="62"/>
                  </a:lnTo>
                  <a:lnTo>
                    <a:pt x="7" y="62"/>
                  </a:lnTo>
                  <a:lnTo>
                    <a:pt x="0" y="46"/>
                  </a:lnTo>
                  <a:lnTo>
                    <a:pt x="27" y="0"/>
                  </a:lnTo>
                  <a:lnTo>
                    <a:pt x="11" y="46"/>
                  </a:lnTo>
                  <a:lnTo>
                    <a:pt x="7" y="5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Freeform 127"/>
            <p:cNvSpPr>
              <a:spLocks/>
            </p:cNvSpPr>
            <p:nvPr/>
          </p:nvSpPr>
          <p:spPr bwMode="auto">
            <a:xfrm>
              <a:off x="304" y="3849"/>
              <a:ext cx="9" cy="25"/>
            </a:xfrm>
            <a:custGeom>
              <a:avLst/>
              <a:gdLst>
                <a:gd name="T0" fmla="*/ 0 w 19"/>
                <a:gd name="T1" fmla="*/ 6 h 51"/>
                <a:gd name="T2" fmla="*/ 0 w 19"/>
                <a:gd name="T3" fmla="*/ 6 h 51"/>
                <a:gd name="T4" fmla="*/ 0 w 19"/>
                <a:gd name="T5" fmla="*/ 2 h 51"/>
                <a:gd name="T6" fmla="*/ 2 w 19"/>
                <a:gd name="T7" fmla="*/ 0 h 51"/>
                <a:gd name="T8" fmla="*/ 2 w 19"/>
                <a:gd name="T9" fmla="*/ 2 h 51"/>
                <a:gd name="T10" fmla="*/ 0 w 19"/>
                <a:gd name="T11" fmla="*/ 6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51"/>
                <a:gd name="T20" fmla="*/ 19 w 19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51">
                  <a:moveTo>
                    <a:pt x="4" y="51"/>
                  </a:moveTo>
                  <a:lnTo>
                    <a:pt x="0" y="51"/>
                  </a:lnTo>
                  <a:lnTo>
                    <a:pt x="4" y="23"/>
                  </a:lnTo>
                  <a:lnTo>
                    <a:pt x="19" y="0"/>
                  </a:lnTo>
                  <a:lnTo>
                    <a:pt x="19" y="19"/>
                  </a:lnTo>
                  <a:lnTo>
                    <a:pt x="4" y="5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5" name="Freeform 128"/>
            <p:cNvSpPr>
              <a:spLocks/>
            </p:cNvSpPr>
            <p:nvPr/>
          </p:nvSpPr>
          <p:spPr bwMode="auto">
            <a:xfrm>
              <a:off x="320" y="3876"/>
              <a:ext cx="15" cy="22"/>
            </a:xfrm>
            <a:custGeom>
              <a:avLst/>
              <a:gdLst>
                <a:gd name="T0" fmla="*/ 4 w 30"/>
                <a:gd name="T1" fmla="*/ 3 h 42"/>
                <a:gd name="T2" fmla="*/ 4 w 30"/>
                <a:gd name="T3" fmla="*/ 1 h 42"/>
                <a:gd name="T4" fmla="*/ 4 w 30"/>
                <a:gd name="T5" fmla="*/ 4 h 42"/>
                <a:gd name="T6" fmla="*/ 4 w 30"/>
                <a:gd name="T7" fmla="*/ 6 h 42"/>
                <a:gd name="T8" fmla="*/ 3 w 30"/>
                <a:gd name="T9" fmla="*/ 6 h 42"/>
                <a:gd name="T10" fmla="*/ 0 w 30"/>
                <a:gd name="T11" fmla="*/ 0 h 42"/>
                <a:gd name="T12" fmla="*/ 3 w 30"/>
                <a:gd name="T13" fmla="*/ 4 h 42"/>
                <a:gd name="T14" fmla="*/ 4 w 30"/>
                <a:gd name="T15" fmla="*/ 3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"/>
                <a:gd name="T25" fmla="*/ 0 h 42"/>
                <a:gd name="T26" fmla="*/ 30 w 30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" h="42">
                  <a:moveTo>
                    <a:pt x="26" y="22"/>
                  </a:moveTo>
                  <a:lnTo>
                    <a:pt x="26" y="7"/>
                  </a:lnTo>
                  <a:lnTo>
                    <a:pt x="30" y="30"/>
                  </a:lnTo>
                  <a:lnTo>
                    <a:pt x="30" y="42"/>
                  </a:lnTo>
                  <a:lnTo>
                    <a:pt x="19" y="42"/>
                  </a:lnTo>
                  <a:lnTo>
                    <a:pt x="0" y="0"/>
                  </a:lnTo>
                  <a:lnTo>
                    <a:pt x="22" y="30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Freeform 129"/>
            <p:cNvSpPr>
              <a:spLocks/>
            </p:cNvSpPr>
            <p:nvPr/>
          </p:nvSpPr>
          <p:spPr bwMode="auto">
            <a:xfrm>
              <a:off x="298" y="3878"/>
              <a:ext cx="6" cy="39"/>
            </a:xfrm>
            <a:custGeom>
              <a:avLst/>
              <a:gdLst>
                <a:gd name="T0" fmla="*/ 1 w 11"/>
                <a:gd name="T1" fmla="*/ 9 h 78"/>
                <a:gd name="T2" fmla="*/ 2 w 11"/>
                <a:gd name="T3" fmla="*/ 10 h 78"/>
                <a:gd name="T4" fmla="*/ 2 w 11"/>
                <a:gd name="T5" fmla="*/ 10 h 78"/>
                <a:gd name="T6" fmla="*/ 0 w 11"/>
                <a:gd name="T7" fmla="*/ 9 h 78"/>
                <a:gd name="T8" fmla="*/ 0 w 11"/>
                <a:gd name="T9" fmla="*/ 1 h 78"/>
                <a:gd name="T10" fmla="*/ 1 w 11"/>
                <a:gd name="T11" fmla="*/ 0 h 78"/>
                <a:gd name="T12" fmla="*/ 1 w 11"/>
                <a:gd name="T13" fmla="*/ 0 h 78"/>
                <a:gd name="T14" fmla="*/ 1 w 11"/>
                <a:gd name="T15" fmla="*/ 9 h 7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"/>
                <a:gd name="T25" fmla="*/ 0 h 78"/>
                <a:gd name="T26" fmla="*/ 11 w 11"/>
                <a:gd name="T27" fmla="*/ 78 h 7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" h="78">
                  <a:moveTo>
                    <a:pt x="6" y="70"/>
                  </a:moveTo>
                  <a:lnTo>
                    <a:pt x="11" y="74"/>
                  </a:lnTo>
                  <a:lnTo>
                    <a:pt x="11" y="78"/>
                  </a:lnTo>
                  <a:lnTo>
                    <a:pt x="0" y="66"/>
                  </a:lnTo>
                  <a:lnTo>
                    <a:pt x="0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6" y="7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7" name="Freeform 130"/>
            <p:cNvSpPr>
              <a:spLocks/>
            </p:cNvSpPr>
            <p:nvPr/>
          </p:nvSpPr>
          <p:spPr bwMode="auto">
            <a:xfrm>
              <a:off x="533" y="3880"/>
              <a:ext cx="197" cy="44"/>
            </a:xfrm>
            <a:custGeom>
              <a:avLst/>
              <a:gdLst>
                <a:gd name="T0" fmla="*/ 40 w 392"/>
                <a:gd name="T1" fmla="*/ 3 h 89"/>
                <a:gd name="T2" fmla="*/ 43 w 392"/>
                <a:gd name="T3" fmla="*/ 5 h 89"/>
                <a:gd name="T4" fmla="*/ 46 w 392"/>
                <a:gd name="T5" fmla="*/ 5 h 89"/>
                <a:gd name="T6" fmla="*/ 49 w 392"/>
                <a:gd name="T7" fmla="*/ 7 h 89"/>
                <a:gd name="T8" fmla="*/ 50 w 392"/>
                <a:gd name="T9" fmla="*/ 8 h 89"/>
                <a:gd name="T10" fmla="*/ 50 w 392"/>
                <a:gd name="T11" fmla="*/ 8 h 89"/>
                <a:gd name="T12" fmla="*/ 49 w 392"/>
                <a:gd name="T13" fmla="*/ 9 h 89"/>
                <a:gd name="T14" fmla="*/ 37 w 392"/>
                <a:gd name="T15" fmla="*/ 3 h 89"/>
                <a:gd name="T16" fmla="*/ 29 w 392"/>
                <a:gd name="T17" fmla="*/ 3 h 89"/>
                <a:gd name="T18" fmla="*/ 29 w 392"/>
                <a:gd name="T19" fmla="*/ 4 h 89"/>
                <a:gd name="T20" fmla="*/ 29 w 392"/>
                <a:gd name="T21" fmla="*/ 4 h 89"/>
                <a:gd name="T22" fmla="*/ 30 w 392"/>
                <a:gd name="T23" fmla="*/ 5 h 89"/>
                <a:gd name="T24" fmla="*/ 37 w 392"/>
                <a:gd name="T25" fmla="*/ 6 h 89"/>
                <a:gd name="T26" fmla="*/ 47 w 392"/>
                <a:gd name="T27" fmla="*/ 10 h 89"/>
                <a:gd name="T28" fmla="*/ 46 w 392"/>
                <a:gd name="T29" fmla="*/ 10 h 89"/>
                <a:gd name="T30" fmla="*/ 35 w 392"/>
                <a:gd name="T31" fmla="*/ 7 h 89"/>
                <a:gd name="T32" fmla="*/ 34 w 392"/>
                <a:gd name="T33" fmla="*/ 7 h 89"/>
                <a:gd name="T34" fmla="*/ 27 w 392"/>
                <a:gd name="T35" fmla="*/ 6 h 89"/>
                <a:gd name="T36" fmla="*/ 26 w 392"/>
                <a:gd name="T37" fmla="*/ 6 h 89"/>
                <a:gd name="T38" fmla="*/ 26 w 392"/>
                <a:gd name="T39" fmla="*/ 7 h 89"/>
                <a:gd name="T40" fmla="*/ 42 w 392"/>
                <a:gd name="T41" fmla="*/ 11 h 89"/>
                <a:gd name="T42" fmla="*/ 39 w 392"/>
                <a:gd name="T43" fmla="*/ 11 h 89"/>
                <a:gd name="T44" fmla="*/ 24 w 392"/>
                <a:gd name="T45" fmla="*/ 8 h 89"/>
                <a:gd name="T46" fmla="*/ 7 w 392"/>
                <a:gd name="T47" fmla="*/ 8 h 89"/>
                <a:gd name="T48" fmla="*/ 3 w 392"/>
                <a:gd name="T49" fmla="*/ 7 h 89"/>
                <a:gd name="T50" fmla="*/ 0 w 392"/>
                <a:gd name="T51" fmla="*/ 3 h 89"/>
                <a:gd name="T52" fmla="*/ 13 w 392"/>
                <a:gd name="T53" fmla="*/ 1 h 89"/>
                <a:gd name="T54" fmla="*/ 16 w 392"/>
                <a:gd name="T55" fmla="*/ 0 h 89"/>
                <a:gd name="T56" fmla="*/ 23 w 392"/>
                <a:gd name="T57" fmla="*/ 1 h 89"/>
                <a:gd name="T58" fmla="*/ 40 w 392"/>
                <a:gd name="T59" fmla="*/ 3 h 8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92"/>
                <a:gd name="T91" fmla="*/ 0 h 89"/>
                <a:gd name="T92" fmla="*/ 392 w 392"/>
                <a:gd name="T93" fmla="*/ 89 h 8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92" h="89">
                  <a:moveTo>
                    <a:pt x="318" y="31"/>
                  </a:moveTo>
                  <a:lnTo>
                    <a:pt x="341" y="42"/>
                  </a:lnTo>
                  <a:lnTo>
                    <a:pt x="361" y="42"/>
                  </a:lnTo>
                  <a:lnTo>
                    <a:pt x="388" y="62"/>
                  </a:lnTo>
                  <a:lnTo>
                    <a:pt x="392" y="66"/>
                  </a:lnTo>
                  <a:lnTo>
                    <a:pt x="392" y="70"/>
                  </a:lnTo>
                  <a:lnTo>
                    <a:pt x="388" y="74"/>
                  </a:lnTo>
                  <a:lnTo>
                    <a:pt x="291" y="31"/>
                  </a:lnTo>
                  <a:lnTo>
                    <a:pt x="229" y="31"/>
                  </a:lnTo>
                  <a:lnTo>
                    <a:pt x="225" y="35"/>
                  </a:lnTo>
                  <a:lnTo>
                    <a:pt x="225" y="38"/>
                  </a:lnTo>
                  <a:lnTo>
                    <a:pt x="233" y="46"/>
                  </a:lnTo>
                  <a:lnTo>
                    <a:pt x="291" y="51"/>
                  </a:lnTo>
                  <a:lnTo>
                    <a:pt x="369" y="82"/>
                  </a:lnTo>
                  <a:lnTo>
                    <a:pt x="361" y="85"/>
                  </a:lnTo>
                  <a:lnTo>
                    <a:pt x="276" y="57"/>
                  </a:lnTo>
                  <a:lnTo>
                    <a:pt x="267" y="57"/>
                  </a:lnTo>
                  <a:lnTo>
                    <a:pt x="210" y="51"/>
                  </a:lnTo>
                  <a:lnTo>
                    <a:pt x="206" y="55"/>
                  </a:lnTo>
                  <a:lnTo>
                    <a:pt x="206" y="62"/>
                  </a:lnTo>
                  <a:lnTo>
                    <a:pt x="333" y="89"/>
                  </a:lnTo>
                  <a:lnTo>
                    <a:pt x="311" y="89"/>
                  </a:lnTo>
                  <a:lnTo>
                    <a:pt x="191" y="66"/>
                  </a:lnTo>
                  <a:lnTo>
                    <a:pt x="53" y="70"/>
                  </a:lnTo>
                  <a:lnTo>
                    <a:pt x="22" y="62"/>
                  </a:lnTo>
                  <a:lnTo>
                    <a:pt x="0" y="31"/>
                  </a:lnTo>
                  <a:lnTo>
                    <a:pt x="100" y="8"/>
                  </a:lnTo>
                  <a:lnTo>
                    <a:pt x="121" y="0"/>
                  </a:lnTo>
                  <a:lnTo>
                    <a:pt x="182" y="8"/>
                  </a:lnTo>
                  <a:lnTo>
                    <a:pt x="318" y="31"/>
                  </a:lnTo>
                  <a:close/>
                </a:path>
              </a:pathLst>
            </a:custGeom>
            <a:solidFill>
              <a:srgbClr val="544A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8" name="Freeform 131"/>
            <p:cNvSpPr>
              <a:spLocks/>
            </p:cNvSpPr>
            <p:nvPr/>
          </p:nvSpPr>
          <p:spPr bwMode="auto">
            <a:xfrm>
              <a:off x="255" y="3882"/>
              <a:ext cx="28" cy="40"/>
            </a:xfrm>
            <a:custGeom>
              <a:avLst/>
              <a:gdLst>
                <a:gd name="T0" fmla="*/ 0 w 55"/>
                <a:gd name="T1" fmla="*/ 7 h 81"/>
                <a:gd name="T2" fmla="*/ 7 w 55"/>
                <a:gd name="T3" fmla="*/ 0 h 81"/>
                <a:gd name="T4" fmla="*/ 0 w 55"/>
                <a:gd name="T5" fmla="*/ 10 h 81"/>
                <a:gd name="T6" fmla="*/ 0 w 55"/>
                <a:gd name="T7" fmla="*/ 7 h 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81"/>
                <a:gd name="T14" fmla="*/ 55 w 55"/>
                <a:gd name="T15" fmla="*/ 81 h 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81">
                  <a:moveTo>
                    <a:pt x="0" y="62"/>
                  </a:moveTo>
                  <a:lnTo>
                    <a:pt x="55" y="0"/>
                  </a:lnTo>
                  <a:lnTo>
                    <a:pt x="0" y="81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9" name="Freeform 132"/>
            <p:cNvSpPr>
              <a:spLocks/>
            </p:cNvSpPr>
            <p:nvPr/>
          </p:nvSpPr>
          <p:spPr bwMode="auto">
            <a:xfrm>
              <a:off x="306" y="3899"/>
              <a:ext cx="23" cy="28"/>
            </a:xfrm>
            <a:custGeom>
              <a:avLst/>
              <a:gdLst>
                <a:gd name="T0" fmla="*/ 6 w 46"/>
                <a:gd name="T1" fmla="*/ 4 h 55"/>
                <a:gd name="T2" fmla="*/ 6 w 46"/>
                <a:gd name="T3" fmla="*/ 7 h 55"/>
                <a:gd name="T4" fmla="*/ 5 w 46"/>
                <a:gd name="T5" fmla="*/ 7 h 55"/>
                <a:gd name="T6" fmla="*/ 0 w 46"/>
                <a:gd name="T7" fmla="*/ 1 h 55"/>
                <a:gd name="T8" fmla="*/ 1 w 46"/>
                <a:gd name="T9" fmla="*/ 0 h 55"/>
                <a:gd name="T10" fmla="*/ 5 w 46"/>
                <a:gd name="T11" fmla="*/ 6 h 55"/>
                <a:gd name="T12" fmla="*/ 6 w 46"/>
                <a:gd name="T13" fmla="*/ 4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"/>
                <a:gd name="T22" fmla="*/ 0 h 55"/>
                <a:gd name="T23" fmla="*/ 46 w 46"/>
                <a:gd name="T24" fmla="*/ 55 h 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" h="55">
                  <a:moveTo>
                    <a:pt x="46" y="28"/>
                  </a:moveTo>
                  <a:lnTo>
                    <a:pt x="46" y="55"/>
                  </a:lnTo>
                  <a:lnTo>
                    <a:pt x="34" y="55"/>
                  </a:lnTo>
                  <a:lnTo>
                    <a:pt x="0" y="4"/>
                  </a:lnTo>
                  <a:lnTo>
                    <a:pt x="2" y="0"/>
                  </a:lnTo>
                  <a:lnTo>
                    <a:pt x="38" y="47"/>
                  </a:lnTo>
                  <a:lnTo>
                    <a:pt x="46" y="2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0" name="Freeform 133"/>
            <p:cNvSpPr>
              <a:spLocks/>
            </p:cNvSpPr>
            <p:nvPr/>
          </p:nvSpPr>
          <p:spPr bwMode="auto">
            <a:xfrm>
              <a:off x="230" y="3922"/>
              <a:ext cx="66" cy="141"/>
            </a:xfrm>
            <a:custGeom>
              <a:avLst/>
              <a:gdLst>
                <a:gd name="T0" fmla="*/ 6 w 132"/>
                <a:gd name="T1" fmla="*/ 14 h 281"/>
                <a:gd name="T2" fmla="*/ 5 w 132"/>
                <a:gd name="T3" fmla="*/ 21 h 281"/>
                <a:gd name="T4" fmla="*/ 5 w 132"/>
                <a:gd name="T5" fmla="*/ 23 h 281"/>
                <a:gd name="T6" fmla="*/ 5 w 132"/>
                <a:gd name="T7" fmla="*/ 24 h 281"/>
                <a:gd name="T8" fmla="*/ 10 w 132"/>
                <a:gd name="T9" fmla="*/ 17 h 281"/>
                <a:gd name="T10" fmla="*/ 11 w 132"/>
                <a:gd name="T11" fmla="*/ 11 h 281"/>
                <a:gd name="T12" fmla="*/ 10 w 132"/>
                <a:gd name="T13" fmla="*/ 21 h 281"/>
                <a:gd name="T14" fmla="*/ 10 w 132"/>
                <a:gd name="T15" fmla="*/ 21 h 281"/>
                <a:gd name="T16" fmla="*/ 10 w 132"/>
                <a:gd name="T17" fmla="*/ 23 h 281"/>
                <a:gd name="T18" fmla="*/ 12 w 132"/>
                <a:gd name="T19" fmla="*/ 23 h 281"/>
                <a:gd name="T20" fmla="*/ 13 w 132"/>
                <a:gd name="T21" fmla="*/ 26 h 281"/>
                <a:gd name="T22" fmla="*/ 14 w 132"/>
                <a:gd name="T23" fmla="*/ 26 h 281"/>
                <a:gd name="T24" fmla="*/ 14 w 132"/>
                <a:gd name="T25" fmla="*/ 30 h 281"/>
                <a:gd name="T26" fmla="*/ 15 w 132"/>
                <a:gd name="T27" fmla="*/ 33 h 281"/>
                <a:gd name="T28" fmla="*/ 15 w 132"/>
                <a:gd name="T29" fmla="*/ 35 h 281"/>
                <a:gd name="T30" fmla="*/ 15 w 132"/>
                <a:gd name="T31" fmla="*/ 35 h 281"/>
                <a:gd name="T32" fmla="*/ 17 w 132"/>
                <a:gd name="T33" fmla="*/ 35 h 281"/>
                <a:gd name="T34" fmla="*/ 16 w 132"/>
                <a:gd name="T35" fmla="*/ 36 h 281"/>
                <a:gd name="T36" fmla="*/ 14 w 132"/>
                <a:gd name="T37" fmla="*/ 36 h 281"/>
                <a:gd name="T38" fmla="*/ 13 w 132"/>
                <a:gd name="T39" fmla="*/ 31 h 281"/>
                <a:gd name="T40" fmla="*/ 12 w 132"/>
                <a:gd name="T41" fmla="*/ 25 h 281"/>
                <a:gd name="T42" fmla="*/ 10 w 132"/>
                <a:gd name="T43" fmla="*/ 25 h 281"/>
                <a:gd name="T44" fmla="*/ 9 w 132"/>
                <a:gd name="T45" fmla="*/ 28 h 281"/>
                <a:gd name="T46" fmla="*/ 10 w 132"/>
                <a:gd name="T47" fmla="*/ 32 h 281"/>
                <a:gd name="T48" fmla="*/ 8 w 132"/>
                <a:gd name="T49" fmla="*/ 31 h 281"/>
                <a:gd name="T50" fmla="*/ 8 w 132"/>
                <a:gd name="T51" fmla="*/ 21 h 281"/>
                <a:gd name="T52" fmla="*/ 6 w 132"/>
                <a:gd name="T53" fmla="*/ 24 h 281"/>
                <a:gd name="T54" fmla="*/ 5 w 132"/>
                <a:gd name="T55" fmla="*/ 24 h 281"/>
                <a:gd name="T56" fmla="*/ 5 w 132"/>
                <a:gd name="T57" fmla="*/ 24 h 281"/>
                <a:gd name="T58" fmla="*/ 4 w 132"/>
                <a:gd name="T59" fmla="*/ 23 h 281"/>
                <a:gd name="T60" fmla="*/ 5 w 132"/>
                <a:gd name="T61" fmla="*/ 15 h 281"/>
                <a:gd name="T62" fmla="*/ 5 w 132"/>
                <a:gd name="T63" fmla="*/ 15 h 281"/>
                <a:gd name="T64" fmla="*/ 5 w 132"/>
                <a:gd name="T65" fmla="*/ 14 h 281"/>
                <a:gd name="T66" fmla="*/ 5 w 132"/>
                <a:gd name="T67" fmla="*/ 14 h 281"/>
                <a:gd name="T68" fmla="*/ 1 w 132"/>
                <a:gd name="T69" fmla="*/ 17 h 281"/>
                <a:gd name="T70" fmla="*/ 0 w 132"/>
                <a:gd name="T71" fmla="*/ 17 h 281"/>
                <a:gd name="T72" fmla="*/ 0 w 132"/>
                <a:gd name="T73" fmla="*/ 13 h 281"/>
                <a:gd name="T74" fmla="*/ 4 w 132"/>
                <a:gd name="T75" fmla="*/ 4 h 281"/>
                <a:gd name="T76" fmla="*/ 4 w 132"/>
                <a:gd name="T77" fmla="*/ 3 h 281"/>
                <a:gd name="T78" fmla="*/ 5 w 132"/>
                <a:gd name="T79" fmla="*/ 4 h 281"/>
                <a:gd name="T80" fmla="*/ 1 w 132"/>
                <a:gd name="T81" fmla="*/ 15 h 281"/>
                <a:gd name="T82" fmla="*/ 1 w 132"/>
                <a:gd name="T83" fmla="*/ 17 h 281"/>
                <a:gd name="T84" fmla="*/ 2 w 132"/>
                <a:gd name="T85" fmla="*/ 16 h 281"/>
                <a:gd name="T86" fmla="*/ 5 w 132"/>
                <a:gd name="T87" fmla="*/ 13 h 281"/>
                <a:gd name="T88" fmla="*/ 4 w 132"/>
                <a:gd name="T89" fmla="*/ 12 h 281"/>
                <a:gd name="T90" fmla="*/ 6 w 132"/>
                <a:gd name="T91" fmla="*/ 6 h 281"/>
                <a:gd name="T92" fmla="*/ 10 w 132"/>
                <a:gd name="T93" fmla="*/ 1 h 281"/>
                <a:gd name="T94" fmla="*/ 10 w 132"/>
                <a:gd name="T95" fmla="*/ 0 h 281"/>
                <a:gd name="T96" fmla="*/ 4 w 132"/>
                <a:gd name="T97" fmla="*/ 11 h 281"/>
                <a:gd name="T98" fmla="*/ 6 w 132"/>
                <a:gd name="T99" fmla="*/ 14 h 28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2"/>
                <a:gd name="T151" fmla="*/ 0 h 281"/>
                <a:gd name="T152" fmla="*/ 132 w 132"/>
                <a:gd name="T153" fmla="*/ 281 h 28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2" h="281">
                  <a:moveTo>
                    <a:pt x="55" y="105"/>
                  </a:moveTo>
                  <a:lnTo>
                    <a:pt x="43" y="167"/>
                  </a:lnTo>
                  <a:lnTo>
                    <a:pt x="43" y="184"/>
                  </a:lnTo>
                  <a:lnTo>
                    <a:pt x="47" y="188"/>
                  </a:lnTo>
                  <a:lnTo>
                    <a:pt x="85" y="129"/>
                  </a:lnTo>
                  <a:lnTo>
                    <a:pt x="94" y="86"/>
                  </a:lnTo>
                  <a:lnTo>
                    <a:pt x="85" y="163"/>
                  </a:lnTo>
                  <a:lnTo>
                    <a:pt x="83" y="167"/>
                  </a:lnTo>
                  <a:lnTo>
                    <a:pt x="83" y="179"/>
                  </a:lnTo>
                  <a:lnTo>
                    <a:pt x="98" y="184"/>
                  </a:lnTo>
                  <a:lnTo>
                    <a:pt x="110" y="207"/>
                  </a:lnTo>
                  <a:lnTo>
                    <a:pt x="113" y="203"/>
                  </a:lnTo>
                  <a:lnTo>
                    <a:pt x="113" y="234"/>
                  </a:lnTo>
                  <a:lnTo>
                    <a:pt x="121" y="264"/>
                  </a:lnTo>
                  <a:lnTo>
                    <a:pt x="121" y="273"/>
                  </a:lnTo>
                  <a:lnTo>
                    <a:pt x="125" y="277"/>
                  </a:lnTo>
                  <a:lnTo>
                    <a:pt x="132" y="277"/>
                  </a:lnTo>
                  <a:lnTo>
                    <a:pt x="128" y="281"/>
                  </a:lnTo>
                  <a:lnTo>
                    <a:pt x="117" y="281"/>
                  </a:lnTo>
                  <a:lnTo>
                    <a:pt x="106" y="245"/>
                  </a:lnTo>
                  <a:lnTo>
                    <a:pt x="98" y="194"/>
                  </a:lnTo>
                  <a:lnTo>
                    <a:pt x="83" y="194"/>
                  </a:lnTo>
                  <a:lnTo>
                    <a:pt x="74" y="218"/>
                  </a:lnTo>
                  <a:lnTo>
                    <a:pt x="83" y="253"/>
                  </a:lnTo>
                  <a:lnTo>
                    <a:pt x="70" y="241"/>
                  </a:lnTo>
                  <a:lnTo>
                    <a:pt x="66" y="167"/>
                  </a:lnTo>
                  <a:lnTo>
                    <a:pt x="51" y="188"/>
                  </a:lnTo>
                  <a:lnTo>
                    <a:pt x="47" y="190"/>
                  </a:lnTo>
                  <a:lnTo>
                    <a:pt x="43" y="190"/>
                  </a:lnTo>
                  <a:lnTo>
                    <a:pt x="36" y="184"/>
                  </a:lnTo>
                  <a:lnTo>
                    <a:pt x="43" y="116"/>
                  </a:lnTo>
                  <a:lnTo>
                    <a:pt x="47" y="114"/>
                  </a:lnTo>
                  <a:lnTo>
                    <a:pt x="47" y="110"/>
                  </a:lnTo>
                  <a:lnTo>
                    <a:pt x="43" y="105"/>
                  </a:lnTo>
                  <a:lnTo>
                    <a:pt x="11" y="136"/>
                  </a:lnTo>
                  <a:lnTo>
                    <a:pt x="0" y="136"/>
                  </a:lnTo>
                  <a:lnTo>
                    <a:pt x="0" y="99"/>
                  </a:lnTo>
                  <a:lnTo>
                    <a:pt x="39" y="25"/>
                  </a:lnTo>
                  <a:lnTo>
                    <a:pt x="36" y="19"/>
                  </a:lnTo>
                  <a:lnTo>
                    <a:pt x="43" y="31"/>
                  </a:lnTo>
                  <a:lnTo>
                    <a:pt x="5" y="116"/>
                  </a:lnTo>
                  <a:lnTo>
                    <a:pt x="5" y="129"/>
                  </a:lnTo>
                  <a:lnTo>
                    <a:pt x="20" y="125"/>
                  </a:lnTo>
                  <a:lnTo>
                    <a:pt x="47" y="99"/>
                  </a:lnTo>
                  <a:lnTo>
                    <a:pt x="32" y="89"/>
                  </a:lnTo>
                  <a:lnTo>
                    <a:pt x="51" y="46"/>
                  </a:lnTo>
                  <a:lnTo>
                    <a:pt x="83" y="8"/>
                  </a:lnTo>
                  <a:lnTo>
                    <a:pt x="83" y="0"/>
                  </a:lnTo>
                  <a:lnTo>
                    <a:pt x="39" y="86"/>
                  </a:lnTo>
                  <a:lnTo>
                    <a:pt x="55" y="105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1" name="Freeform 134"/>
            <p:cNvSpPr>
              <a:spLocks/>
            </p:cNvSpPr>
            <p:nvPr/>
          </p:nvSpPr>
          <p:spPr bwMode="auto">
            <a:xfrm>
              <a:off x="298" y="3929"/>
              <a:ext cx="31" cy="21"/>
            </a:xfrm>
            <a:custGeom>
              <a:avLst/>
              <a:gdLst>
                <a:gd name="T0" fmla="*/ 8 w 61"/>
                <a:gd name="T1" fmla="*/ 4 h 43"/>
                <a:gd name="T2" fmla="*/ 8 w 61"/>
                <a:gd name="T3" fmla="*/ 5 h 43"/>
                <a:gd name="T4" fmla="*/ 5 w 61"/>
                <a:gd name="T5" fmla="*/ 5 h 43"/>
                <a:gd name="T6" fmla="*/ 0 w 61"/>
                <a:gd name="T7" fmla="*/ 0 h 43"/>
                <a:gd name="T8" fmla="*/ 7 w 61"/>
                <a:gd name="T9" fmla="*/ 4 h 43"/>
                <a:gd name="T10" fmla="*/ 8 w 61"/>
                <a:gd name="T11" fmla="*/ 4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"/>
                <a:gd name="T19" fmla="*/ 0 h 43"/>
                <a:gd name="T20" fmla="*/ 61 w 61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" h="43">
                  <a:moveTo>
                    <a:pt x="61" y="39"/>
                  </a:moveTo>
                  <a:lnTo>
                    <a:pt x="57" y="43"/>
                  </a:lnTo>
                  <a:lnTo>
                    <a:pt x="37" y="43"/>
                  </a:lnTo>
                  <a:lnTo>
                    <a:pt x="0" y="0"/>
                  </a:lnTo>
                  <a:lnTo>
                    <a:pt x="49" y="39"/>
                  </a:lnTo>
                  <a:lnTo>
                    <a:pt x="61" y="3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2" name="Freeform 135"/>
            <p:cNvSpPr>
              <a:spLocks/>
            </p:cNvSpPr>
            <p:nvPr/>
          </p:nvSpPr>
          <p:spPr bwMode="auto">
            <a:xfrm>
              <a:off x="309" y="3959"/>
              <a:ext cx="30" cy="34"/>
            </a:xfrm>
            <a:custGeom>
              <a:avLst/>
              <a:gdLst>
                <a:gd name="T0" fmla="*/ 5 w 58"/>
                <a:gd name="T1" fmla="*/ 6 h 67"/>
                <a:gd name="T2" fmla="*/ 8 w 58"/>
                <a:gd name="T3" fmla="*/ 8 h 67"/>
                <a:gd name="T4" fmla="*/ 7 w 58"/>
                <a:gd name="T5" fmla="*/ 9 h 67"/>
                <a:gd name="T6" fmla="*/ 0 w 58"/>
                <a:gd name="T7" fmla="*/ 1 h 67"/>
                <a:gd name="T8" fmla="*/ 0 w 58"/>
                <a:gd name="T9" fmla="*/ 0 h 67"/>
                <a:gd name="T10" fmla="*/ 1 w 58"/>
                <a:gd name="T11" fmla="*/ 0 h 67"/>
                <a:gd name="T12" fmla="*/ 5 w 58"/>
                <a:gd name="T13" fmla="*/ 6 h 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67"/>
                <a:gd name="T23" fmla="*/ 58 w 58"/>
                <a:gd name="T24" fmla="*/ 67 h 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67">
                  <a:moveTo>
                    <a:pt x="35" y="42"/>
                  </a:moveTo>
                  <a:lnTo>
                    <a:pt x="58" y="62"/>
                  </a:lnTo>
                  <a:lnTo>
                    <a:pt x="54" y="67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35" y="4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3" name="Freeform 136"/>
            <p:cNvSpPr>
              <a:spLocks/>
            </p:cNvSpPr>
            <p:nvPr/>
          </p:nvSpPr>
          <p:spPr bwMode="auto">
            <a:xfrm>
              <a:off x="193" y="3973"/>
              <a:ext cx="11" cy="76"/>
            </a:xfrm>
            <a:custGeom>
              <a:avLst/>
              <a:gdLst>
                <a:gd name="T0" fmla="*/ 2 w 24"/>
                <a:gd name="T1" fmla="*/ 10 h 152"/>
                <a:gd name="T2" fmla="*/ 2 w 24"/>
                <a:gd name="T3" fmla="*/ 13 h 152"/>
                <a:gd name="T4" fmla="*/ 2 w 24"/>
                <a:gd name="T5" fmla="*/ 19 h 152"/>
                <a:gd name="T6" fmla="*/ 2 w 24"/>
                <a:gd name="T7" fmla="*/ 19 h 152"/>
                <a:gd name="T8" fmla="*/ 1 w 24"/>
                <a:gd name="T9" fmla="*/ 19 h 152"/>
                <a:gd name="T10" fmla="*/ 0 w 24"/>
                <a:gd name="T11" fmla="*/ 13 h 152"/>
                <a:gd name="T12" fmla="*/ 2 w 24"/>
                <a:gd name="T13" fmla="*/ 10 h 152"/>
                <a:gd name="T14" fmla="*/ 0 w 24"/>
                <a:gd name="T15" fmla="*/ 9 h 152"/>
                <a:gd name="T16" fmla="*/ 0 w 24"/>
                <a:gd name="T17" fmla="*/ 4 h 152"/>
                <a:gd name="T18" fmla="*/ 1 w 24"/>
                <a:gd name="T19" fmla="*/ 0 h 152"/>
                <a:gd name="T20" fmla="*/ 2 w 24"/>
                <a:gd name="T21" fmla="*/ 0 h 152"/>
                <a:gd name="T22" fmla="*/ 2 w 24"/>
                <a:gd name="T23" fmla="*/ 10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4"/>
                <a:gd name="T37" fmla="*/ 0 h 152"/>
                <a:gd name="T38" fmla="*/ 24 w 24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4" h="152">
                  <a:moveTo>
                    <a:pt x="24" y="78"/>
                  </a:moveTo>
                  <a:lnTo>
                    <a:pt x="17" y="106"/>
                  </a:lnTo>
                  <a:lnTo>
                    <a:pt x="24" y="148"/>
                  </a:lnTo>
                  <a:lnTo>
                    <a:pt x="21" y="152"/>
                  </a:lnTo>
                  <a:lnTo>
                    <a:pt x="11" y="152"/>
                  </a:lnTo>
                  <a:lnTo>
                    <a:pt x="4" y="109"/>
                  </a:lnTo>
                  <a:lnTo>
                    <a:pt x="17" y="74"/>
                  </a:lnTo>
                  <a:lnTo>
                    <a:pt x="0" y="70"/>
                  </a:lnTo>
                  <a:lnTo>
                    <a:pt x="0" y="32"/>
                  </a:lnTo>
                  <a:lnTo>
                    <a:pt x="11" y="0"/>
                  </a:lnTo>
                  <a:lnTo>
                    <a:pt x="24" y="0"/>
                  </a:lnTo>
                  <a:lnTo>
                    <a:pt x="24" y="7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4" name="Freeform 137"/>
            <p:cNvSpPr>
              <a:spLocks/>
            </p:cNvSpPr>
            <p:nvPr/>
          </p:nvSpPr>
          <p:spPr bwMode="auto">
            <a:xfrm>
              <a:off x="311" y="4010"/>
              <a:ext cx="41" cy="21"/>
            </a:xfrm>
            <a:custGeom>
              <a:avLst/>
              <a:gdLst>
                <a:gd name="T0" fmla="*/ 10 w 82"/>
                <a:gd name="T1" fmla="*/ 4 h 43"/>
                <a:gd name="T2" fmla="*/ 10 w 82"/>
                <a:gd name="T3" fmla="*/ 5 h 43"/>
                <a:gd name="T4" fmla="*/ 3 w 82"/>
                <a:gd name="T5" fmla="*/ 3 h 43"/>
                <a:gd name="T6" fmla="*/ 0 w 82"/>
                <a:gd name="T7" fmla="*/ 0 h 43"/>
                <a:gd name="T8" fmla="*/ 6 w 82"/>
                <a:gd name="T9" fmla="*/ 3 h 43"/>
                <a:gd name="T10" fmla="*/ 10 w 82"/>
                <a:gd name="T11" fmla="*/ 4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43"/>
                <a:gd name="T20" fmla="*/ 82 w 82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43">
                  <a:moveTo>
                    <a:pt x="74" y="32"/>
                  </a:moveTo>
                  <a:lnTo>
                    <a:pt x="82" y="43"/>
                  </a:lnTo>
                  <a:lnTo>
                    <a:pt x="23" y="28"/>
                  </a:lnTo>
                  <a:lnTo>
                    <a:pt x="0" y="0"/>
                  </a:lnTo>
                  <a:lnTo>
                    <a:pt x="54" y="28"/>
                  </a:lnTo>
                  <a:lnTo>
                    <a:pt x="74" y="32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5" name="Freeform 138"/>
            <p:cNvSpPr>
              <a:spLocks/>
            </p:cNvSpPr>
            <p:nvPr/>
          </p:nvSpPr>
          <p:spPr bwMode="auto">
            <a:xfrm>
              <a:off x="208" y="4014"/>
              <a:ext cx="18" cy="59"/>
            </a:xfrm>
            <a:custGeom>
              <a:avLst/>
              <a:gdLst>
                <a:gd name="T0" fmla="*/ 4 w 34"/>
                <a:gd name="T1" fmla="*/ 7 h 116"/>
                <a:gd name="T2" fmla="*/ 5 w 34"/>
                <a:gd name="T3" fmla="*/ 15 h 116"/>
                <a:gd name="T4" fmla="*/ 3 w 34"/>
                <a:gd name="T5" fmla="*/ 14 h 116"/>
                <a:gd name="T6" fmla="*/ 2 w 34"/>
                <a:gd name="T7" fmla="*/ 7 h 116"/>
                <a:gd name="T8" fmla="*/ 0 w 34"/>
                <a:gd name="T9" fmla="*/ 3 h 116"/>
                <a:gd name="T10" fmla="*/ 1 w 34"/>
                <a:gd name="T11" fmla="*/ 0 h 116"/>
                <a:gd name="T12" fmla="*/ 2 w 34"/>
                <a:gd name="T13" fmla="*/ 5 h 116"/>
                <a:gd name="T14" fmla="*/ 4 w 34"/>
                <a:gd name="T15" fmla="*/ 7 h 1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"/>
                <a:gd name="T25" fmla="*/ 0 h 116"/>
                <a:gd name="T26" fmla="*/ 34 w 34"/>
                <a:gd name="T27" fmla="*/ 116 h 1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" h="116">
                  <a:moveTo>
                    <a:pt x="27" y="53"/>
                  </a:moveTo>
                  <a:lnTo>
                    <a:pt x="34" y="116"/>
                  </a:lnTo>
                  <a:lnTo>
                    <a:pt x="23" y="104"/>
                  </a:lnTo>
                  <a:lnTo>
                    <a:pt x="11" y="50"/>
                  </a:lnTo>
                  <a:lnTo>
                    <a:pt x="0" y="23"/>
                  </a:lnTo>
                  <a:lnTo>
                    <a:pt x="4" y="0"/>
                  </a:lnTo>
                  <a:lnTo>
                    <a:pt x="15" y="38"/>
                  </a:lnTo>
                  <a:lnTo>
                    <a:pt x="27" y="5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6" name="Freeform 139"/>
            <p:cNvSpPr>
              <a:spLocks/>
            </p:cNvSpPr>
            <p:nvPr/>
          </p:nvSpPr>
          <p:spPr bwMode="auto">
            <a:xfrm>
              <a:off x="226" y="4027"/>
              <a:ext cx="27" cy="69"/>
            </a:xfrm>
            <a:custGeom>
              <a:avLst/>
              <a:gdLst>
                <a:gd name="T0" fmla="*/ 3 w 55"/>
                <a:gd name="T1" fmla="*/ 6 h 137"/>
                <a:gd name="T2" fmla="*/ 5 w 55"/>
                <a:gd name="T3" fmla="*/ 10 h 137"/>
                <a:gd name="T4" fmla="*/ 6 w 55"/>
                <a:gd name="T5" fmla="*/ 16 h 137"/>
                <a:gd name="T6" fmla="*/ 6 w 55"/>
                <a:gd name="T7" fmla="*/ 16 h 137"/>
                <a:gd name="T8" fmla="*/ 6 w 55"/>
                <a:gd name="T9" fmla="*/ 18 h 137"/>
                <a:gd name="T10" fmla="*/ 3 w 55"/>
                <a:gd name="T11" fmla="*/ 13 h 137"/>
                <a:gd name="T12" fmla="*/ 2 w 55"/>
                <a:gd name="T13" fmla="*/ 8 h 137"/>
                <a:gd name="T14" fmla="*/ 1 w 55"/>
                <a:gd name="T15" fmla="*/ 7 h 137"/>
                <a:gd name="T16" fmla="*/ 0 w 55"/>
                <a:gd name="T17" fmla="*/ 0 h 137"/>
                <a:gd name="T18" fmla="*/ 1 w 55"/>
                <a:gd name="T19" fmla="*/ 0 h 137"/>
                <a:gd name="T20" fmla="*/ 3 w 55"/>
                <a:gd name="T21" fmla="*/ 6 h 13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137"/>
                <a:gd name="T35" fmla="*/ 55 w 55"/>
                <a:gd name="T36" fmla="*/ 137 h 13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137">
                  <a:moveTo>
                    <a:pt x="24" y="48"/>
                  </a:moveTo>
                  <a:lnTo>
                    <a:pt x="40" y="74"/>
                  </a:lnTo>
                  <a:lnTo>
                    <a:pt x="51" y="126"/>
                  </a:lnTo>
                  <a:lnTo>
                    <a:pt x="55" y="128"/>
                  </a:lnTo>
                  <a:lnTo>
                    <a:pt x="55" y="137"/>
                  </a:lnTo>
                  <a:lnTo>
                    <a:pt x="28" y="98"/>
                  </a:lnTo>
                  <a:lnTo>
                    <a:pt x="19" y="63"/>
                  </a:lnTo>
                  <a:lnTo>
                    <a:pt x="8" y="52"/>
                  </a:lnTo>
                  <a:lnTo>
                    <a:pt x="0" y="0"/>
                  </a:lnTo>
                  <a:lnTo>
                    <a:pt x="13" y="0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7" name="Freeform 140"/>
            <p:cNvSpPr>
              <a:spLocks/>
            </p:cNvSpPr>
            <p:nvPr/>
          </p:nvSpPr>
          <p:spPr bwMode="auto">
            <a:xfrm>
              <a:off x="304" y="4041"/>
              <a:ext cx="53" cy="47"/>
            </a:xfrm>
            <a:custGeom>
              <a:avLst/>
              <a:gdLst>
                <a:gd name="T0" fmla="*/ 4 w 105"/>
                <a:gd name="T1" fmla="*/ 8 h 93"/>
                <a:gd name="T2" fmla="*/ 4 w 105"/>
                <a:gd name="T3" fmla="*/ 8 h 93"/>
                <a:gd name="T4" fmla="*/ 5 w 105"/>
                <a:gd name="T5" fmla="*/ 7 h 93"/>
                <a:gd name="T6" fmla="*/ 5 w 105"/>
                <a:gd name="T7" fmla="*/ 5 h 93"/>
                <a:gd name="T8" fmla="*/ 7 w 105"/>
                <a:gd name="T9" fmla="*/ 10 h 93"/>
                <a:gd name="T10" fmla="*/ 9 w 105"/>
                <a:gd name="T11" fmla="*/ 12 h 93"/>
                <a:gd name="T12" fmla="*/ 11 w 105"/>
                <a:gd name="T13" fmla="*/ 9 h 93"/>
                <a:gd name="T14" fmla="*/ 14 w 105"/>
                <a:gd name="T15" fmla="*/ 11 h 93"/>
                <a:gd name="T16" fmla="*/ 12 w 105"/>
                <a:gd name="T17" fmla="*/ 10 h 93"/>
                <a:gd name="T18" fmla="*/ 11 w 105"/>
                <a:gd name="T19" fmla="*/ 10 h 93"/>
                <a:gd name="T20" fmla="*/ 10 w 105"/>
                <a:gd name="T21" fmla="*/ 11 h 93"/>
                <a:gd name="T22" fmla="*/ 9 w 105"/>
                <a:gd name="T23" fmla="*/ 12 h 93"/>
                <a:gd name="T24" fmla="*/ 7 w 105"/>
                <a:gd name="T25" fmla="*/ 11 h 93"/>
                <a:gd name="T26" fmla="*/ 5 w 105"/>
                <a:gd name="T27" fmla="*/ 8 h 93"/>
                <a:gd name="T28" fmla="*/ 2 w 105"/>
                <a:gd name="T29" fmla="*/ 7 h 93"/>
                <a:gd name="T30" fmla="*/ 0 w 105"/>
                <a:gd name="T31" fmla="*/ 4 h 93"/>
                <a:gd name="T32" fmla="*/ 0 w 105"/>
                <a:gd name="T33" fmla="*/ 0 h 93"/>
                <a:gd name="T34" fmla="*/ 1 w 105"/>
                <a:gd name="T35" fmla="*/ 5 h 93"/>
                <a:gd name="T36" fmla="*/ 4 w 105"/>
                <a:gd name="T37" fmla="*/ 8 h 9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5"/>
                <a:gd name="T58" fmla="*/ 0 h 93"/>
                <a:gd name="T59" fmla="*/ 105 w 105"/>
                <a:gd name="T60" fmla="*/ 93 h 9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5" h="93">
                  <a:moveTo>
                    <a:pt x="26" y="59"/>
                  </a:moveTo>
                  <a:lnTo>
                    <a:pt x="31" y="59"/>
                  </a:lnTo>
                  <a:lnTo>
                    <a:pt x="34" y="55"/>
                  </a:lnTo>
                  <a:lnTo>
                    <a:pt x="34" y="40"/>
                  </a:lnTo>
                  <a:lnTo>
                    <a:pt x="53" y="78"/>
                  </a:lnTo>
                  <a:lnTo>
                    <a:pt x="69" y="89"/>
                  </a:lnTo>
                  <a:lnTo>
                    <a:pt x="85" y="71"/>
                  </a:lnTo>
                  <a:lnTo>
                    <a:pt x="105" y="86"/>
                  </a:lnTo>
                  <a:lnTo>
                    <a:pt x="89" y="78"/>
                  </a:lnTo>
                  <a:lnTo>
                    <a:pt x="85" y="74"/>
                  </a:lnTo>
                  <a:lnTo>
                    <a:pt x="78" y="86"/>
                  </a:lnTo>
                  <a:lnTo>
                    <a:pt x="69" y="93"/>
                  </a:lnTo>
                  <a:lnTo>
                    <a:pt x="50" y="82"/>
                  </a:lnTo>
                  <a:lnTo>
                    <a:pt x="34" y="59"/>
                  </a:lnTo>
                  <a:lnTo>
                    <a:pt x="15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6" y="40"/>
                  </a:lnTo>
                  <a:lnTo>
                    <a:pt x="26" y="59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8" name="Freeform 141"/>
            <p:cNvSpPr>
              <a:spLocks/>
            </p:cNvSpPr>
            <p:nvPr/>
          </p:nvSpPr>
          <p:spPr bwMode="auto">
            <a:xfrm>
              <a:off x="357" y="4057"/>
              <a:ext cx="71" cy="25"/>
            </a:xfrm>
            <a:custGeom>
              <a:avLst/>
              <a:gdLst>
                <a:gd name="T0" fmla="*/ 13 w 143"/>
                <a:gd name="T1" fmla="*/ 3 h 50"/>
                <a:gd name="T2" fmla="*/ 13 w 143"/>
                <a:gd name="T3" fmla="*/ 3 h 50"/>
                <a:gd name="T4" fmla="*/ 16 w 143"/>
                <a:gd name="T5" fmla="*/ 5 h 50"/>
                <a:gd name="T6" fmla="*/ 17 w 143"/>
                <a:gd name="T7" fmla="*/ 5 h 50"/>
                <a:gd name="T8" fmla="*/ 17 w 143"/>
                <a:gd name="T9" fmla="*/ 5 h 50"/>
                <a:gd name="T10" fmla="*/ 16 w 143"/>
                <a:gd name="T11" fmla="*/ 6 h 50"/>
                <a:gd name="T12" fmla="*/ 17 w 143"/>
                <a:gd name="T13" fmla="*/ 6 h 50"/>
                <a:gd name="T14" fmla="*/ 17 w 143"/>
                <a:gd name="T15" fmla="*/ 5 h 50"/>
                <a:gd name="T16" fmla="*/ 11 w 143"/>
                <a:gd name="T17" fmla="*/ 5 h 50"/>
                <a:gd name="T18" fmla="*/ 11 w 143"/>
                <a:gd name="T19" fmla="*/ 6 h 50"/>
                <a:gd name="T20" fmla="*/ 9 w 143"/>
                <a:gd name="T21" fmla="*/ 6 h 50"/>
                <a:gd name="T22" fmla="*/ 9 w 143"/>
                <a:gd name="T23" fmla="*/ 5 h 50"/>
                <a:gd name="T24" fmla="*/ 10 w 143"/>
                <a:gd name="T25" fmla="*/ 3 h 50"/>
                <a:gd name="T26" fmla="*/ 9 w 143"/>
                <a:gd name="T27" fmla="*/ 3 h 50"/>
                <a:gd name="T28" fmla="*/ 0 w 143"/>
                <a:gd name="T29" fmla="*/ 2 h 50"/>
                <a:gd name="T30" fmla="*/ 0 w 143"/>
                <a:gd name="T31" fmla="*/ 0 h 50"/>
                <a:gd name="T32" fmla="*/ 1 w 143"/>
                <a:gd name="T33" fmla="*/ 2 h 50"/>
                <a:gd name="T34" fmla="*/ 13 w 143"/>
                <a:gd name="T35" fmla="*/ 3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3"/>
                <a:gd name="T55" fmla="*/ 0 h 50"/>
                <a:gd name="T56" fmla="*/ 143 w 143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3" h="50">
                  <a:moveTo>
                    <a:pt x="104" y="23"/>
                  </a:moveTo>
                  <a:lnTo>
                    <a:pt x="104" y="27"/>
                  </a:lnTo>
                  <a:lnTo>
                    <a:pt x="132" y="35"/>
                  </a:lnTo>
                  <a:lnTo>
                    <a:pt x="139" y="35"/>
                  </a:lnTo>
                  <a:lnTo>
                    <a:pt x="143" y="39"/>
                  </a:lnTo>
                  <a:lnTo>
                    <a:pt x="132" y="50"/>
                  </a:lnTo>
                  <a:lnTo>
                    <a:pt x="136" y="42"/>
                  </a:lnTo>
                  <a:lnTo>
                    <a:pt x="136" y="39"/>
                  </a:lnTo>
                  <a:lnTo>
                    <a:pt x="93" y="39"/>
                  </a:lnTo>
                  <a:lnTo>
                    <a:pt x="89" y="42"/>
                  </a:lnTo>
                  <a:lnTo>
                    <a:pt x="77" y="42"/>
                  </a:lnTo>
                  <a:lnTo>
                    <a:pt x="77" y="35"/>
                  </a:lnTo>
                  <a:lnTo>
                    <a:pt x="81" y="31"/>
                  </a:lnTo>
                  <a:lnTo>
                    <a:pt x="74" y="23"/>
                  </a:lnTo>
                  <a:lnTo>
                    <a:pt x="0" y="15"/>
                  </a:lnTo>
                  <a:lnTo>
                    <a:pt x="0" y="0"/>
                  </a:lnTo>
                  <a:lnTo>
                    <a:pt x="15" y="12"/>
                  </a:lnTo>
                  <a:lnTo>
                    <a:pt x="104" y="23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9" name="Freeform 142"/>
            <p:cNvSpPr>
              <a:spLocks/>
            </p:cNvSpPr>
            <p:nvPr/>
          </p:nvSpPr>
          <p:spPr bwMode="auto">
            <a:xfrm>
              <a:off x="469" y="4061"/>
              <a:ext cx="68" cy="33"/>
            </a:xfrm>
            <a:custGeom>
              <a:avLst/>
              <a:gdLst>
                <a:gd name="T0" fmla="*/ 17 w 136"/>
                <a:gd name="T1" fmla="*/ 1 h 66"/>
                <a:gd name="T2" fmla="*/ 6 w 136"/>
                <a:gd name="T3" fmla="*/ 5 h 66"/>
                <a:gd name="T4" fmla="*/ 5 w 136"/>
                <a:gd name="T5" fmla="*/ 5 h 66"/>
                <a:gd name="T6" fmla="*/ 4 w 136"/>
                <a:gd name="T7" fmla="*/ 5 h 66"/>
                <a:gd name="T8" fmla="*/ 6 w 136"/>
                <a:gd name="T9" fmla="*/ 7 h 66"/>
                <a:gd name="T10" fmla="*/ 9 w 136"/>
                <a:gd name="T11" fmla="*/ 7 h 66"/>
                <a:gd name="T12" fmla="*/ 10 w 136"/>
                <a:gd name="T13" fmla="*/ 6 h 66"/>
                <a:gd name="T14" fmla="*/ 15 w 136"/>
                <a:gd name="T15" fmla="*/ 7 h 66"/>
                <a:gd name="T16" fmla="*/ 17 w 136"/>
                <a:gd name="T17" fmla="*/ 7 h 66"/>
                <a:gd name="T18" fmla="*/ 17 w 136"/>
                <a:gd name="T19" fmla="*/ 8 h 66"/>
                <a:gd name="T20" fmla="*/ 4 w 136"/>
                <a:gd name="T21" fmla="*/ 7 h 66"/>
                <a:gd name="T22" fmla="*/ 2 w 136"/>
                <a:gd name="T23" fmla="*/ 6 h 66"/>
                <a:gd name="T24" fmla="*/ 0 w 136"/>
                <a:gd name="T25" fmla="*/ 6 h 66"/>
                <a:gd name="T26" fmla="*/ 1 w 136"/>
                <a:gd name="T27" fmla="*/ 6 h 66"/>
                <a:gd name="T28" fmla="*/ 9 w 136"/>
                <a:gd name="T29" fmla="*/ 2 h 66"/>
                <a:gd name="T30" fmla="*/ 10 w 136"/>
                <a:gd name="T31" fmla="*/ 1 h 66"/>
                <a:gd name="T32" fmla="*/ 6 w 136"/>
                <a:gd name="T33" fmla="*/ 1 h 66"/>
                <a:gd name="T34" fmla="*/ 4 w 136"/>
                <a:gd name="T35" fmla="*/ 1 h 66"/>
                <a:gd name="T36" fmla="*/ 9 w 136"/>
                <a:gd name="T37" fmla="*/ 0 h 66"/>
                <a:gd name="T38" fmla="*/ 17 w 136"/>
                <a:gd name="T39" fmla="*/ 1 h 66"/>
                <a:gd name="T40" fmla="*/ 17 w 136"/>
                <a:gd name="T41" fmla="*/ 1 h 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6"/>
                <a:gd name="T64" fmla="*/ 0 h 66"/>
                <a:gd name="T65" fmla="*/ 136 w 136"/>
                <a:gd name="T66" fmla="*/ 66 h 6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6" h="66">
                  <a:moveTo>
                    <a:pt x="132" y="7"/>
                  </a:moveTo>
                  <a:lnTo>
                    <a:pt x="55" y="42"/>
                  </a:lnTo>
                  <a:lnTo>
                    <a:pt x="43" y="42"/>
                  </a:lnTo>
                  <a:lnTo>
                    <a:pt x="38" y="46"/>
                  </a:lnTo>
                  <a:lnTo>
                    <a:pt x="55" y="59"/>
                  </a:lnTo>
                  <a:lnTo>
                    <a:pt x="77" y="59"/>
                  </a:lnTo>
                  <a:lnTo>
                    <a:pt x="86" y="49"/>
                  </a:lnTo>
                  <a:lnTo>
                    <a:pt x="125" y="61"/>
                  </a:lnTo>
                  <a:lnTo>
                    <a:pt x="132" y="61"/>
                  </a:lnTo>
                  <a:lnTo>
                    <a:pt x="136" y="66"/>
                  </a:lnTo>
                  <a:lnTo>
                    <a:pt x="38" y="61"/>
                  </a:lnTo>
                  <a:lnTo>
                    <a:pt x="19" y="49"/>
                  </a:lnTo>
                  <a:lnTo>
                    <a:pt x="0" y="53"/>
                  </a:lnTo>
                  <a:lnTo>
                    <a:pt x="4" y="49"/>
                  </a:lnTo>
                  <a:lnTo>
                    <a:pt x="77" y="23"/>
                  </a:lnTo>
                  <a:lnTo>
                    <a:pt x="86" y="15"/>
                  </a:lnTo>
                  <a:lnTo>
                    <a:pt x="51" y="11"/>
                  </a:lnTo>
                  <a:lnTo>
                    <a:pt x="38" y="11"/>
                  </a:lnTo>
                  <a:lnTo>
                    <a:pt x="74" y="0"/>
                  </a:lnTo>
                  <a:lnTo>
                    <a:pt x="129" y="4"/>
                  </a:lnTo>
                  <a:lnTo>
                    <a:pt x="132" y="7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0" name="Freeform 143"/>
            <p:cNvSpPr>
              <a:spLocks/>
            </p:cNvSpPr>
            <p:nvPr/>
          </p:nvSpPr>
          <p:spPr bwMode="auto">
            <a:xfrm>
              <a:off x="253" y="4070"/>
              <a:ext cx="58" cy="49"/>
            </a:xfrm>
            <a:custGeom>
              <a:avLst/>
              <a:gdLst>
                <a:gd name="T0" fmla="*/ 14 w 117"/>
                <a:gd name="T1" fmla="*/ 8 h 97"/>
                <a:gd name="T2" fmla="*/ 5 w 117"/>
                <a:gd name="T3" fmla="*/ 4 h 97"/>
                <a:gd name="T4" fmla="*/ 5 w 117"/>
                <a:gd name="T5" fmla="*/ 5 h 97"/>
                <a:gd name="T6" fmla="*/ 5 w 117"/>
                <a:gd name="T7" fmla="*/ 7 h 97"/>
                <a:gd name="T8" fmla="*/ 9 w 117"/>
                <a:gd name="T9" fmla="*/ 12 h 97"/>
                <a:gd name="T10" fmla="*/ 8 w 117"/>
                <a:gd name="T11" fmla="*/ 13 h 97"/>
                <a:gd name="T12" fmla="*/ 0 w 117"/>
                <a:gd name="T13" fmla="*/ 1 h 97"/>
                <a:gd name="T14" fmla="*/ 2 w 117"/>
                <a:gd name="T15" fmla="*/ 3 h 97"/>
                <a:gd name="T16" fmla="*/ 3 w 117"/>
                <a:gd name="T17" fmla="*/ 0 h 97"/>
                <a:gd name="T18" fmla="*/ 12 w 117"/>
                <a:gd name="T19" fmla="*/ 6 h 97"/>
                <a:gd name="T20" fmla="*/ 14 w 117"/>
                <a:gd name="T21" fmla="*/ 8 h 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7"/>
                <a:gd name="T34" fmla="*/ 0 h 97"/>
                <a:gd name="T35" fmla="*/ 117 w 117"/>
                <a:gd name="T36" fmla="*/ 97 h 9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7" h="97">
                  <a:moveTo>
                    <a:pt x="117" y="58"/>
                  </a:moveTo>
                  <a:lnTo>
                    <a:pt x="47" y="27"/>
                  </a:lnTo>
                  <a:lnTo>
                    <a:pt x="43" y="40"/>
                  </a:lnTo>
                  <a:lnTo>
                    <a:pt x="43" y="51"/>
                  </a:lnTo>
                  <a:lnTo>
                    <a:pt x="74" y="93"/>
                  </a:lnTo>
                  <a:lnTo>
                    <a:pt x="70" y="97"/>
                  </a:lnTo>
                  <a:lnTo>
                    <a:pt x="0" y="8"/>
                  </a:lnTo>
                  <a:lnTo>
                    <a:pt x="17" y="19"/>
                  </a:lnTo>
                  <a:lnTo>
                    <a:pt x="27" y="0"/>
                  </a:lnTo>
                  <a:lnTo>
                    <a:pt x="102" y="42"/>
                  </a:lnTo>
                  <a:lnTo>
                    <a:pt x="117" y="58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1" name="Freeform 144"/>
            <p:cNvSpPr>
              <a:spLocks/>
            </p:cNvSpPr>
            <p:nvPr/>
          </p:nvSpPr>
          <p:spPr bwMode="auto">
            <a:xfrm>
              <a:off x="315" y="4090"/>
              <a:ext cx="80" cy="60"/>
            </a:xfrm>
            <a:custGeom>
              <a:avLst/>
              <a:gdLst>
                <a:gd name="T0" fmla="*/ 5 w 159"/>
                <a:gd name="T1" fmla="*/ 4 h 119"/>
                <a:gd name="T2" fmla="*/ 6 w 159"/>
                <a:gd name="T3" fmla="*/ 6 h 119"/>
                <a:gd name="T4" fmla="*/ 8 w 159"/>
                <a:gd name="T5" fmla="*/ 8 h 119"/>
                <a:gd name="T6" fmla="*/ 9 w 159"/>
                <a:gd name="T7" fmla="*/ 7 h 119"/>
                <a:gd name="T8" fmla="*/ 6 w 159"/>
                <a:gd name="T9" fmla="*/ 3 h 119"/>
                <a:gd name="T10" fmla="*/ 6 w 159"/>
                <a:gd name="T11" fmla="*/ 3 h 119"/>
                <a:gd name="T12" fmla="*/ 14 w 159"/>
                <a:gd name="T13" fmla="*/ 7 h 119"/>
                <a:gd name="T14" fmla="*/ 15 w 159"/>
                <a:gd name="T15" fmla="*/ 7 h 119"/>
                <a:gd name="T16" fmla="*/ 16 w 159"/>
                <a:gd name="T17" fmla="*/ 6 h 119"/>
                <a:gd name="T18" fmla="*/ 20 w 159"/>
                <a:gd name="T19" fmla="*/ 7 h 119"/>
                <a:gd name="T20" fmla="*/ 20 w 159"/>
                <a:gd name="T21" fmla="*/ 7 h 119"/>
                <a:gd name="T22" fmla="*/ 20 w 159"/>
                <a:gd name="T23" fmla="*/ 8 h 119"/>
                <a:gd name="T24" fmla="*/ 18 w 159"/>
                <a:gd name="T25" fmla="*/ 8 h 119"/>
                <a:gd name="T26" fmla="*/ 17 w 159"/>
                <a:gd name="T27" fmla="*/ 9 h 119"/>
                <a:gd name="T28" fmla="*/ 12 w 159"/>
                <a:gd name="T29" fmla="*/ 8 h 119"/>
                <a:gd name="T30" fmla="*/ 12 w 159"/>
                <a:gd name="T31" fmla="*/ 8 h 119"/>
                <a:gd name="T32" fmla="*/ 11 w 159"/>
                <a:gd name="T33" fmla="*/ 8 h 119"/>
                <a:gd name="T34" fmla="*/ 19 w 159"/>
                <a:gd name="T35" fmla="*/ 14 h 119"/>
                <a:gd name="T36" fmla="*/ 20 w 159"/>
                <a:gd name="T37" fmla="*/ 14 h 119"/>
                <a:gd name="T38" fmla="*/ 20 w 159"/>
                <a:gd name="T39" fmla="*/ 14 h 119"/>
                <a:gd name="T40" fmla="*/ 20 w 159"/>
                <a:gd name="T41" fmla="*/ 15 h 119"/>
                <a:gd name="T42" fmla="*/ 18 w 159"/>
                <a:gd name="T43" fmla="*/ 15 h 119"/>
                <a:gd name="T44" fmla="*/ 13 w 159"/>
                <a:gd name="T45" fmla="*/ 11 h 119"/>
                <a:gd name="T46" fmla="*/ 12 w 159"/>
                <a:gd name="T47" fmla="*/ 11 h 119"/>
                <a:gd name="T48" fmla="*/ 13 w 159"/>
                <a:gd name="T49" fmla="*/ 14 h 119"/>
                <a:gd name="T50" fmla="*/ 12 w 159"/>
                <a:gd name="T51" fmla="*/ 14 h 119"/>
                <a:gd name="T52" fmla="*/ 0 w 159"/>
                <a:gd name="T53" fmla="*/ 1 h 119"/>
                <a:gd name="T54" fmla="*/ 0 w 159"/>
                <a:gd name="T55" fmla="*/ 0 h 119"/>
                <a:gd name="T56" fmla="*/ 2 w 159"/>
                <a:gd name="T57" fmla="*/ 0 h 119"/>
                <a:gd name="T58" fmla="*/ 5 w 159"/>
                <a:gd name="T59" fmla="*/ 4 h 11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9"/>
                <a:gd name="T91" fmla="*/ 0 h 119"/>
                <a:gd name="T92" fmla="*/ 159 w 159"/>
                <a:gd name="T93" fmla="*/ 119 h 11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9" h="119">
                  <a:moveTo>
                    <a:pt x="34" y="30"/>
                  </a:moveTo>
                  <a:lnTo>
                    <a:pt x="42" y="45"/>
                  </a:lnTo>
                  <a:lnTo>
                    <a:pt x="57" y="61"/>
                  </a:lnTo>
                  <a:lnTo>
                    <a:pt x="66" y="53"/>
                  </a:lnTo>
                  <a:lnTo>
                    <a:pt x="46" y="22"/>
                  </a:lnTo>
                  <a:lnTo>
                    <a:pt x="42" y="18"/>
                  </a:lnTo>
                  <a:lnTo>
                    <a:pt x="108" y="53"/>
                  </a:lnTo>
                  <a:lnTo>
                    <a:pt x="116" y="53"/>
                  </a:lnTo>
                  <a:lnTo>
                    <a:pt x="121" y="42"/>
                  </a:lnTo>
                  <a:lnTo>
                    <a:pt x="156" y="49"/>
                  </a:lnTo>
                  <a:lnTo>
                    <a:pt x="159" y="53"/>
                  </a:lnTo>
                  <a:lnTo>
                    <a:pt x="159" y="61"/>
                  </a:lnTo>
                  <a:lnTo>
                    <a:pt x="144" y="57"/>
                  </a:lnTo>
                  <a:lnTo>
                    <a:pt x="136" y="68"/>
                  </a:lnTo>
                  <a:lnTo>
                    <a:pt x="93" y="61"/>
                  </a:lnTo>
                  <a:lnTo>
                    <a:pt x="89" y="57"/>
                  </a:lnTo>
                  <a:lnTo>
                    <a:pt x="85" y="61"/>
                  </a:lnTo>
                  <a:lnTo>
                    <a:pt x="151" y="108"/>
                  </a:lnTo>
                  <a:lnTo>
                    <a:pt x="156" y="108"/>
                  </a:lnTo>
                  <a:lnTo>
                    <a:pt x="159" y="111"/>
                  </a:lnTo>
                  <a:lnTo>
                    <a:pt x="159" y="119"/>
                  </a:lnTo>
                  <a:lnTo>
                    <a:pt x="140" y="116"/>
                  </a:lnTo>
                  <a:lnTo>
                    <a:pt x="97" y="85"/>
                  </a:lnTo>
                  <a:lnTo>
                    <a:pt x="93" y="85"/>
                  </a:lnTo>
                  <a:lnTo>
                    <a:pt x="101" y="111"/>
                  </a:lnTo>
                  <a:lnTo>
                    <a:pt x="89" y="111"/>
                  </a:lnTo>
                  <a:lnTo>
                    <a:pt x="0" y="7"/>
                  </a:lnTo>
                  <a:lnTo>
                    <a:pt x="0" y="0"/>
                  </a:lnTo>
                  <a:lnTo>
                    <a:pt x="11" y="0"/>
                  </a:lnTo>
                  <a:lnTo>
                    <a:pt x="34" y="30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2" name="Freeform 145"/>
            <p:cNvSpPr>
              <a:spLocks/>
            </p:cNvSpPr>
            <p:nvPr/>
          </p:nvSpPr>
          <p:spPr bwMode="auto">
            <a:xfrm>
              <a:off x="401" y="4096"/>
              <a:ext cx="128" cy="49"/>
            </a:xfrm>
            <a:custGeom>
              <a:avLst/>
              <a:gdLst>
                <a:gd name="T0" fmla="*/ 28 w 257"/>
                <a:gd name="T1" fmla="*/ 2 h 97"/>
                <a:gd name="T2" fmla="*/ 29 w 257"/>
                <a:gd name="T3" fmla="*/ 2 h 97"/>
                <a:gd name="T4" fmla="*/ 31 w 257"/>
                <a:gd name="T5" fmla="*/ 1 h 97"/>
                <a:gd name="T6" fmla="*/ 32 w 257"/>
                <a:gd name="T7" fmla="*/ 3 h 97"/>
                <a:gd name="T8" fmla="*/ 30 w 257"/>
                <a:gd name="T9" fmla="*/ 4 h 97"/>
                <a:gd name="T10" fmla="*/ 24 w 257"/>
                <a:gd name="T11" fmla="*/ 2 h 97"/>
                <a:gd name="T12" fmla="*/ 15 w 257"/>
                <a:gd name="T13" fmla="*/ 3 h 97"/>
                <a:gd name="T14" fmla="*/ 21 w 257"/>
                <a:gd name="T15" fmla="*/ 6 h 97"/>
                <a:gd name="T16" fmla="*/ 24 w 257"/>
                <a:gd name="T17" fmla="*/ 7 h 97"/>
                <a:gd name="T18" fmla="*/ 25 w 257"/>
                <a:gd name="T19" fmla="*/ 7 h 97"/>
                <a:gd name="T20" fmla="*/ 25 w 257"/>
                <a:gd name="T21" fmla="*/ 7 h 97"/>
                <a:gd name="T22" fmla="*/ 21 w 257"/>
                <a:gd name="T23" fmla="*/ 7 h 97"/>
                <a:gd name="T24" fmla="*/ 16 w 257"/>
                <a:gd name="T25" fmla="*/ 5 h 97"/>
                <a:gd name="T26" fmla="*/ 7 w 257"/>
                <a:gd name="T27" fmla="*/ 3 h 97"/>
                <a:gd name="T28" fmla="*/ 7 w 257"/>
                <a:gd name="T29" fmla="*/ 8 h 97"/>
                <a:gd name="T30" fmla="*/ 2 w 257"/>
                <a:gd name="T31" fmla="*/ 9 h 97"/>
                <a:gd name="T32" fmla="*/ 6 w 257"/>
                <a:gd name="T33" fmla="*/ 13 h 97"/>
                <a:gd name="T34" fmla="*/ 2 w 257"/>
                <a:gd name="T35" fmla="*/ 11 h 97"/>
                <a:gd name="T36" fmla="*/ 0 w 257"/>
                <a:gd name="T37" fmla="*/ 7 h 97"/>
                <a:gd name="T38" fmla="*/ 0 w 257"/>
                <a:gd name="T39" fmla="*/ 6 h 97"/>
                <a:gd name="T40" fmla="*/ 1 w 257"/>
                <a:gd name="T41" fmla="*/ 6 h 97"/>
                <a:gd name="T42" fmla="*/ 4 w 257"/>
                <a:gd name="T43" fmla="*/ 7 h 97"/>
                <a:gd name="T44" fmla="*/ 6 w 257"/>
                <a:gd name="T45" fmla="*/ 7 h 97"/>
                <a:gd name="T46" fmla="*/ 6 w 257"/>
                <a:gd name="T47" fmla="*/ 3 h 97"/>
                <a:gd name="T48" fmla="*/ 5 w 257"/>
                <a:gd name="T49" fmla="*/ 2 h 97"/>
                <a:gd name="T50" fmla="*/ 5 w 257"/>
                <a:gd name="T51" fmla="*/ 1 h 97"/>
                <a:gd name="T52" fmla="*/ 13 w 257"/>
                <a:gd name="T53" fmla="*/ 4 h 97"/>
                <a:gd name="T54" fmla="*/ 13 w 257"/>
                <a:gd name="T55" fmla="*/ 3 h 97"/>
                <a:gd name="T56" fmla="*/ 10 w 257"/>
                <a:gd name="T57" fmla="*/ 1 h 97"/>
                <a:gd name="T58" fmla="*/ 10 w 257"/>
                <a:gd name="T59" fmla="*/ 0 h 97"/>
                <a:gd name="T60" fmla="*/ 22 w 257"/>
                <a:gd name="T61" fmla="*/ 1 h 97"/>
                <a:gd name="T62" fmla="*/ 28 w 257"/>
                <a:gd name="T63" fmla="*/ 2 h 9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7"/>
                <a:gd name="T97" fmla="*/ 0 h 97"/>
                <a:gd name="T98" fmla="*/ 257 w 257"/>
                <a:gd name="T99" fmla="*/ 97 h 9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7" h="97">
                  <a:moveTo>
                    <a:pt x="225" y="11"/>
                  </a:moveTo>
                  <a:lnTo>
                    <a:pt x="238" y="15"/>
                  </a:lnTo>
                  <a:lnTo>
                    <a:pt x="249" y="7"/>
                  </a:lnTo>
                  <a:lnTo>
                    <a:pt x="257" y="19"/>
                  </a:lnTo>
                  <a:lnTo>
                    <a:pt x="244" y="27"/>
                  </a:lnTo>
                  <a:lnTo>
                    <a:pt x="198" y="15"/>
                  </a:lnTo>
                  <a:lnTo>
                    <a:pt x="124" y="19"/>
                  </a:lnTo>
                  <a:lnTo>
                    <a:pt x="174" y="46"/>
                  </a:lnTo>
                  <a:lnTo>
                    <a:pt x="195" y="50"/>
                  </a:lnTo>
                  <a:lnTo>
                    <a:pt x="206" y="50"/>
                  </a:lnTo>
                  <a:lnTo>
                    <a:pt x="206" y="53"/>
                  </a:lnTo>
                  <a:lnTo>
                    <a:pt x="170" y="53"/>
                  </a:lnTo>
                  <a:lnTo>
                    <a:pt x="128" y="38"/>
                  </a:lnTo>
                  <a:lnTo>
                    <a:pt x="58" y="23"/>
                  </a:lnTo>
                  <a:lnTo>
                    <a:pt x="58" y="61"/>
                  </a:lnTo>
                  <a:lnTo>
                    <a:pt x="19" y="65"/>
                  </a:lnTo>
                  <a:lnTo>
                    <a:pt x="54" y="97"/>
                  </a:lnTo>
                  <a:lnTo>
                    <a:pt x="22" y="85"/>
                  </a:lnTo>
                  <a:lnTo>
                    <a:pt x="4" y="50"/>
                  </a:lnTo>
                  <a:lnTo>
                    <a:pt x="0" y="46"/>
                  </a:lnTo>
                  <a:lnTo>
                    <a:pt x="15" y="46"/>
                  </a:lnTo>
                  <a:lnTo>
                    <a:pt x="35" y="53"/>
                  </a:lnTo>
                  <a:lnTo>
                    <a:pt x="50" y="53"/>
                  </a:lnTo>
                  <a:lnTo>
                    <a:pt x="50" y="23"/>
                  </a:lnTo>
                  <a:lnTo>
                    <a:pt x="43" y="11"/>
                  </a:lnTo>
                  <a:lnTo>
                    <a:pt x="43" y="4"/>
                  </a:lnTo>
                  <a:lnTo>
                    <a:pt x="105" y="27"/>
                  </a:lnTo>
                  <a:lnTo>
                    <a:pt x="109" y="23"/>
                  </a:lnTo>
                  <a:lnTo>
                    <a:pt x="85" y="7"/>
                  </a:lnTo>
                  <a:lnTo>
                    <a:pt x="85" y="0"/>
                  </a:lnTo>
                  <a:lnTo>
                    <a:pt x="183" y="7"/>
                  </a:lnTo>
                  <a:lnTo>
                    <a:pt x="225" y="1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3" name="Freeform 146"/>
            <p:cNvSpPr>
              <a:spLocks/>
            </p:cNvSpPr>
            <p:nvPr/>
          </p:nvSpPr>
          <p:spPr bwMode="auto">
            <a:xfrm>
              <a:off x="436" y="4115"/>
              <a:ext cx="37" cy="25"/>
            </a:xfrm>
            <a:custGeom>
              <a:avLst/>
              <a:gdLst>
                <a:gd name="T0" fmla="*/ 9 w 74"/>
                <a:gd name="T1" fmla="*/ 6 h 51"/>
                <a:gd name="T2" fmla="*/ 5 w 74"/>
                <a:gd name="T3" fmla="*/ 5 h 51"/>
                <a:gd name="T4" fmla="*/ 1 w 74"/>
                <a:gd name="T5" fmla="*/ 2 h 51"/>
                <a:gd name="T6" fmla="*/ 0 w 74"/>
                <a:gd name="T7" fmla="*/ 0 h 51"/>
                <a:gd name="T8" fmla="*/ 7 w 74"/>
                <a:gd name="T9" fmla="*/ 5 h 51"/>
                <a:gd name="T10" fmla="*/ 9 w 74"/>
                <a:gd name="T11" fmla="*/ 6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51"/>
                <a:gd name="T20" fmla="*/ 74 w 74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51">
                  <a:moveTo>
                    <a:pt x="74" y="51"/>
                  </a:moveTo>
                  <a:lnTo>
                    <a:pt x="39" y="43"/>
                  </a:lnTo>
                  <a:lnTo>
                    <a:pt x="11" y="23"/>
                  </a:lnTo>
                  <a:lnTo>
                    <a:pt x="0" y="0"/>
                  </a:lnTo>
                  <a:lnTo>
                    <a:pt x="62" y="47"/>
                  </a:lnTo>
                  <a:lnTo>
                    <a:pt x="74" y="51"/>
                  </a:lnTo>
                  <a:close/>
                </a:path>
              </a:pathLst>
            </a:custGeom>
            <a:solidFill>
              <a:srgbClr val="423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4" name="Freeform 147"/>
            <p:cNvSpPr>
              <a:spLocks/>
            </p:cNvSpPr>
            <p:nvPr/>
          </p:nvSpPr>
          <p:spPr bwMode="auto">
            <a:xfrm>
              <a:off x="890" y="3426"/>
              <a:ext cx="163" cy="176"/>
            </a:xfrm>
            <a:custGeom>
              <a:avLst/>
              <a:gdLst>
                <a:gd name="T0" fmla="*/ 30 w 325"/>
                <a:gd name="T1" fmla="*/ 5 h 351"/>
                <a:gd name="T2" fmla="*/ 31 w 325"/>
                <a:gd name="T3" fmla="*/ 11 h 351"/>
                <a:gd name="T4" fmla="*/ 29 w 325"/>
                <a:gd name="T5" fmla="*/ 9 h 351"/>
                <a:gd name="T6" fmla="*/ 28 w 325"/>
                <a:gd name="T7" fmla="*/ 9 h 351"/>
                <a:gd name="T8" fmla="*/ 30 w 325"/>
                <a:gd name="T9" fmla="*/ 12 h 351"/>
                <a:gd name="T10" fmla="*/ 26 w 325"/>
                <a:gd name="T11" fmla="*/ 11 h 351"/>
                <a:gd name="T12" fmla="*/ 22 w 325"/>
                <a:gd name="T13" fmla="*/ 11 h 351"/>
                <a:gd name="T14" fmla="*/ 24 w 325"/>
                <a:gd name="T15" fmla="*/ 16 h 351"/>
                <a:gd name="T16" fmla="*/ 20 w 325"/>
                <a:gd name="T17" fmla="*/ 14 h 351"/>
                <a:gd name="T18" fmla="*/ 15 w 325"/>
                <a:gd name="T19" fmla="*/ 12 h 351"/>
                <a:gd name="T20" fmla="*/ 12 w 325"/>
                <a:gd name="T21" fmla="*/ 15 h 351"/>
                <a:gd name="T22" fmla="*/ 14 w 325"/>
                <a:gd name="T23" fmla="*/ 18 h 351"/>
                <a:gd name="T24" fmla="*/ 14 w 325"/>
                <a:gd name="T25" fmla="*/ 18 h 351"/>
                <a:gd name="T26" fmla="*/ 12 w 325"/>
                <a:gd name="T27" fmla="*/ 17 h 351"/>
                <a:gd name="T28" fmla="*/ 14 w 325"/>
                <a:gd name="T29" fmla="*/ 21 h 351"/>
                <a:gd name="T30" fmla="*/ 11 w 325"/>
                <a:gd name="T31" fmla="*/ 25 h 351"/>
                <a:gd name="T32" fmla="*/ 13 w 325"/>
                <a:gd name="T33" fmla="*/ 26 h 351"/>
                <a:gd name="T34" fmla="*/ 13 w 325"/>
                <a:gd name="T35" fmla="*/ 27 h 351"/>
                <a:gd name="T36" fmla="*/ 7 w 325"/>
                <a:gd name="T37" fmla="*/ 29 h 351"/>
                <a:gd name="T38" fmla="*/ 7 w 325"/>
                <a:gd name="T39" fmla="*/ 30 h 351"/>
                <a:gd name="T40" fmla="*/ 8 w 325"/>
                <a:gd name="T41" fmla="*/ 32 h 351"/>
                <a:gd name="T42" fmla="*/ 3 w 325"/>
                <a:gd name="T43" fmla="*/ 35 h 351"/>
                <a:gd name="T44" fmla="*/ 2 w 325"/>
                <a:gd name="T45" fmla="*/ 36 h 351"/>
                <a:gd name="T46" fmla="*/ 5 w 325"/>
                <a:gd name="T47" fmla="*/ 37 h 351"/>
                <a:gd name="T48" fmla="*/ 4 w 325"/>
                <a:gd name="T49" fmla="*/ 39 h 351"/>
                <a:gd name="T50" fmla="*/ 3 w 325"/>
                <a:gd name="T51" fmla="*/ 41 h 351"/>
                <a:gd name="T52" fmla="*/ 5 w 325"/>
                <a:gd name="T53" fmla="*/ 42 h 351"/>
                <a:gd name="T54" fmla="*/ 5 w 325"/>
                <a:gd name="T55" fmla="*/ 44 h 351"/>
                <a:gd name="T56" fmla="*/ 10 w 325"/>
                <a:gd name="T57" fmla="*/ 43 h 351"/>
                <a:gd name="T58" fmla="*/ 10 w 325"/>
                <a:gd name="T59" fmla="*/ 40 h 351"/>
                <a:gd name="T60" fmla="*/ 3 w 325"/>
                <a:gd name="T61" fmla="*/ 34 h 351"/>
                <a:gd name="T62" fmla="*/ 10 w 325"/>
                <a:gd name="T63" fmla="*/ 37 h 351"/>
                <a:gd name="T64" fmla="*/ 13 w 325"/>
                <a:gd name="T65" fmla="*/ 37 h 351"/>
                <a:gd name="T66" fmla="*/ 13 w 325"/>
                <a:gd name="T67" fmla="*/ 36 h 351"/>
                <a:gd name="T68" fmla="*/ 17 w 325"/>
                <a:gd name="T69" fmla="*/ 36 h 351"/>
                <a:gd name="T70" fmla="*/ 21 w 325"/>
                <a:gd name="T71" fmla="*/ 36 h 351"/>
                <a:gd name="T72" fmla="*/ 14 w 325"/>
                <a:gd name="T73" fmla="*/ 26 h 351"/>
                <a:gd name="T74" fmla="*/ 13 w 325"/>
                <a:gd name="T75" fmla="*/ 24 h 351"/>
                <a:gd name="T76" fmla="*/ 19 w 325"/>
                <a:gd name="T77" fmla="*/ 25 h 351"/>
                <a:gd name="T78" fmla="*/ 21 w 325"/>
                <a:gd name="T79" fmla="*/ 20 h 351"/>
                <a:gd name="T80" fmla="*/ 20 w 325"/>
                <a:gd name="T81" fmla="*/ 16 h 351"/>
                <a:gd name="T82" fmla="*/ 24 w 325"/>
                <a:gd name="T83" fmla="*/ 18 h 351"/>
                <a:gd name="T84" fmla="*/ 30 w 325"/>
                <a:gd name="T85" fmla="*/ 23 h 351"/>
                <a:gd name="T86" fmla="*/ 29 w 325"/>
                <a:gd name="T87" fmla="*/ 18 h 351"/>
                <a:gd name="T88" fmla="*/ 30 w 325"/>
                <a:gd name="T89" fmla="*/ 16 h 351"/>
                <a:gd name="T90" fmla="*/ 33 w 325"/>
                <a:gd name="T91" fmla="*/ 18 h 351"/>
                <a:gd name="T92" fmla="*/ 33 w 325"/>
                <a:gd name="T93" fmla="*/ 15 h 351"/>
                <a:gd name="T94" fmla="*/ 32 w 325"/>
                <a:gd name="T95" fmla="*/ 11 h 351"/>
                <a:gd name="T96" fmla="*/ 34 w 325"/>
                <a:gd name="T97" fmla="*/ 12 h 351"/>
                <a:gd name="T98" fmla="*/ 35 w 325"/>
                <a:gd name="T99" fmla="*/ 11 h 351"/>
                <a:gd name="T100" fmla="*/ 39 w 325"/>
                <a:gd name="T101" fmla="*/ 10 h 35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25"/>
                <a:gd name="T154" fmla="*/ 0 h 351"/>
                <a:gd name="T155" fmla="*/ 325 w 325"/>
                <a:gd name="T156" fmla="*/ 351 h 35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25" h="351">
                  <a:moveTo>
                    <a:pt x="299" y="72"/>
                  </a:moveTo>
                  <a:lnTo>
                    <a:pt x="228" y="0"/>
                  </a:lnTo>
                  <a:lnTo>
                    <a:pt x="228" y="10"/>
                  </a:lnTo>
                  <a:lnTo>
                    <a:pt x="231" y="21"/>
                  </a:lnTo>
                  <a:lnTo>
                    <a:pt x="233" y="35"/>
                  </a:lnTo>
                  <a:lnTo>
                    <a:pt x="237" y="48"/>
                  </a:lnTo>
                  <a:lnTo>
                    <a:pt x="240" y="61"/>
                  </a:lnTo>
                  <a:lnTo>
                    <a:pt x="244" y="72"/>
                  </a:lnTo>
                  <a:lnTo>
                    <a:pt x="246" y="80"/>
                  </a:lnTo>
                  <a:lnTo>
                    <a:pt x="247" y="85"/>
                  </a:lnTo>
                  <a:lnTo>
                    <a:pt x="244" y="83"/>
                  </a:lnTo>
                  <a:lnTo>
                    <a:pt x="240" y="80"/>
                  </a:lnTo>
                  <a:lnTo>
                    <a:pt x="236" y="76"/>
                  </a:lnTo>
                  <a:lnTo>
                    <a:pt x="231" y="72"/>
                  </a:lnTo>
                  <a:lnTo>
                    <a:pt x="226" y="69"/>
                  </a:lnTo>
                  <a:lnTo>
                    <a:pt x="221" y="65"/>
                  </a:lnTo>
                  <a:lnTo>
                    <a:pt x="217" y="62"/>
                  </a:lnTo>
                  <a:lnTo>
                    <a:pt x="214" y="59"/>
                  </a:lnTo>
                  <a:lnTo>
                    <a:pt x="217" y="62"/>
                  </a:lnTo>
                  <a:lnTo>
                    <a:pt x="220" y="66"/>
                  </a:lnTo>
                  <a:lnTo>
                    <a:pt x="224" y="70"/>
                  </a:lnTo>
                  <a:lnTo>
                    <a:pt x="226" y="76"/>
                  </a:lnTo>
                  <a:lnTo>
                    <a:pt x="229" y="81"/>
                  </a:lnTo>
                  <a:lnTo>
                    <a:pt x="232" y="88"/>
                  </a:lnTo>
                  <a:lnTo>
                    <a:pt x="233" y="94"/>
                  </a:lnTo>
                  <a:lnTo>
                    <a:pt x="233" y="98"/>
                  </a:lnTo>
                  <a:lnTo>
                    <a:pt x="228" y="95"/>
                  </a:lnTo>
                  <a:lnTo>
                    <a:pt x="221" y="92"/>
                  </a:lnTo>
                  <a:lnTo>
                    <a:pt x="213" y="89"/>
                  </a:lnTo>
                  <a:lnTo>
                    <a:pt x="204" y="85"/>
                  </a:lnTo>
                  <a:lnTo>
                    <a:pt x="196" y="83"/>
                  </a:lnTo>
                  <a:lnTo>
                    <a:pt x="188" y="81"/>
                  </a:lnTo>
                  <a:lnTo>
                    <a:pt x="181" y="80"/>
                  </a:lnTo>
                  <a:lnTo>
                    <a:pt x="176" y="78"/>
                  </a:lnTo>
                  <a:lnTo>
                    <a:pt x="176" y="87"/>
                  </a:lnTo>
                  <a:lnTo>
                    <a:pt x="177" y="94"/>
                  </a:lnTo>
                  <a:lnTo>
                    <a:pt x="180" y="103"/>
                  </a:lnTo>
                  <a:lnTo>
                    <a:pt x="183" y="111"/>
                  </a:lnTo>
                  <a:lnTo>
                    <a:pt x="184" y="120"/>
                  </a:lnTo>
                  <a:lnTo>
                    <a:pt x="187" y="128"/>
                  </a:lnTo>
                  <a:lnTo>
                    <a:pt x="188" y="136"/>
                  </a:lnTo>
                  <a:lnTo>
                    <a:pt x="188" y="143"/>
                  </a:lnTo>
                  <a:lnTo>
                    <a:pt x="178" y="129"/>
                  </a:lnTo>
                  <a:lnTo>
                    <a:pt x="169" y="118"/>
                  </a:lnTo>
                  <a:lnTo>
                    <a:pt x="158" y="109"/>
                  </a:lnTo>
                  <a:lnTo>
                    <a:pt x="147" y="102"/>
                  </a:lnTo>
                  <a:lnTo>
                    <a:pt x="140" y="99"/>
                  </a:lnTo>
                  <a:lnTo>
                    <a:pt x="133" y="96"/>
                  </a:lnTo>
                  <a:lnTo>
                    <a:pt x="126" y="95"/>
                  </a:lnTo>
                  <a:lnTo>
                    <a:pt x="119" y="94"/>
                  </a:lnTo>
                  <a:lnTo>
                    <a:pt x="103" y="95"/>
                  </a:lnTo>
                  <a:lnTo>
                    <a:pt x="85" y="98"/>
                  </a:lnTo>
                  <a:lnTo>
                    <a:pt x="104" y="117"/>
                  </a:lnTo>
                  <a:lnTo>
                    <a:pt x="97" y="117"/>
                  </a:lnTo>
                  <a:lnTo>
                    <a:pt x="91" y="117"/>
                  </a:lnTo>
                  <a:lnTo>
                    <a:pt x="93" y="121"/>
                  </a:lnTo>
                  <a:lnTo>
                    <a:pt x="97" y="124"/>
                  </a:lnTo>
                  <a:lnTo>
                    <a:pt x="100" y="129"/>
                  </a:lnTo>
                  <a:lnTo>
                    <a:pt x="104" y="133"/>
                  </a:lnTo>
                  <a:lnTo>
                    <a:pt x="108" y="139"/>
                  </a:lnTo>
                  <a:lnTo>
                    <a:pt x="111" y="143"/>
                  </a:lnTo>
                  <a:lnTo>
                    <a:pt x="114" y="147"/>
                  </a:lnTo>
                  <a:lnTo>
                    <a:pt x="117" y="150"/>
                  </a:lnTo>
                  <a:lnTo>
                    <a:pt x="114" y="147"/>
                  </a:lnTo>
                  <a:lnTo>
                    <a:pt x="111" y="144"/>
                  </a:lnTo>
                  <a:lnTo>
                    <a:pt x="108" y="141"/>
                  </a:lnTo>
                  <a:lnTo>
                    <a:pt x="104" y="137"/>
                  </a:lnTo>
                  <a:lnTo>
                    <a:pt x="100" y="135"/>
                  </a:lnTo>
                  <a:lnTo>
                    <a:pt x="97" y="132"/>
                  </a:lnTo>
                  <a:lnTo>
                    <a:pt x="93" y="131"/>
                  </a:lnTo>
                  <a:lnTo>
                    <a:pt x="91" y="131"/>
                  </a:lnTo>
                  <a:lnTo>
                    <a:pt x="92" y="140"/>
                  </a:lnTo>
                  <a:lnTo>
                    <a:pt x="96" y="148"/>
                  </a:lnTo>
                  <a:lnTo>
                    <a:pt x="102" y="155"/>
                  </a:lnTo>
                  <a:lnTo>
                    <a:pt x="107" y="163"/>
                  </a:lnTo>
                  <a:lnTo>
                    <a:pt x="114" y="170"/>
                  </a:lnTo>
                  <a:lnTo>
                    <a:pt x="118" y="177"/>
                  </a:lnTo>
                  <a:lnTo>
                    <a:pt x="122" y="185"/>
                  </a:lnTo>
                  <a:lnTo>
                    <a:pt x="124" y="195"/>
                  </a:lnTo>
                  <a:lnTo>
                    <a:pt x="85" y="195"/>
                  </a:lnTo>
                  <a:lnTo>
                    <a:pt x="85" y="198"/>
                  </a:lnTo>
                  <a:lnTo>
                    <a:pt x="88" y="200"/>
                  </a:lnTo>
                  <a:lnTo>
                    <a:pt x="91" y="202"/>
                  </a:lnTo>
                  <a:lnTo>
                    <a:pt x="95" y="205"/>
                  </a:lnTo>
                  <a:lnTo>
                    <a:pt x="100" y="206"/>
                  </a:lnTo>
                  <a:lnTo>
                    <a:pt x="104" y="207"/>
                  </a:lnTo>
                  <a:lnTo>
                    <a:pt x="107" y="207"/>
                  </a:lnTo>
                  <a:lnTo>
                    <a:pt x="111" y="209"/>
                  </a:lnTo>
                  <a:lnTo>
                    <a:pt x="107" y="211"/>
                  </a:lnTo>
                  <a:lnTo>
                    <a:pt x="100" y="214"/>
                  </a:lnTo>
                  <a:lnTo>
                    <a:pt x="92" y="217"/>
                  </a:lnTo>
                  <a:lnTo>
                    <a:pt x="84" y="220"/>
                  </a:lnTo>
                  <a:lnTo>
                    <a:pt x="73" y="224"/>
                  </a:lnTo>
                  <a:lnTo>
                    <a:pt x="63" y="225"/>
                  </a:lnTo>
                  <a:lnTo>
                    <a:pt x="54" y="226"/>
                  </a:lnTo>
                  <a:lnTo>
                    <a:pt x="45" y="228"/>
                  </a:lnTo>
                  <a:lnTo>
                    <a:pt x="47" y="231"/>
                  </a:lnTo>
                  <a:lnTo>
                    <a:pt x="48" y="232"/>
                  </a:lnTo>
                  <a:lnTo>
                    <a:pt x="51" y="235"/>
                  </a:lnTo>
                  <a:lnTo>
                    <a:pt x="54" y="237"/>
                  </a:lnTo>
                  <a:lnTo>
                    <a:pt x="56" y="240"/>
                  </a:lnTo>
                  <a:lnTo>
                    <a:pt x="59" y="242"/>
                  </a:lnTo>
                  <a:lnTo>
                    <a:pt x="63" y="244"/>
                  </a:lnTo>
                  <a:lnTo>
                    <a:pt x="66" y="247"/>
                  </a:lnTo>
                  <a:lnTo>
                    <a:pt x="62" y="253"/>
                  </a:lnTo>
                  <a:lnTo>
                    <a:pt x="55" y="257"/>
                  </a:lnTo>
                  <a:lnTo>
                    <a:pt x="47" y="261"/>
                  </a:lnTo>
                  <a:lnTo>
                    <a:pt x="37" y="266"/>
                  </a:lnTo>
                  <a:lnTo>
                    <a:pt x="28" y="270"/>
                  </a:lnTo>
                  <a:lnTo>
                    <a:pt x="18" y="273"/>
                  </a:lnTo>
                  <a:lnTo>
                    <a:pt x="8" y="277"/>
                  </a:lnTo>
                  <a:lnTo>
                    <a:pt x="0" y="280"/>
                  </a:lnTo>
                  <a:lnTo>
                    <a:pt x="6" y="280"/>
                  </a:lnTo>
                  <a:lnTo>
                    <a:pt x="10" y="281"/>
                  </a:lnTo>
                  <a:lnTo>
                    <a:pt x="15" y="284"/>
                  </a:lnTo>
                  <a:lnTo>
                    <a:pt x="19" y="285"/>
                  </a:lnTo>
                  <a:lnTo>
                    <a:pt x="25" y="288"/>
                  </a:lnTo>
                  <a:lnTo>
                    <a:pt x="30" y="291"/>
                  </a:lnTo>
                  <a:lnTo>
                    <a:pt x="34" y="292"/>
                  </a:lnTo>
                  <a:lnTo>
                    <a:pt x="40" y="292"/>
                  </a:lnTo>
                  <a:lnTo>
                    <a:pt x="39" y="295"/>
                  </a:lnTo>
                  <a:lnTo>
                    <a:pt x="37" y="298"/>
                  </a:lnTo>
                  <a:lnTo>
                    <a:pt x="34" y="299"/>
                  </a:lnTo>
                  <a:lnTo>
                    <a:pt x="32" y="302"/>
                  </a:lnTo>
                  <a:lnTo>
                    <a:pt x="29" y="305"/>
                  </a:lnTo>
                  <a:lnTo>
                    <a:pt x="26" y="307"/>
                  </a:lnTo>
                  <a:lnTo>
                    <a:pt x="22" y="309"/>
                  </a:lnTo>
                  <a:lnTo>
                    <a:pt x="19" y="311"/>
                  </a:lnTo>
                  <a:lnTo>
                    <a:pt x="19" y="318"/>
                  </a:lnTo>
                  <a:lnTo>
                    <a:pt x="19" y="325"/>
                  </a:lnTo>
                  <a:lnTo>
                    <a:pt x="22" y="325"/>
                  </a:lnTo>
                  <a:lnTo>
                    <a:pt x="26" y="325"/>
                  </a:lnTo>
                  <a:lnTo>
                    <a:pt x="29" y="327"/>
                  </a:lnTo>
                  <a:lnTo>
                    <a:pt x="33" y="328"/>
                  </a:lnTo>
                  <a:lnTo>
                    <a:pt x="37" y="329"/>
                  </a:lnTo>
                  <a:lnTo>
                    <a:pt x="40" y="331"/>
                  </a:lnTo>
                  <a:lnTo>
                    <a:pt x="43" y="331"/>
                  </a:lnTo>
                  <a:lnTo>
                    <a:pt x="45" y="331"/>
                  </a:lnTo>
                  <a:lnTo>
                    <a:pt x="26" y="351"/>
                  </a:lnTo>
                  <a:lnTo>
                    <a:pt x="34" y="350"/>
                  </a:lnTo>
                  <a:lnTo>
                    <a:pt x="43" y="349"/>
                  </a:lnTo>
                  <a:lnTo>
                    <a:pt x="51" y="347"/>
                  </a:lnTo>
                  <a:lnTo>
                    <a:pt x="59" y="344"/>
                  </a:lnTo>
                  <a:lnTo>
                    <a:pt x="67" y="342"/>
                  </a:lnTo>
                  <a:lnTo>
                    <a:pt x="76" y="340"/>
                  </a:lnTo>
                  <a:lnTo>
                    <a:pt x="84" y="339"/>
                  </a:lnTo>
                  <a:lnTo>
                    <a:pt x="91" y="338"/>
                  </a:lnTo>
                  <a:lnTo>
                    <a:pt x="89" y="332"/>
                  </a:lnTo>
                  <a:lnTo>
                    <a:pt x="82" y="325"/>
                  </a:lnTo>
                  <a:lnTo>
                    <a:pt x="74" y="317"/>
                  </a:lnTo>
                  <a:lnTo>
                    <a:pt x="63" y="307"/>
                  </a:lnTo>
                  <a:lnTo>
                    <a:pt x="51" y="296"/>
                  </a:lnTo>
                  <a:lnTo>
                    <a:pt x="40" y="287"/>
                  </a:lnTo>
                  <a:lnTo>
                    <a:pt x="29" y="276"/>
                  </a:lnTo>
                  <a:lnTo>
                    <a:pt x="19" y="266"/>
                  </a:lnTo>
                  <a:lnTo>
                    <a:pt x="26" y="272"/>
                  </a:lnTo>
                  <a:lnTo>
                    <a:pt x="36" y="277"/>
                  </a:lnTo>
                  <a:lnTo>
                    <a:pt x="47" y="283"/>
                  </a:lnTo>
                  <a:lnTo>
                    <a:pt x="59" y="288"/>
                  </a:lnTo>
                  <a:lnTo>
                    <a:pt x="73" y="292"/>
                  </a:lnTo>
                  <a:lnTo>
                    <a:pt x="85" y="295"/>
                  </a:lnTo>
                  <a:lnTo>
                    <a:pt x="96" y="298"/>
                  </a:lnTo>
                  <a:lnTo>
                    <a:pt x="104" y="299"/>
                  </a:lnTo>
                  <a:lnTo>
                    <a:pt x="104" y="296"/>
                  </a:lnTo>
                  <a:lnTo>
                    <a:pt x="103" y="294"/>
                  </a:lnTo>
                  <a:lnTo>
                    <a:pt x="102" y="291"/>
                  </a:lnTo>
                  <a:lnTo>
                    <a:pt x="102" y="290"/>
                  </a:lnTo>
                  <a:lnTo>
                    <a:pt x="100" y="287"/>
                  </a:lnTo>
                  <a:lnTo>
                    <a:pt x="99" y="284"/>
                  </a:lnTo>
                  <a:lnTo>
                    <a:pt x="97" y="281"/>
                  </a:lnTo>
                  <a:lnTo>
                    <a:pt x="97" y="280"/>
                  </a:lnTo>
                  <a:lnTo>
                    <a:pt x="106" y="280"/>
                  </a:lnTo>
                  <a:lnTo>
                    <a:pt x="115" y="281"/>
                  </a:lnTo>
                  <a:lnTo>
                    <a:pt x="125" y="283"/>
                  </a:lnTo>
                  <a:lnTo>
                    <a:pt x="136" y="284"/>
                  </a:lnTo>
                  <a:lnTo>
                    <a:pt x="145" y="287"/>
                  </a:lnTo>
                  <a:lnTo>
                    <a:pt x="155" y="291"/>
                  </a:lnTo>
                  <a:lnTo>
                    <a:pt x="163" y="294"/>
                  </a:lnTo>
                  <a:lnTo>
                    <a:pt x="169" y="299"/>
                  </a:lnTo>
                  <a:lnTo>
                    <a:pt x="161" y="285"/>
                  </a:lnTo>
                  <a:lnTo>
                    <a:pt x="152" y="268"/>
                  </a:lnTo>
                  <a:lnTo>
                    <a:pt x="143" y="250"/>
                  </a:lnTo>
                  <a:lnTo>
                    <a:pt x="133" y="232"/>
                  </a:lnTo>
                  <a:lnTo>
                    <a:pt x="122" y="216"/>
                  </a:lnTo>
                  <a:lnTo>
                    <a:pt x="111" y="202"/>
                  </a:lnTo>
                  <a:lnTo>
                    <a:pt x="106" y="196"/>
                  </a:lnTo>
                  <a:lnTo>
                    <a:pt x="102" y="192"/>
                  </a:lnTo>
                  <a:lnTo>
                    <a:pt x="96" y="189"/>
                  </a:lnTo>
                  <a:lnTo>
                    <a:pt x="91" y="188"/>
                  </a:lnTo>
                  <a:lnTo>
                    <a:pt x="99" y="189"/>
                  </a:lnTo>
                  <a:lnTo>
                    <a:pt x="108" y="191"/>
                  </a:lnTo>
                  <a:lnTo>
                    <a:pt x="117" y="192"/>
                  </a:lnTo>
                  <a:lnTo>
                    <a:pt x="126" y="195"/>
                  </a:lnTo>
                  <a:lnTo>
                    <a:pt x="136" y="198"/>
                  </a:lnTo>
                  <a:lnTo>
                    <a:pt x="145" y="199"/>
                  </a:lnTo>
                  <a:lnTo>
                    <a:pt x="155" y="200"/>
                  </a:lnTo>
                  <a:lnTo>
                    <a:pt x="162" y="202"/>
                  </a:lnTo>
                  <a:lnTo>
                    <a:pt x="162" y="181"/>
                  </a:lnTo>
                  <a:lnTo>
                    <a:pt x="162" y="166"/>
                  </a:lnTo>
                  <a:lnTo>
                    <a:pt x="161" y="155"/>
                  </a:lnTo>
                  <a:lnTo>
                    <a:pt x="159" y="148"/>
                  </a:lnTo>
                  <a:lnTo>
                    <a:pt x="158" y="143"/>
                  </a:lnTo>
                  <a:lnTo>
                    <a:pt x="156" y="137"/>
                  </a:lnTo>
                  <a:lnTo>
                    <a:pt x="156" y="132"/>
                  </a:lnTo>
                  <a:lnTo>
                    <a:pt x="156" y="124"/>
                  </a:lnTo>
                  <a:lnTo>
                    <a:pt x="162" y="124"/>
                  </a:lnTo>
                  <a:lnTo>
                    <a:pt x="169" y="125"/>
                  </a:lnTo>
                  <a:lnTo>
                    <a:pt x="174" y="128"/>
                  </a:lnTo>
                  <a:lnTo>
                    <a:pt x="180" y="131"/>
                  </a:lnTo>
                  <a:lnTo>
                    <a:pt x="192" y="137"/>
                  </a:lnTo>
                  <a:lnTo>
                    <a:pt x="203" y="146"/>
                  </a:lnTo>
                  <a:lnTo>
                    <a:pt x="214" y="155"/>
                  </a:lnTo>
                  <a:lnTo>
                    <a:pt x="224" y="165"/>
                  </a:lnTo>
                  <a:lnTo>
                    <a:pt x="232" y="174"/>
                  </a:lnTo>
                  <a:lnTo>
                    <a:pt x="240" y="183"/>
                  </a:lnTo>
                  <a:lnTo>
                    <a:pt x="240" y="177"/>
                  </a:lnTo>
                  <a:lnTo>
                    <a:pt x="239" y="169"/>
                  </a:lnTo>
                  <a:lnTo>
                    <a:pt x="236" y="162"/>
                  </a:lnTo>
                  <a:lnTo>
                    <a:pt x="233" y="152"/>
                  </a:lnTo>
                  <a:lnTo>
                    <a:pt x="232" y="144"/>
                  </a:lnTo>
                  <a:lnTo>
                    <a:pt x="229" y="136"/>
                  </a:lnTo>
                  <a:lnTo>
                    <a:pt x="228" y="129"/>
                  </a:lnTo>
                  <a:lnTo>
                    <a:pt x="228" y="124"/>
                  </a:lnTo>
                  <a:lnTo>
                    <a:pt x="231" y="125"/>
                  </a:lnTo>
                  <a:lnTo>
                    <a:pt x="235" y="126"/>
                  </a:lnTo>
                  <a:lnTo>
                    <a:pt x="241" y="131"/>
                  </a:lnTo>
                  <a:lnTo>
                    <a:pt x="247" y="133"/>
                  </a:lnTo>
                  <a:lnTo>
                    <a:pt x="252" y="137"/>
                  </a:lnTo>
                  <a:lnTo>
                    <a:pt x="258" y="140"/>
                  </a:lnTo>
                  <a:lnTo>
                    <a:pt x="263" y="143"/>
                  </a:lnTo>
                  <a:lnTo>
                    <a:pt x="266" y="143"/>
                  </a:lnTo>
                  <a:lnTo>
                    <a:pt x="263" y="137"/>
                  </a:lnTo>
                  <a:lnTo>
                    <a:pt x="262" y="132"/>
                  </a:lnTo>
                  <a:lnTo>
                    <a:pt x="259" y="124"/>
                  </a:lnTo>
                  <a:lnTo>
                    <a:pt x="258" y="117"/>
                  </a:lnTo>
                  <a:lnTo>
                    <a:pt x="255" y="109"/>
                  </a:lnTo>
                  <a:lnTo>
                    <a:pt x="254" y="100"/>
                  </a:lnTo>
                  <a:lnTo>
                    <a:pt x="254" y="92"/>
                  </a:lnTo>
                  <a:lnTo>
                    <a:pt x="254" y="85"/>
                  </a:lnTo>
                  <a:lnTo>
                    <a:pt x="255" y="85"/>
                  </a:lnTo>
                  <a:lnTo>
                    <a:pt x="258" y="87"/>
                  </a:lnTo>
                  <a:lnTo>
                    <a:pt x="261" y="87"/>
                  </a:lnTo>
                  <a:lnTo>
                    <a:pt x="263" y="88"/>
                  </a:lnTo>
                  <a:lnTo>
                    <a:pt x="265" y="89"/>
                  </a:lnTo>
                  <a:lnTo>
                    <a:pt x="268" y="91"/>
                  </a:lnTo>
                  <a:lnTo>
                    <a:pt x="270" y="91"/>
                  </a:lnTo>
                  <a:lnTo>
                    <a:pt x="273" y="92"/>
                  </a:lnTo>
                  <a:lnTo>
                    <a:pt x="273" y="88"/>
                  </a:lnTo>
                  <a:lnTo>
                    <a:pt x="274" y="85"/>
                  </a:lnTo>
                  <a:lnTo>
                    <a:pt x="276" y="83"/>
                  </a:lnTo>
                  <a:lnTo>
                    <a:pt x="279" y="81"/>
                  </a:lnTo>
                  <a:lnTo>
                    <a:pt x="284" y="78"/>
                  </a:lnTo>
                  <a:lnTo>
                    <a:pt x="291" y="77"/>
                  </a:lnTo>
                  <a:lnTo>
                    <a:pt x="298" y="77"/>
                  </a:lnTo>
                  <a:lnTo>
                    <a:pt x="306" y="78"/>
                  </a:lnTo>
                  <a:lnTo>
                    <a:pt x="313" y="78"/>
                  </a:lnTo>
                  <a:lnTo>
                    <a:pt x="318" y="78"/>
                  </a:lnTo>
                  <a:lnTo>
                    <a:pt x="325" y="85"/>
                  </a:lnTo>
                  <a:lnTo>
                    <a:pt x="299" y="72"/>
                  </a:lnTo>
                  <a:close/>
                </a:path>
              </a:pathLst>
            </a:custGeom>
            <a:solidFill>
              <a:srgbClr val="8C7A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5" name="Freeform 148"/>
            <p:cNvSpPr>
              <a:spLocks/>
            </p:cNvSpPr>
            <p:nvPr/>
          </p:nvSpPr>
          <p:spPr bwMode="auto">
            <a:xfrm>
              <a:off x="544" y="3334"/>
              <a:ext cx="269" cy="291"/>
            </a:xfrm>
            <a:custGeom>
              <a:avLst/>
              <a:gdLst>
                <a:gd name="T0" fmla="*/ 56 w 537"/>
                <a:gd name="T1" fmla="*/ 5 h 583"/>
                <a:gd name="T2" fmla="*/ 61 w 537"/>
                <a:gd name="T3" fmla="*/ 7 h 583"/>
                <a:gd name="T4" fmla="*/ 62 w 537"/>
                <a:gd name="T5" fmla="*/ 9 h 583"/>
                <a:gd name="T6" fmla="*/ 65 w 537"/>
                <a:gd name="T7" fmla="*/ 10 h 583"/>
                <a:gd name="T8" fmla="*/ 66 w 537"/>
                <a:gd name="T9" fmla="*/ 11 h 583"/>
                <a:gd name="T10" fmla="*/ 67 w 537"/>
                <a:gd name="T11" fmla="*/ 12 h 583"/>
                <a:gd name="T12" fmla="*/ 67 w 537"/>
                <a:gd name="T13" fmla="*/ 12 h 583"/>
                <a:gd name="T14" fmla="*/ 67 w 537"/>
                <a:gd name="T15" fmla="*/ 14 h 583"/>
                <a:gd name="T16" fmla="*/ 66 w 537"/>
                <a:gd name="T17" fmla="*/ 14 h 583"/>
                <a:gd name="T18" fmla="*/ 66 w 537"/>
                <a:gd name="T19" fmla="*/ 15 h 583"/>
                <a:gd name="T20" fmla="*/ 61 w 537"/>
                <a:gd name="T21" fmla="*/ 14 h 583"/>
                <a:gd name="T22" fmla="*/ 54 w 537"/>
                <a:gd name="T23" fmla="*/ 22 h 583"/>
                <a:gd name="T24" fmla="*/ 51 w 537"/>
                <a:gd name="T25" fmla="*/ 22 h 583"/>
                <a:gd name="T26" fmla="*/ 48 w 537"/>
                <a:gd name="T27" fmla="*/ 21 h 583"/>
                <a:gd name="T28" fmla="*/ 47 w 537"/>
                <a:gd name="T29" fmla="*/ 23 h 583"/>
                <a:gd name="T30" fmla="*/ 46 w 537"/>
                <a:gd name="T31" fmla="*/ 26 h 583"/>
                <a:gd name="T32" fmla="*/ 44 w 537"/>
                <a:gd name="T33" fmla="*/ 28 h 583"/>
                <a:gd name="T34" fmla="*/ 40 w 537"/>
                <a:gd name="T35" fmla="*/ 31 h 583"/>
                <a:gd name="T36" fmla="*/ 38 w 537"/>
                <a:gd name="T37" fmla="*/ 35 h 583"/>
                <a:gd name="T38" fmla="*/ 35 w 537"/>
                <a:gd name="T39" fmla="*/ 41 h 583"/>
                <a:gd name="T40" fmla="*/ 33 w 537"/>
                <a:gd name="T41" fmla="*/ 48 h 583"/>
                <a:gd name="T42" fmla="*/ 26 w 537"/>
                <a:gd name="T43" fmla="*/ 59 h 583"/>
                <a:gd name="T44" fmla="*/ 16 w 537"/>
                <a:gd name="T45" fmla="*/ 69 h 583"/>
                <a:gd name="T46" fmla="*/ 12 w 537"/>
                <a:gd name="T47" fmla="*/ 72 h 583"/>
                <a:gd name="T48" fmla="*/ 11 w 537"/>
                <a:gd name="T49" fmla="*/ 71 h 583"/>
                <a:gd name="T50" fmla="*/ 10 w 537"/>
                <a:gd name="T51" fmla="*/ 70 h 583"/>
                <a:gd name="T52" fmla="*/ 9 w 537"/>
                <a:gd name="T53" fmla="*/ 69 h 583"/>
                <a:gd name="T54" fmla="*/ 5 w 537"/>
                <a:gd name="T55" fmla="*/ 70 h 583"/>
                <a:gd name="T56" fmla="*/ 2 w 537"/>
                <a:gd name="T57" fmla="*/ 72 h 583"/>
                <a:gd name="T58" fmla="*/ 0 w 537"/>
                <a:gd name="T59" fmla="*/ 70 h 583"/>
                <a:gd name="T60" fmla="*/ 1 w 537"/>
                <a:gd name="T61" fmla="*/ 64 h 583"/>
                <a:gd name="T62" fmla="*/ 3 w 537"/>
                <a:gd name="T63" fmla="*/ 56 h 583"/>
                <a:gd name="T64" fmla="*/ 2 w 537"/>
                <a:gd name="T65" fmla="*/ 50 h 583"/>
                <a:gd name="T66" fmla="*/ 3 w 537"/>
                <a:gd name="T67" fmla="*/ 43 h 583"/>
                <a:gd name="T68" fmla="*/ 3 w 537"/>
                <a:gd name="T69" fmla="*/ 35 h 583"/>
                <a:gd name="T70" fmla="*/ 3 w 537"/>
                <a:gd name="T71" fmla="*/ 32 h 583"/>
                <a:gd name="T72" fmla="*/ 6 w 537"/>
                <a:gd name="T73" fmla="*/ 25 h 583"/>
                <a:gd name="T74" fmla="*/ 9 w 537"/>
                <a:gd name="T75" fmla="*/ 21 h 583"/>
                <a:gd name="T76" fmla="*/ 11 w 537"/>
                <a:gd name="T77" fmla="*/ 19 h 583"/>
                <a:gd name="T78" fmla="*/ 19 w 537"/>
                <a:gd name="T79" fmla="*/ 9 h 583"/>
                <a:gd name="T80" fmla="*/ 23 w 537"/>
                <a:gd name="T81" fmla="*/ 9 h 583"/>
                <a:gd name="T82" fmla="*/ 25 w 537"/>
                <a:gd name="T83" fmla="*/ 8 h 583"/>
                <a:gd name="T84" fmla="*/ 27 w 537"/>
                <a:gd name="T85" fmla="*/ 6 h 583"/>
                <a:gd name="T86" fmla="*/ 26 w 537"/>
                <a:gd name="T87" fmla="*/ 5 h 583"/>
                <a:gd name="T88" fmla="*/ 26 w 537"/>
                <a:gd name="T89" fmla="*/ 4 h 583"/>
                <a:gd name="T90" fmla="*/ 27 w 537"/>
                <a:gd name="T91" fmla="*/ 2 h 583"/>
                <a:gd name="T92" fmla="*/ 29 w 537"/>
                <a:gd name="T93" fmla="*/ 1 h 583"/>
                <a:gd name="T94" fmla="*/ 32 w 537"/>
                <a:gd name="T95" fmla="*/ 1 h 583"/>
                <a:gd name="T96" fmla="*/ 39 w 537"/>
                <a:gd name="T97" fmla="*/ 2 h 583"/>
                <a:gd name="T98" fmla="*/ 41 w 537"/>
                <a:gd name="T99" fmla="*/ 3 h 583"/>
                <a:gd name="T100" fmla="*/ 40 w 537"/>
                <a:gd name="T101" fmla="*/ 1 h 583"/>
                <a:gd name="T102" fmla="*/ 40 w 537"/>
                <a:gd name="T103" fmla="*/ 0 h 583"/>
                <a:gd name="T104" fmla="*/ 51 w 537"/>
                <a:gd name="T105" fmla="*/ 1 h 583"/>
                <a:gd name="T106" fmla="*/ 51 w 537"/>
                <a:gd name="T107" fmla="*/ 0 h 583"/>
                <a:gd name="T108" fmla="*/ 51 w 537"/>
                <a:gd name="T109" fmla="*/ 0 h 583"/>
                <a:gd name="T110" fmla="*/ 55 w 537"/>
                <a:gd name="T111" fmla="*/ 1 h 583"/>
                <a:gd name="T112" fmla="*/ 58 w 537"/>
                <a:gd name="T113" fmla="*/ 4 h 583"/>
                <a:gd name="T114" fmla="*/ 60 w 537"/>
                <a:gd name="T115" fmla="*/ 5 h 583"/>
                <a:gd name="T116" fmla="*/ 58 w 537"/>
                <a:gd name="T117" fmla="*/ 6 h 583"/>
                <a:gd name="T118" fmla="*/ 57 w 537"/>
                <a:gd name="T119" fmla="*/ 6 h 58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37"/>
                <a:gd name="T181" fmla="*/ 0 h 583"/>
                <a:gd name="T182" fmla="*/ 537 w 537"/>
                <a:gd name="T183" fmla="*/ 583 h 58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37" h="583">
                  <a:moveTo>
                    <a:pt x="444" y="66"/>
                  </a:moveTo>
                  <a:lnTo>
                    <a:pt x="440" y="52"/>
                  </a:lnTo>
                  <a:lnTo>
                    <a:pt x="448" y="47"/>
                  </a:lnTo>
                  <a:lnTo>
                    <a:pt x="480" y="52"/>
                  </a:lnTo>
                  <a:lnTo>
                    <a:pt x="480" y="56"/>
                  </a:lnTo>
                  <a:lnTo>
                    <a:pt x="481" y="59"/>
                  </a:lnTo>
                  <a:lnTo>
                    <a:pt x="482" y="63"/>
                  </a:lnTo>
                  <a:lnTo>
                    <a:pt x="484" y="66"/>
                  </a:lnTo>
                  <a:lnTo>
                    <a:pt x="489" y="72"/>
                  </a:lnTo>
                  <a:lnTo>
                    <a:pt x="497" y="77"/>
                  </a:lnTo>
                  <a:lnTo>
                    <a:pt x="506" y="81"/>
                  </a:lnTo>
                  <a:lnTo>
                    <a:pt x="514" y="84"/>
                  </a:lnTo>
                  <a:lnTo>
                    <a:pt x="521" y="87"/>
                  </a:lnTo>
                  <a:lnTo>
                    <a:pt x="526" y="88"/>
                  </a:lnTo>
                  <a:lnTo>
                    <a:pt x="526" y="89"/>
                  </a:lnTo>
                  <a:lnTo>
                    <a:pt x="526" y="92"/>
                  </a:lnTo>
                  <a:lnTo>
                    <a:pt x="528" y="95"/>
                  </a:lnTo>
                  <a:lnTo>
                    <a:pt x="529" y="98"/>
                  </a:lnTo>
                  <a:lnTo>
                    <a:pt x="530" y="99"/>
                  </a:lnTo>
                  <a:lnTo>
                    <a:pt x="532" y="100"/>
                  </a:lnTo>
                  <a:lnTo>
                    <a:pt x="534" y="102"/>
                  </a:lnTo>
                  <a:lnTo>
                    <a:pt x="537" y="103"/>
                  </a:lnTo>
                  <a:lnTo>
                    <a:pt x="536" y="109"/>
                  </a:lnTo>
                  <a:lnTo>
                    <a:pt x="534" y="115"/>
                  </a:lnTo>
                  <a:lnTo>
                    <a:pt x="532" y="115"/>
                  </a:lnTo>
                  <a:lnTo>
                    <a:pt x="530" y="115"/>
                  </a:lnTo>
                  <a:lnTo>
                    <a:pt x="528" y="117"/>
                  </a:lnTo>
                  <a:lnTo>
                    <a:pt x="525" y="118"/>
                  </a:lnTo>
                  <a:lnTo>
                    <a:pt x="523" y="119"/>
                  </a:lnTo>
                  <a:lnTo>
                    <a:pt x="522" y="121"/>
                  </a:lnTo>
                  <a:lnTo>
                    <a:pt x="521" y="124"/>
                  </a:lnTo>
                  <a:lnTo>
                    <a:pt x="519" y="126"/>
                  </a:lnTo>
                  <a:lnTo>
                    <a:pt x="481" y="119"/>
                  </a:lnTo>
                  <a:lnTo>
                    <a:pt x="444" y="178"/>
                  </a:lnTo>
                  <a:lnTo>
                    <a:pt x="437" y="177"/>
                  </a:lnTo>
                  <a:lnTo>
                    <a:pt x="429" y="177"/>
                  </a:lnTo>
                  <a:lnTo>
                    <a:pt x="421" y="176"/>
                  </a:lnTo>
                  <a:lnTo>
                    <a:pt x="412" y="176"/>
                  </a:lnTo>
                  <a:lnTo>
                    <a:pt x="403" y="176"/>
                  </a:lnTo>
                  <a:lnTo>
                    <a:pt x="395" y="176"/>
                  </a:lnTo>
                  <a:lnTo>
                    <a:pt x="386" y="174"/>
                  </a:lnTo>
                  <a:lnTo>
                    <a:pt x="379" y="173"/>
                  </a:lnTo>
                  <a:lnTo>
                    <a:pt x="378" y="178"/>
                  </a:lnTo>
                  <a:lnTo>
                    <a:pt x="377" y="185"/>
                  </a:lnTo>
                  <a:lnTo>
                    <a:pt x="374" y="191"/>
                  </a:lnTo>
                  <a:lnTo>
                    <a:pt x="371" y="198"/>
                  </a:lnTo>
                  <a:lnTo>
                    <a:pt x="368" y="204"/>
                  </a:lnTo>
                  <a:lnTo>
                    <a:pt x="367" y="211"/>
                  </a:lnTo>
                  <a:lnTo>
                    <a:pt x="364" y="218"/>
                  </a:lnTo>
                  <a:lnTo>
                    <a:pt x="364" y="224"/>
                  </a:lnTo>
                  <a:lnTo>
                    <a:pt x="351" y="229"/>
                  </a:lnTo>
                  <a:lnTo>
                    <a:pt x="338" y="236"/>
                  </a:lnTo>
                  <a:lnTo>
                    <a:pt x="327" y="244"/>
                  </a:lnTo>
                  <a:lnTo>
                    <a:pt x="318" y="252"/>
                  </a:lnTo>
                  <a:lnTo>
                    <a:pt x="309" y="261"/>
                  </a:lnTo>
                  <a:lnTo>
                    <a:pt x="303" y="270"/>
                  </a:lnTo>
                  <a:lnTo>
                    <a:pt x="297" y="280"/>
                  </a:lnTo>
                  <a:lnTo>
                    <a:pt x="292" y="289"/>
                  </a:lnTo>
                  <a:lnTo>
                    <a:pt x="283" y="311"/>
                  </a:lnTo>
                  <a:lnTo>
                    <a:pt x="278" y="333"/>
                  </a:lnTo>
                  <a:lnTo>
                    <a:pt x="274" y="358"/>
                  </a:lnTo>
                  <a:lnTo>
                    <a:pt x="270" y="384"/>
                  </a:lnTo>
                  <a:lnTo>
                    <a:pt x="263" y="391"/>
                  </a:lnTo>
                  <a:lnTo>
                    <a:pt x="248" y="410"/>
                  </a:lnTo>
                  <a:lnTo>
                    <a:pt x="226" y="439"/>
                  </a:lnTo>
                  <a:lnTo>
                    <a:pt x="201" y="472"/>
                  </a:lnTo>
                  <a:lnTo>
                    <a:pt x="172" y="507"/>
                  </a:lnTo>
                  <a:lnTo>
                    <a:pt x="144" y="539"/>
                  </a:lnTo>
                  <a:lnTo>
                    <a:pt x="128" y="554"/>
                  </a:lnTo>
                  <a:lnTo>
                    <a:pt x="115" y="566"/>
                  </a:lnTo>
                  <a:lnTo>
                    <a:pt x="101" y="576"/>
                  </a:lnTo>
                  <a:lnTo>
                    <a:pt x="89" y="583"/>
                  </a:lnTo>
                  <a:lnTo>
                    <a:pt x="89" y="580"/>
                  </a:lnTo>
                  <a:lnTo>
                    <a:pt x="87" y="576"/>
                  </a:lnTo>
                  <a:lnTo>
                    <a:pt x="85" y="572"/>
                  </a:lnTo>
                  <a:lnTo>
                    <a:pt x="82" y="568"/>
                  </a:lnTo>
                  <a:lnTo>
                    <a:pt x="79" y="564"/>
                  </a:lnTo>
                  <a:lnTo>
                    <a:pt x="76" y="560"/>
                  </a:lnTo>
                  <a:lnTo>
                    <a:pt x="75" y="557"/>
                  </a:lnTo>
                  <a:lnTo>
                    <a:pt x="75" y="554"/>
                  </a:lnTo>
                  <a:lnTo>
                    <a:pt x="65" y="557"/>
                  </a:lnTo>
                  <a:lnTo>
                    <a:pt x="56" y="560"/>
                  </a:lnTo>
                  <a:lnTo>
                    <a:pt x="46" y="564"/>
                  </a:lnTo>
                  <a:lnTo>
                    <a:pt x="37" y="566"/>
                  </a:lnTo>
                  <a:lnTo>
                    <a:pt x="27" y="569"/>
                  </a:lnTo>
                  <a:lnTo>
                    <a:pt x="19" y="573"/>
                  </a:lnTo>
                  <a:lnTo>
                    <a:pt x="11" y="576"/>
                  </a:lnTo>
                  <a:lnTo>
                    <a:pt x="4" y="580"/>
                  </a:lnTo>
                  <a:lnTo>
                    <a:pt x="1" y="571"/>
                  </a:lnTo>
                  <a:lnTo>
                    <a:pt x="0" y="560"/>
                  </a:lnTo>
                  <a:lnTo>
                    <a:pt x="0" y="549"/>
                  </a:lnTo>
                  <a:lnTo>
                    <a:pt x="0" y="538"/>
                  </a:lnTo>
                  <a:lnTo>
                    <a:pt x="4" y="517"/>
                  </a:lnTo>
                  <a:lnTo>
                    <a:pt x="8" y="495"/>
                  </a:lnTo>
                  <a:lnTo>
                    <a:pt x="15" y="473"/>
                  </a:lnTo>
                  <a:lnTo>
                    <a:pt x="20" y="451"/>
                  </a:lnTo>
                  <a:lnTo>
                    <a:pt x="26" y="429"/>
                  </a:lnTo>
                  <a:lnTo>
                    <a:pt x="28" y="407"/>
                  </a:lnTo>
                  <a:lnTo>
                    <a:pt x="9" y="403"/>
                  </a:lnTo>
                  <a:lnTo>
                    <a:pt x="12" y="387"/>
                  </a:lnTo>
                  <a:lnTo>
                    <a:pt x="16" y="368"/>
                  </a:lnTo>
                  <a:lnTo>
                    <a:pt x="20" y="347"/>
                  </a:lnTo>
                  <a:lnTo>
                    <a:pt x="23" y="325"/>
                  </a:lnTo>
                  <a:lnTo>
                    <a:pt x="24" y="305"/>
                  </a:lnTo>
                  <a:lnTo>
                    <a:pt x="24" y="284"/>
                  </a:lnTo>
                  <a:lnTo>
                    <a:pt x="24" y="276"/>
                  </a:lnTo>
                  <a:lnTo>
                    <a:pt x="21" y="268"/>
                  </a:lnTo>
                  <a:lnTo>
                    <a:pt x="19" y="259"/>
                  </a:lnTo>
                  <a:lnTo>
                    <a:pt x="16" y="254"/>
                  </a:lnTo>
                  <a:lnTo>
                    <a:pt x="34" y="226"/>
                  </a:lnTo>
                  <a:lnTo>
                    <a:pt x="46" y="206"/>
                  </a:lnTo>
                  <a:lnTo>
                    <a:pt x="54" y="191"/>
                  </a:lnTo>
                  <a:lnTo>
                    <a:pt x="61" y="177"/>
                  </a:lnTo>
                  <a:lnTo>
                    <a:pt x="65" y="172"/>
                  </a:lnTo>
                  <a:lnTo>
                    <a:pt x="71" y="166"/>
                  </a:lnTo>
                  <a:lnTo>
                    <a:pt x="76" y="159"/>
                  </a:lnTo>
                  <a:lnTo>
                    <a:pt x="85" y="152"/>
                  </a:lnTo>
                  <a:lnTo>
                    <a:pt x="107" y="137"/>
                  </a:lnTo>
                  <a:lnTo>
                    <a:pt x="139" y="117"/>
                  </a:lnTo>
                  <a:lnTo>
                    <a:pt x="146" y="73"/>
                  </a:lnTo>
                  <a:lnTo>
                    <a:pt x="160" y="73"/>
                  </a:lnTo>
                  <a:lnTo>
                    <a:pt x="170" y="73"/>
                  </a:lnTo>
                  <a:lnTo>
                    <a:pt x="178" y="72"/>
                  </a:lnTo>
                  <a:lnTo>
                    <a:pt x="185" y="72"/>
                  </a:lnTo>
                  <a:lnTo>
                    <a:pt x="190" y="69"/>
                  </a:lnTo>
                  <a:lnTo>
                    <a:pt x="196" y="66"/>
                  </a:lnTo>
                  <a:lnTo>
                    <a:pt x="201" y="62"/>
                  </a:lnTo>
                  <a:lnTo>
                    <a:pt x="209" y="58"/>
                  </a:lnTo>
                  <a:lnTo>
                    <a:pt x="209" y="55"/>
                  </a:lnTo>
                  <a:lnTo>
                    <a:pt x="209" y="51"/>
                  </a:lnTo>
                  <a:lnTo>
                    <a:pt x="208" y="48"/>
                  </a:lnTo>
                  <a:lnTo>
                    <a:pt x="207" y="44"/>
                  </a:lnTo>
                  <a:lnTo>
                    <a:pt x="205" y="41"/>
                  </a:lnTo>
                  <a:lnTo>
                    <a:pt x="204" y="39"/>
                  </a:lnTo>
                  <a:lnTo>
                    <a:pt x="203" y="37"/>
                  </a:lnTo>
                  <a:lnTo>
                    <a:pt x="200" y="36"/>
                  </a:lnTo>
                  <a:lnTo>
                    <a:pt x="204" y="28"/>
                  </a:lnTo>
                  <a:lnTo>
                    <a:pt x="209" y="21"/>
                  </a:lnTo>
                  <a:lnTo>
                    <a:pt x="215" y="17"/>
                  </a:lnTo>
                  <a:lnTo>
                    <a:pt x="222" y="13"/>
                  </a:lnTo>
                  <a:lnTo>
                    <a:pt x="229" y="10"/>
                  </a:lnTo>
                  <a:lnTo>
                    <a:pt x="235" y="8"/>
                  </a:lnTo>
                  <a:lnTo>
                    <a:pt x="244" y="8"/>
                  </a:lnTo>
                  <a:lnTo>
                    <a:pt x="252" y="8"/>
                  </a:lnTo>
                  <a:lnTo>
                    <a:pt x="270" y="13"/>
                  </a:lnTo>
                  <a:lnTo>
                    <a:pt x="289" y="17"/>
                  </a:lnTo>
                  <a:lnTo>
                    <a:pt x="307" y="22"/>
                  </a:lnTo>
                  <a:lnTo>
                    <a:pt x="326" y="26"/>
                  </a:lnTo>
                  <a:lnTo>
                    <a:pt x="326" y="25"/>
                  </a:lnTo>
                  <a:lnTo>
                    <a:pt x="325" y="24"/>
                  </a:lnTo>
                  <a:lnTo>
                    <a:pt x="323" y="21"/>
                  </a:lnTo>
                  <a:lnTo>
                    <a:pt x="322" y="17"/>
                  </a:lnTo>
                  <a:lnTo>
                    <a:pt x="319" y="14"/>
                  </a:lnTo>
                  <a:lnTo>
                    <a:pt x="318" y="10"/>
                  </a:lnTo>
                  <a:lnTo>
                    <a:pt x="318" y="7"/>
                  </a:lnTo>
                  <a:lnTo>
                    <a:pt x="318" y="4"/>
                  </a:lnTo>
                  <a:lnTo>
                    <a:pt x="407" y="21"/>
                  </a:lnTo>
                  <a:lnTo>
                    <a:pt x="407" y="18"/>
                  </a:lnTo>
                  <a:lnTo>
                    <a:pt x="407" y="15"/>
                  </a:lnTo>
                  <a:lnTo>
                    <a:pt x="405" y="13"/>
                  </a:lnTo>
                  <a:lnTo>
                    <a:pt x="405" y="10"/>
                  </a:lnTo>
                  <a:lnTo>
                    <a:pt x="404" y="7"/>
                  </a:lnTo>
                  <a:lnTo>
                    <a:pt x="404" y="4"/>
                  </a:lnTo>
                  <a:lnTo>
                    <a:pt x="404" y="3"/>
                  </a:lnTo>
                  <a:lnTo>
                    <a:pt x="404" y="0"/>
                  </a:lnTo>
                  <a:lnTo>
                    <a:pt x="414" y="3"/>
                  </a:lnTo>
                  <a:lnTo>
                    <a:pt x="423" y="7"/>
                  </a:lnTo>
                  <a:lnTo>
                    <a:pt x="433" y="13"/>
                  </a:lnTo>
                  <a:lnTo>
                    <a:pt x="443" y="18"/>
                  </a:lnTo>
                  <a:lnTo>
                    <a:pt x="453" y="25"/>
                  </a:lnTo>
                  <a:lnTo>
                    <a:pt x="463" y="33"/>
                  </a:lnTo>
                  <a:lnTo>
                    <a:pt x="471" y="40"/>
                  </a:lnTo>
                  <a:lnTo>
                    <a:pt x="481" y="47"/>
                  </a:lnTo>
                  <a:lnTo>
                    <a:pt x="478" y="47"/>
                  </a:lnTo>
                  <a:lnTo>
                    <a:pt x="474" y="47"/>
                  </a:lnTo>
                  <a:lnTo>
                    <a:pt x="469" y="48"/>
                  </a:lnTo>
                  <a:lnTo>
                    <a:pt x="464" y="50"/>
                  </a:lnTo>
                  <a:lnTo>
                    <a:pt x="459" y="51"/>
                  </a:lnTo>
                  <a:lnTo>
                    <a:pt x="453" y="52"/>
                  </a:lnTo>
                  <a:lnTo>
                    <a:pt x="449" y="54"/>
                  </a:lnTo>
                  <a:lnTo>
                    <a:pt x="447" y="54"/>
                  </a:lnTo>
                  <a:lnTo>
                    <a:pt x="444" y="66"/>
                  </a:lnTo>
                  <a:close/>
                </a:path>
              </a:pathLst>
            </a:custGeom>
            <a:solidFill>
              <a:srgbClr val="7F6D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6" name="Freeform 149"/>
            <p:cNvSpPr>
              <a:spLocks/>
            </p:cNvSpPr>
            <p:nvPr/>
          </p:nvSpPr>
          <p:spPr bwMode="auto">
            <a:xfrm>
              <a:off x="557" y="3337"/>
              <a:ext cx="241" cy="261"/>
            </a:xfrm>
            <a:custGeom>
              <a:avLst/>
              <a:gdLst>
                <a:gd name="T0" fmla="*/ 50 w 481"/>
                <a:gd name="T1" fmla="*/ 7 h 521"/>
                <a:gd name="T2" fmla="*/ 50 w 481"/>
                <a:gd name="T3" fmla="*/ 6 h 521"/>
                <a:gd name="T4" fmla="*/ 50 w 481"/>
                <a:gd name="T5" fmla="*/ 6 h 521"/>
                <a:gd name="T6" fmla="*/ 52 w 481"/>
                <a:gd name="T7" fmla="*/ 6 h 521"/>
                <a:gd name="T8" fmla="*/ 54 w 481"/>
                <a:gd name="T9" fmla="*/ 6 h 521"/>
                <a:gd name="T10" fmla="*/ 55 w 481"/>
                <a:gd name="T11" fmla="*/ 8 h 521"/>
                <a:gd name="T12" fmla="*/ 59 w 481"/>
                <a:gd name="T13" fmla="*/ 10 h 521"/>
                <a:gd name="T14" fmla="*/ 60 w 481"/>
                <a:gd name="T15" fmla="*/ 11 h 521"/>
                <a:gd name="T16" fmla="*/ 61 w 481"/>
                <a:gd name="T17" fmla="*/ 12 h 521"/>
                <a:gd name="T18" fmla="*/ 60 w 481"/>
                <a:gd name="T19" fmla="*/ 12 h 521"/>
                <a:gd name="T20" fmla="*/ 60 w 481"/>
                <a:gd name="T21" fmla="*/ 13 h 521"/>
                <a:gd name="T22" fmla="*/ 60 w 481"/>
                <a:gd name="T23" fmla="*/ 13 h 521"/>
                <a:gd name="T24" fmla="*/ 59 w 481"/>
                <a:gd name="T25" fmla="*/ 14 h 521"/>
                <a:gd name="T26" fmla="*/ 57 w 481"/>
                <a:gd name="T27" fmla="*/ 14 h 521"/>
                <a:gd name="T28" fmla="*/ 54 w 481"/>
                <a:gd name="T29" fmla="*/ 14 h 521"/>
                <a:gd name="T30" fmla="*/ 52 w 481"/>
                <a:gd name="T31" fmla="*/ 18 h 521"/>
                <a:gd name="T32" fmla="*/ 48 w 481"/>
                <a:gd name="T33" fmla="*/ 20 h 521"/>
                <a:gd name="T34" fmla="*/ 44 w 481"/>
                <a:gd name="T35" fmla="*/ 20 h 521"/>
                <a:gd name="T36" fmla="*/ 42 w 481"/>
                <a:gd name="T37" fmla="*/ 23 h 521"/>
                <a:gd name="T38" fmla="*/ 40 w 481"/>
                <a:gd name="T39" fmla="*/ 26 h 521"/>
                <a:gd name="T40" fmla="*/ 34 w 481"/>
                <a:gd name="T41" fmla="*/ 31 h 521"/>
                <a:gd name="T42" fmla="*/ 31 w 481"/>
                <a:gd name="T43" fmla="*/ 41 h 521"/>
                <a:gd name="T44" fmla="*/ 23 w 481"/>
                <a:gd name="T45" fmla="*/ 53 h 521"/>
                <a:gd name="T46" fmla="*/ 12 w 481"/>
                <a:gd name="T47" fmla="*/ 65 h 521"/>
                <a:gd name="T48" fmla="*/ 10 w 481"/>
                <a:gd name="T49" fmla="*/ 64 h 521"/>
                <a:gd name="T50" fmla="*/ 8 w 481"/>
                <a:gd name="T51" fmla="*/ 63 h 521"/>
                <a:gd name="T52" fmla="*/ 2 w 481"/>
                <a:gd name="T53" fmla="*/ 65 h 521"/>
                <a:gd name="T54" fmla="*/ 0 w 481"/>
                <a:gd name="T55" fmla="*/ 62 h 521"/>
                <a:gd name="T56" fmla="*/ 3 w 481"/>
                <a:gd name="T57" fmla="*/ 51 h 521"/>
                <a:gd name="T58" fmla="*/ 3 w 481"/>
                <a:gd name="T59" fmla="*/ 46 h 521"/>
                <a:gd name="T60" fmla="*/ 1 w 481"/>
                <a:gd name="T61" fmla="*/ 46 h 521"/>
                <a:gd name="T62" fmla="*/ 3 w 481"/>
                <a:gd name="T63" fmla="*/ 34 h 521"/>
                <a:gd name="T64" fmla="*/ 2 w 481"/>
                <a:gd name="T65" fmla="*/ 29 h 521"/>
                <a:gd name="T66" fmla="*/ 8 w 481"/>
                <a:gd name="T67" fmla="*/ 19 h 521"/>
                <a:gd name="T68" fmla="*/ 16 w 481"/>
                <a:gd name="T69" fmla="*/ 12 h 521"/>
                <a:gd name="T70" fmla="*/ 17 w 481"/>
                <a:gd name="T71" fmla="*/ 9 h 521"/>
                <a:gd name="T72" fmla="*/ 21 w 481"/>
                <a:gd name="T73" fmla="*/ 8 h 521"/>
                <a:gd name="T74" fmla="*/ 24 w 481"/>
                <a:gd name="T75" fmla="*/ 6 h 521"/>
                <a:gd name="T76" fmla="*/ 23 w 481"/>
                <a:gd name="T77" fmla="*/ 5 h 521"/>
                <a:gd name="T78" fmla="*/ 25 w 481"/>
                <a:gd name="T79" fmla="*/ 2 h 521"/>
                <a:gd name="T80" fmla="*/ 29 w 481"/>
                <a:gd name="T81" fmla="*/ 1 h 521"/>
                <a:gd name="T82" fmla="*/ 37 w 481"/>
                <a:gd name="T83" fmla="*/ 3 h 521"/>
                <a:gd name="T84" fmla="*/ 36 w 481"/>
                <a:gd name="T85" fmla="*/ 1 h 521"/>
                <a:gd name="T86" fmla="*/ 40 w 481"/>
                <a:gd name="T87" fmla="*/ 1 h 521"/>
                <a:gd name="T88" fmla="*/ 46 w 481"/>
                <a:gd name="T89" fmla="*/ 3 h 521"/>
                <a:gd name="T90" fmla="*/ 46 w 481"/>
                <a:gd name="T91" fmla="*/ 1 h 521"/>
                <a:gd name="T92" fmla="*/ 48 w 481"/>
                <a:gd name="T93" fmla="*/ 1 h 521"/>
                <a:gd name="T94" fmla="*/ 53 w 481"/>
                <a:gd name="T95" fmla="*/ 5 h 521"/>
                <a:gd name="T96" fmla="*/ 52 w 481"/>
                <a:gd name="T97" fmla="*/ 6 h 521"/>
                <a:gd name="T98" fmla="*/ 50 w 481"/>
                <a:gd name="T99" fmla="*/ 7 h 521"/>
                <a:gd name="T100" fmla="*/ 50 w 481"/>
                <a:gd name="T101" fmla="*/ 7 h 52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81"/>
                <a:gd name="T154" fmla="*/ 0 h 521"/>
                <a:gd name="T155" fmla="*/ 481 w 481"/>
                <a:gd name="T156" fmla="*/ 521 h 52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81" h="521">
                  <a:moveTo>
                    <a:pt x="399" y="59"/>
                  </a:moveTo>
                  <a:lnTo>
                    <a:pt x="398" y="58"/>
                  </a:lnTo>
                  <a:lnTo>
                    <a:pt x="398" y="56"/>
                  </a:lnTo>
                  <a:lnTo>
                    <a:pt x="398" y="55"/>
                  </a:lnTo>
                  <a:lnTo>
                    <a:pt x="396" y="52"/>
                  </a:lnTo>
                  <a:lnTo>
                    <a:pt x="396" y="51"/>
                  </a:lnTo>
                  <a:lnTo>
                    <a:pt x="396" y="49"/>
                  </a:lnTo>
                  <a:lnTo>
                    <a:pt x="395" y="48"/>
                  </a:lnTo>
                  <a:lnTo>
                    <a:pt x="395" y="47"/>
                  </a:lnTo>
                  <a:lnTo>
                    <a:pt x="395" y="45"/>
                  </a:lnTo>
                  <a:lnTo>
                    <a:pt x="396" y="45"/>
                  </a:lnTo>
                  <a:lnTo>
                    <a:pt x="398" y="45"/>
                  </a:lnTo>
                  <a:lnTo>
                    <a:pt x="398" y="44"/>
                  </a:lnTo>
                  <a:lnTo>
                    <a:pt x="399" y="44"/>
                  </a:lnTo>
                  <a:lnTo>
                    <a:pt x="400" y="43"/>
                  </a:lnTo>
                  <a:lnTo>
                    <a:pt x="402" y="41"/>
                  </a:lnTo>
                  <a:lnTo>
                    <a:pt x="405" y="43"/>
                  </a:lnTo>
                  <a:lnTo>
                    <a:pt x="409" y="43"/>
                  </a:lnTo>
                  <a:lnTo>
                    <a:pt x="413" y="44"/>
                  </a:lnTo>
                  <a:lnTo>
                    <a:pt x="416" y="44"/>
                  </a:lnTo>
                  <a:lnTo>
                    <a:pt x="420" y="45"/>
                  </a:lnTo>
                  <a:lnTo>
                    <a:pt x="422" y="45"/>
                  </a:lnTo>
                  <a:lnTo>
                    <a:pt x="426" y="47"/>
                  </a:lnTo>
                  <a:lnTo>
                    <a:pt x="431" y="47"/>
                  </a:lnTo>
                  <a:lnTo>
                    <a:pt x="429" y="49"/>
                  </a:lnTo>
                  <a:lnTo>
                    <a:pt x="431" y="54"/>
                  </a:lnTo>
                  <a:lnTo>
                    <a:pt x="432" y="56"/>
                  </a:lnTo>
                  <a:lnTo>
                    <a:pt x="433" y="59"/>
                  </a:lnTo>
                  <a:lnTo>
                    <a:pt x="439" y="63"/>
                  </a:lnTo>
                  <a:lnTo>
                    <a:pt x="446" y="69"/>
                  </a:lnTo>
                  <a:lnTo>
                    <a:pt x="453" y="71"/>
                  </a:lnTo>
                  <a:lnTo>
                    <a:pt x="459" y="74"/>
                  </a:lnTo>
                  <a:lnTo>
                    <a:pt x="466" y="77"/>
                  </a:lnTo>
                  <a:lnTo>
                    <a:pt x="472" y="78"/>
                  </a:lnTo>
                  <a:lnTo>
                    <a:pt x="472" y="80"/>
                  </a:lnTo>
                  <a:lnTo>
                    <a:pt x="472" y="82"/>
                  </a:lnTo>
                  <a:lnTo>
                    <a:pt x="473" y="85"/>
                  </a:lnTo>
                  <a:lnTo>
                    <a:pt x="474" y="86"/>
                  </a:lnTo>
                  <a:lnTo>
                    <a:pt x="476" y="88"/>
                  </a:lnTo>
                  <a:lnTo>
                    <a:pt x="477" y="89"/>
                  </a:lnTo>
                  <a:lnTo>
                    <a:pt x="479" y="91"/>
                  </a:lnTo>
                  <a:lnTo>
                    <a:pt x="481" y="92"/>
                  </a:lnTo>
                  <a:lnTo>
                    <a:pt x="481" y="93"/>
                  </a:lnTo>
                  <a:lnTo>
                    <a:pt x="480" y="95"/>
                  </a:lnTo>
                  <a:lnTo>
                    <a:pt x="480" y="96"/>
                  </a:lnTo>
                  <a:lnTo>
                    <a:pt x="480" y="97"/>
                  </a:lnTo>
                  <a:lnTo>
                    <a:pt x="480" y="99"/>
                  </a:lnTo>
                  <a:lnTo>
                    <a:pt x="480" y="100"/>
                  </a:lnTo>
                  <a:lnTo>
                    <a:pt x="479" y="102"/>
                  </a:lnTo>
                  <a:lnTo>
                    <a:pt x="479" y="103"/>
                  </a:lnTo>
                  <a:lnTo>
                    <a:pt x="477" y="103"/>
                  </a:lnTo>
                  <a:lnTo>
                    <a:pt x="474" y="103"/>
                  </a:lnTo>
                  <a:lnTo>
                    <a:pt x="473" y="104"/>
                  </a:lnTo>
                  <a:lnTo>
                    <a:pt x="470" y="106"/>
                  </a:lnTo>
                  <a:lnTo>
                    <a:pt x="469" y="107"/>
                  </a:lnTo>
                  <a:lnTo>
                    <a:pt x="468" y="108"/>
                  </a:lnTo>
                  <a:lnTo>
                    <a:pt x="466" y="110"/>
                  </a:lnTo>
                  <a:lnTo>
                    <a:pt x="465" y="112"/>
                  </a:lnTo>
                  <a:lnTo>
                    <a:pt x="461" y="111"/>
                  </a:lnTo>
                  <a:lnTo>
                    <a:pt x="457" y="111"/>
                  </a:lnTo>
                  <a:lnTo>
                    <a:pt x="453" y="110"/>
                  </a:lnTo>
                  <a:lnTo>
                    <a:pt x="448" y="110"/>
                  </a:lnTo>
                  <a:lnTo>
                    <a:pt x="444" y="108"/>
                  </a:lnTo>
                  <a:lnTo>
                    <a:pt x="440" y="107"/>
                  </a:lnTo>
                  <a:lnTo>
                    <a:pt x="436" y="107"/>
                  </a:lnTo>
                  <a:lnTo>
                    <a:pt x="431" y="106"/>
                  </a:lnTo>
                  <a:lnTo>
                    <a:pt x="426" y="112"/>
                  </a:lnTo>
                  <a:lnTo>
                    <a:pt x="422" y="119"/>
                  </a:lnTo>
                  <a:lnTo>
                    <a:pt x="418" y="126"/>
                  </a:lnTo>
                  <a:lnTo>
                    <a:pt x="414" y="133"/>
                  </a:lnTo>
                  <a:lnTo>
                    <a:pt x="410" y="140"/>
                  </a:lnTo>
                  <a:lnTo>
                    <a:pt x="406" y="145"/>
                  </a:lnTo>
                  <a:lnTo>
                    <a:pt x="402" y="152"/>
                  </a:lnTo>
                  <a:lnTo>
                    <a:pt x="398" y="159"/>
                  </a:lnTo>
                  <a:lnTo>
                    <a:pt x="392" y="158"/>
                  </a:lnTo>
                  <a:lnTo>
                    <a:pt x="384" y="158"/>
                  </a:lnTo>
                  <a:lnTo>
                    <a:pt x="377" y="158"/>
                  </a:lnTo>
                  <a:lnTo>
                    <a:pt x="369" y="156"/>
                  </a:lnTo>
                  <a:lnTo>
                    <a:pt x="362" y="156"/>
                  </a:lnTo>
                  <a:lnTo>
                    <a:pt x="354" y="156"/>
                  </a:lnTo>
                  <a:lnTo>
                    <a:pt x="347" y="155"/>
                  </a:lnTo>
                  <a:lnTo>
                    <a:pt x="340" y="155"/>
                  </a:lnTo>
                  <a:lnTo>
                    <a:pt x="339" y="159"/>
                  </a:lnTo>
                  <a:lnTo>
                    <a:pt x="337" y="165"/>
                  </a:lnTo>
                  <a:lnTo>
                    <a:pt x="336" y="171"/>
                  </a:lnTo>
                  <a:lnTo>
                    <a:pt x="333" y="177"/>
                  </a:lnTo>
                  <a:lnTo>
                    <a:pt x="330" y="184"/>
                  </a:lnTo>
                  <a:lnTo>
                    <a:pt x="329" y="189"/>
                  </a:lnTo>
                  <a:lnTo>
                    <a:pt x="328" y="195"/>
                  </a:lnTo>
                  <a:lnTo>
                    <a:pt x="326" y="199"/>
                  </a:lnTo>
                  <a:lnTo>
                    <a:pt x="314" y="204"/>
                  </a:lnTo>
                  <a:lnTo>
                    <a:pt x="303" y="211"/>
                  </a:lnTo>
                  <a:lnTo>
                    <a:pt x="293" y="218"/>
                  </a:lnTo>
                  <a:lnTo>
                    <a:pt x="285" y="225"/>
                  </a:lnTo>
                  <a:lnTo>
                    <a:pt x="278" y="233"/>
                  </a:lnTo>
                  <a:lnTo>
                    <a:pt x="272" y="241"/>
                  </a:lnTo>
                  <a:lnTo>
                    <a:pt x="266" y="250"/>
                  </a:lnTo>
                  <a:lnTo>
                    <a:pt x="262" y="259"/>
                  </a:lnTo>
                  <a:lnTo>
                    <a:pt x="255" y="278"/>
                  </a:lnTo>
                  <a:lnTo>
                    <a:pt x="250" y="299"/>
                  </a:lnTo>
                  <a:lnTo>
                    <a:pt x="245" y="321"/>
                  </a:lnTo>
                  <a:lnTo>
                    <a:pt x="241" y="343"/>
                  </a:lnTo>
                  <a:lnTo>
                    <a:pt x="236" y="350"/>
                  </a:lnTo>
                  <a:lnTo>
                    <a:pt x="222" y="367"/>
                  </a:lnTo>
                  <a:lnTo>
                    <a:pt x="203" y="392"/>
                  </a:lnTo>
                  <a:lnTo>
                    <a:pt x="181" y="422"/>
                  </a:lnTo>
                  <a:lnTo>
                    <a:pt x="155" y="454"/>
                  </a:lnTo>
                  <a:lnTo>
                    <a:pt x="129" y="483"/>
                  </a:lnTo>
                  <a:lnTo>
                    <a:pt x="117" y="495"/>
                  </a:lnTo>
                  <a:lnTo>
                    <a:pt x="103" y="506"/>
                  </a:lnTo>
                  <a:lnTo>
                    <a:pt x="92" y="514"/>
                  </a:lnTo>
                  <a:lnTo>
                    <a:pt x="81" y="521"/>
                  </a:lnTo>
                  <a:lnTo>
                    <a:pt x="80" y="518"/>
                  </a:lnTo>
                  <a:lnTo>
                    <a:pt x="78" y="516"/>
                  </a:lnTo>
                  <a:lnTo>
                    <a:pt x="77" y="511"/>
                  </a:lnTo>
                  <a:lnTo>
                    <a:pt x="74" y="507"/>
                  </a:lnTo>
                  <a:lnTo>
                    <a:pt x="71" y="505"/>
                  </a:lnTo>
                  <a:lnTo>
                    <a:pt x="69" y="500"/>
                  </a:lnTo>
                  <a:lnTo>
                    <a:pt x="67" y="498"/>
                  </a:lnTo>
                  <a:lnTo>
                    <a:pt x="67" y="495"/>
                  </a:lnTo>
                  <a:lnTo>
                    <a:pt x="59" y="498"/>
                  </a:lnTo>
                  <a:lnTo>
                    <a:pt x="51" y="500"/>
                  </a:lnTo>
                  <a:lnTo>
                    <a:pt x="42" y="503"/>
                  </a:lnTo>
                  <a:lnTo>
                    <a:pt x="33" y="506"/>
                  </a:lnTo>
                  <a:lnTo>
                    <a:pt x="25" y="510"/>
                  </a:lnTo>
                  <a:lnTo>
                    <a:pt x="16" y="513"/>
                  </a:lnTo>
                  <a:lnTo>
                    <a:pt x="10" y="516"/>
                  </a:lnTo>
                  <a:lnTo>
                    <a:pt x="4" y="518"/>
                  </a:lnTo>
                  <a:lnTo>
                    <a:pt x="1" y="510"/>
                  </a:lnTo>
                  <a:lnTo>
                    <a:pt x="0" y="500"/>
                  </a:lnTo>
                  <a:lnTo>
                    <a:pt x="0" y="491"/>
                  </a:lnTo>
                  <a:lnTo>
                    <a:pt x="1" y="481"/>
                  </a:lnTo>
                  <a:lnTo>
                    <a:pt x="4" y="462"/>
                  </a:lnTo>
                  <a:lnTo>
                    <a:pt x="8" y="443"/>
                  </a:lnTo>
                  <a:lnTo>
                    <a:pt x="14" y="422"/>
                  </a:lnTo>
                  <a:lnTo>
                    <a:pt x="19" y="403"/>
                  </a:lnTo>
                  <a:lnTo>
                    <a:pt x="23" y="384"/>
                  </a:lnTo>
                  <a:lnTo>
                    <a:pt x="26" y="363"/>
                  </a:lnTo>
                  <a:lnTo>
                    <a:pt x="23" y="363"/>
                  </a:lnTo>
                  <a:lnTo>
                    <a:pt x="22" y="363"/>
                  </a:lnTo>
                  <a:lnTo>
                    <a:pt x="19" y="362"/>
                  </a:lnTo>
                  <a:lnTo>
                    <a:pt x="18" y="362"/>
                  </a:lnTo>
                  <a:lnTo>
                    <a:pt x="15" y="362"/>
                  </a:lnTo>
                  <a:lnTo>
                    <a:pt x="12" y="362"/>
                  </a:lnTo>
                  <a:lnTo>
                    <a:pt x="11" y="361"/>
                  </a:lnTo>
                  <a:lnTo>
                    <a:pt x="8" y="361"/>
                  </a:lnTo>
                  <a:lnTo>
                    <a:pt x="11" y="346"/>
                  </a:lnTo>
                  <a:lnTo>
                    <a:pt x="15" y="329"/>
                  </a:lnTo>
                  <a:lnTo>
                    <a:pt x="18" y="310"/>
                  </a:lnTo>
                  <a:lnTo>
                    <a:pt x="21" y="291"/>
                  </a:lnTo>
                  <a:lnTo>
                    <a:pt x="23" y="272"/>
                  </a:lnTo>
                  <a:lnTo>
                    <a:pt x="23" y="254"/>
                  </a:lnTo>
                  <a:lnTo>
                    <a:pt x="22" y="245"/>
                  </a:lnTo>
                  <a:lnTo>
                    <a:pt x="21" y="239"/>
                  </a:lnTo>
                  <a:lnTo>
                    <a:pt x="18" y="232"/>
                  </a:lnTo>
                  <a:lnTo>
                    <a:pt x="15" y="226"/>
                  </a:lnTo>
                  <a:lnTo>
                    <a:pt x="32" y="203"/>
                  </a:lnTo>
                  <a:lnTo>
                    <a:pt x="42" y="184"/>
                  </a:lnTo>
                  <a:lnTo>
                    <a:pt x="49" y="170"/>
                  </a:lnTo>
                  <a:lnTo>
                    <a:pt x="56" y="159"/>
                  </a:lnTo>
                  <a:lnTo>
                    <a:pt x="64" y="148"/>
                  </a:lnTo>
                  <a:lnTo>
                    <a:pt x="77" y="136"/>
                  </a:lnTo>
                  <a:lnTo>
                    <a:pt x="96" y="122"/>
                  </a:lnTo>
                  <a:lnTo>
                    <a:pt x="125" y="104"/>
                  </a:lnTo>
                  <a:lnTo>
                    <a:pt x="126" y="100"/>
                  </a:lnTo>
                  <a:lnTo>
                    <a:pt x="126" y="95"/>
                  </a:lnTo>
                  <a:lnTo>
                    <a:pt x="128" y="89"/>
                  </a:lnTo>
                  <a:lnTo>
                    <a:pt x="129" y="85"/>
                  </a:lnTo>
                  <a:lnTo>
                    <a:pt x="129" y="80"/>
                  </a:lnTo>
                  <a:lnTo>
                    <a:pt x="130" y="74"/>
                  </a:lnTo>
                  <a:lnTo>
                    <a:pt x="132" y="70"/>
                  </a:lnTo>
                  <a:lnTo>
                    <a:pt x="132" y="65"/>
                  </a:lnTo>
                  <a:lnTo>
                    <a:pt x="144" y="65"/>
                  </a:lnTo>
                  <a:lnTo>
                    <a:pt x="152" y="65"/>
                  </a:lnTo>
                  <a:lnTo>
                    <a:pt x="160" y="65"/>
                  </a:lnTo>
                  <a:lnTo>
                    <a:pt x="166" y="63"/>
                  </a:lnTo>
                  <a:lnTo>
                    <a:pt x="170" y="62"/>
                  </a:lnTo>
                  <a:lnTo>
                    <a:pt x="176" y="59"/>
                  </a:lnTo>
                  <a:lnTo>
                    <a:pt x="181" y="55"/>
                  </a:lnTo>
                  <a:lnTo>
                    <a:pt x="188" y="51"/>
                  </a:lnTo>
                  <a:lnTo>
                    <a:pt x="188" y="48"/>
                  </a:lnTo>
                  <a:lnTo>
                    <a:pt x="188" y="45"/>
                  </a:lnTo>
                  <a:lnTo>
                    <a:pt x="186" y="43"/>
                  </a:lnTo>
                  <a:lnTo>
                    <a:pt x="186" y="40"/>
                  </a:lnTo>
                  <a:lnTo>
                    <a:pt x="185" y="37"/>
                  </a:lnTo>
                  <a:lnTo>
                    <a:pt x="184" y="34"/>
                  </a:lnTo>
                  <a:lnTo>
                    <a:pt x="181" y="33"/>
                  </a:lnTo>
                  <a:lnTo>
                    <a:pt x="180" y="32"/>
                  </a:lnTo>
                  <a:lnTo>
                    <a:pt x="184" y="25"/>
                  </a:lnTo>
                  <a:lnTo>
                    <a:pt x="188" y="18"/>
                  </a:lnTo>
                  <a:lnTo>
                    <a:pt x="193" y="14"/>
                  </a:lnTo>
                  <a:lnTo>
                    <a:pt x="199" y="11"/>
                  </a:lnTo>
                  <a:lnTo>
                    <a:pt x="206" y="8"/>
                  </a:lnTo>
                  <a:lnTo>
                    <a:pt x="211" y="7"/>
                  </a:lnTo>
                  <a:lnTo>
                    <a:pt x="219" y="7"/>
                  </a:lnTo>
                  <a:lnTo>
                    <a:pt x="226" y="8"/>
                  </a:lnTo>
                  <a:lnTo>
                    <a:pt x="243" y="10"/>
                  </a:lnTo>
                  <a:lnTo>
                    <a:pt x="259" y="14"/>
                  </a:lnTo>
                  <a:lnTo>
                    <a:pt x="276" y="19"/>
                  </a:lnTo>
                  <a:lnTo>
                    <a:pt x="293" y="22"/>
                  </a:lnTo>
                  <a:lnTo>
                    <a:pt x="292" y="22"/>
                  </a:lnTo>
                  <a:lnTo>
                    <a:pt x="292" y="21"/>
                  </a:lnTo>
                  <a:lnTo>
                    <a:pt x="289" y="18"/>
                  </a:lnTo>
                  <a:lnTo>
                    <a:pt x="288" y="15"/>
                  </a:lnTo>
                  <a:lnTo>
                    <a:pt x="287" y="12"/>
                  </a:lnTo>
                  <a:lnTo>
                    <a:pt x="285" y="8"/>
                  </a:lnTo>
                  <a:lnTo>
                    <a:pt x="285" y="6"/>
                  </a:lnTo>
                  <a:lnTo>
                    <a:pt x="285" y="3"/>
                  </a:lnTo>
                  <a:lnTo>
                    <a:pt x="295" y="6"/>
                  </a:lnTo>
                  <a:lnTo>
                    <a:pt x="304" y="7"/>
                  </a:lnTo>
                  <a:lnTo>
                    <a:pt x="314" y="8"/>
                  </a:lnTo>
                  <a:lnTo>
                    <a:pt x="325" y="11"/>
                  </a:lnTo>
                  <a:lnTo>
                    <a:pt x="335" y="12"/>
                  </a:lnTo>
                  <a:lnTo>
                    <a:pt x="344" y="14"/>
                  </a:lnTo>
                  <a:lnTo>
                    <a:pt x="355" y="15"/>
                  </a:lnTo>
                  <a:lnTo>
                    <a:pt x="365" y="18"/>
                  </a:lnTo>
                  <a:lnTo>
                    <a:pt x="365" y="15"/>
                  </a:lnTo>
                  <a:lnTo>
                    <a:pt x="365" y="14"/>
                  </a:lnTo>
                  <a:lnTo>
                    <a:pt x="363" y="11"/>
                  </a:lnTo>
                  <a:lnTo>
                    <a:pt x="363" y="8"/>
                  </a:lnTo>
                  <a:lnTo>
                    <a:pt x="362" y="6"/>
                  </a:lnTo>
                  <a:lnTo>
                    <a:pt x="362" y="4"/>
                  </a:lnTo>
                  <a:lnTo>
                    <a:pt x="362" y="1"/>
                  </a:lnTo>
                  <a:lnTo>
                    <a:pt x="362" y="0"/>
                  </a:lnTo>
                  <a:lnTo>
                    <a:pt x="370" y="1"/>
                  </a:lnTo>
                  <a:lnTo>
                    <a:pt x="380" y="6"/>
                  </a:lnTo>
                  <a:lnTo>
                    <a:pt x="388" y="11"/>
                  </a:lnTo>
                  <a:lnTo>
                    <a:pt x="398" y="17"/>
                  </a:lnTo>
                  <a:lnTo>
                    <a:pt x="406" y="22"/>
                  </a:lnTo>
                  <a:lnTo>
                    <a:pt x="414" y="29"/>
                  </a:lnTo>
                  <a:lnTo>
                    <a:pt x="422" y="36"/>
                  </a:lnTo>
                  <a:lnTo>
                    <a:pt x="431" y="41"/>
                  </a:lnTo>
                  <a:lnTo>
                    <a:pt x="428" y="41"/>
                  </a:lnTo>
                  <a:lnTo>
                    <a:pt x="425" y="43"/>
                  </a:lnTo>
                  <a:lnTo>
                    <a:pt x="421" y="43"/>
                  </a:lnTo>
                  <a:lnTo>
                    <a:pt x="416" y="44"/>
                  </a:lnTo>
                  <a:lnTo>
                    <a:pt x="411" y="45"/>
                  </a:lnTo>
                  <a:lnTo>
                    <a:pt x="407" y="47"/>
                  </a:lnTo>
                  <a:lnTo>
                    <a:pt x="403" y="48"/>
                  </a:lnTo>
                  <a:lnTo>
                    <a:pt x="400" y="48"/>
                  </a:lnTo>
                  <a:lnTo>
                    <a:pt x="400" y="49"/>
                  </a:lnTo>
                  <a:lnTo>
                    <a:pt x="400" y="51"/>
                  </a:lnTo>
                  <a:lnTo>
                    <a:pt x="399" y="52"/>
                  </a:lnTo>
                  <a:lnTo>
                    <a:pt x="399" y="54"/>
                  </a:lnTo>
                  <a:lnTo>
                    <a:pt x="399" y="55"/>
                  </a:lnTo>
                  <a:lnTo>
                    <a:pt x="399" y="56"/>
                  </a:lnTo>
                  <a:lnTo>
                    <a:pt x="399" y="58"/>
                  </a:lnTo>
                  <a:lnTo>
                    <a:pt x="399" y="59"/>
                  </a:lnTo>
                  <a:close/>
                </a:path>
              </a:pathLst>
            </a:custGeom>
            <a:solidFill>
              <a:srgbClr val="8472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7" name="Freeform 150"/>
            <p:cNvSpPr>
              <a:spLocks/>
            </p:cNvSpPr>
            <p:nvPr/>
          </p:nvSpPr>
          <p:spPr bwMode="auto">
            <a:xfrm>
              <a:off x="571" y="3340"/>
              <a:ext cx="213" cy="230"/>
            </a:xfrm>
            <a:custGeom>
              <a:avLst/>
              <a:gdLst>
                <a:gd name="T0" fmla="*/ 44 w 426"/>
                <a:gd name="T1" fmla="*/ 7 h 460"/>
                <a:gd name="T2" fmla="*/ 44 w 426"/>
                <a:gd name="T3" fmla="*/ 6 h 460"/>
                <a:gd name="T4" fmla="*/ 44 w 426"/>
                <a:gd name="T5" fmla="*/ 6 h 460"/>
                <a:gd name="T6" fmla="*/ 45 w 426"/>
                <a:gd name="T7" fmla="*/ 5 h 460"/>
                <a:gd name="T8" fmla="*/ 46 w 426"/>
                <a:gd name="T9" fmla="*/ 5 h 460"/>
                <a:gd name="T10" fmla="*/ 48 w 426"/>
                <a:gd name="T11" fmla="*/ 6 h 460"/>
                <a:gd name="T12" fmla="*/ 49 w 426"/>
                <a:gd name="T13" fmla="*/ 7 h 460"/>
                <a:gd name="T14" fmla="*/ 52 w 426"/>
                <a:gd name="T15" fmla="*/ 9 h 460"/>
                <a:gd name="T16" fmla="*/ 53 w 426"/>
                <a:gd name="T17" fmla="*/ 10 h 460"/>
                <a:gd name="T18" fmla="*/ 53 w 426"/>
                <a:gd name="T19" fmla="*/ 10 h 460"/>
                <a:gd name="T20" fmla="*/ 53 w 426"/>
                <a:gd name="T21" fmla="*/ 11 h 460"/>
                <a:gd name="T22" fmla="*/ 53 w 426"/>
                <a:gd name="T23" fmla="*/ 11 h 460"/>
                <a:gd name="T24" fmla="*/ 53 w 426"/>
                <a:gd name="T25" fmla="*/ 12 h 460"/>
                <a:gd name="T26" fmla="*/ 53 w 426"/>
                <a:gd name="T27" fmla="*/ 12 h 460"/>
                <a:gd name="T28" fmla="*/ 53 w 426"/>
                <a:gd name="T29" fmla="*/ 12 h 460"/>
                <a:gd name="T30" fmla="*/ 52 w 426"/>
                <a:gd name="T31" fmla="*/ 13 h 460"/>
                <a:gd name="T32" fmla="*/ 51 w 426"/>
                <a:gd name="T33" fmla="*/ 13 h 460"/>
                <a:gd name="T34" fmla="*/ 49 w 426"/>
                <a:gd name="T35" fmla="*/ 12 h 460"/>
                <a:gd name="T36" fmla="*/ 47 w 426"/>
                <a:gd name="T37" fmla="*/ 14 h 460"/>
                <a:gd name="T38" fmla="*/ 45 w 426"/>
                <a:gd name="T39" fmla="*/ 17 h 460"/>
                <a:gd name="T40" fmla="*/ 42 w 426"/>
                <a:gd name="T41" fmla="*/ 18 h 460"/>
                <a:gd name="T42" fmla="*/ 39 w 426"/>
                <a:gd name="T43" fmla="*/ 18 h 460"/>
                <a:gd name="T44" fmla="*/ 38 w 426"/>
                <a:gd name="T45" fmla="*/ 19 h 460"/>
                <a:gd name="T46" fmla="*/ 37 w 426"/>
                <a:gd name="T47" fmla="*/ 22 h 460"/>
                <a:gd name="T48" fmla="*/ 33 w 426"/>
                <a:gd name="T49" fmla="*/ 25 h 460"/>
                <a:gd name="T50" fmla="*/ 29 w 426"/>
                <a:gd name="T51" fmla="*/ 28 h 460"/>
                <a:gd name="T52" fmla="*/ 27 w 426"/>
                <a:gd name="T53" fmla="*/ 36 h 460"/>
                <a:gd name="T54" fmla="*/ 23 w 426"/>
                <a:gd name="T55" fmla="*/ 44 h 460"/>
                <a:gd name="T56" fmla="*/ 13 w 426"/>
                <a:gd name="T57" fmla="*/ 55 h 460"/>
                <a:gd name="T58" fmla="*/ 9 w 426"/>
                <a:gd name="T59" fmla="*/ 58 h 460"/>
                <a:gd name="T60" fmla="*/ 7 w 426"/>
                <a:gd name="T61" fmla="*/ 56 h 460"/>
                <a:gd name="T62" fmla="*/ 7 w 426"/>
                <a:gd name="T63" fmla="*/ 55 h 460"/>
                <a:gd name="T64" fmla="*/ 3 w 426"/>
                <a:gd name="T65" fmla="*/ 57 h 460"/>
                <a:gd name="T66" fmla="*/ 1 w 426"/>
                <a:gd name="T67" fmla="*/ 57 h 460"/>
                <a:gd name="T68" fmla="*/ 1 w 426"/>
                <a:gd name="T69" fmla="*/ 51 h 460"/>
                <a:gd name="T70" fmla="*/ 3 w 426"/>
                <a:gd name="T71" fmla="*/ 43 h 460"/>
                <a:gd name="T72" fmla="*/ 3 w 426"/>
                <a:gd name="T73" fmla="*/ 40 h 460"/>
                <a:gd name="T74" fmla="*/ 2 w 426"/>
                <a:gd name="T75" fmla="*/ 40 h 460"/>
                <a:gd name="T76" fmla="*/ 3 w 426"/>
                <a:gd name="T77" fmla="*/ 35 h 460"/>
                <a:gd name="T78" fmla="*/ 3 w 426"/>
                <a:gd name="T79" fmla="*/ 28 h 460"/>
                <a:gd name="T80" fmla="*/ 3 w 426"/>
                <a:gd name="T81" fmla="*/ 23 h 460"/>
                <a:gd name="T82" fmla="*/ 7 w 426"/>
                <a:gd name="T83" fmla="*/ 17 h 460"/>
                <a:gd name="T84" fmla="*/ 13 w 426"/>
                <a:gd name="T85" fmla="*/ 12 h 460"/>
                <a:gd name="T86" fmla="*/ 14 w 426"/>
                <a:gd name="T87" fmla="*/ 9 h 460"/>
                <a:gd name="T88" fmla="*/ 16 w 426"/>
                <a:gd name="T89" fmla="*/ 7 h 460"/>
                <a:gd name="T90" fmla="*/ 19 w 426"/>
                <a:gd name="T91" fmla="*/ 7 h 460"/>
                <a:gd name="T92" fmla="*/ 21 w 426"/>
                <a:gd name="T93" fmla="*/ 6 h 460"/>
                <a:gd name="T94" fmla="*/ 21 w 426"/>
                <a:gd name="T95" fmla="*/ 4 h 460"/>
                <a:gd name="T96" fmla="*/ 21 w 426"/>
                <a:gd name="T97" fmla="*/ 3 h 460"/>
                <a:gd name="T98" fmla="*/ 23 w 426"/>
                <a:gd name="T99" fmla="*/ 1 h 460"/>
                <a:gd name="T100" fmla="*/ 27 w 426"/>
                <a:gd name="T101" fmla="*/ 2 h 460"/>
                <a:gd name="T102" fmla="*/ 33 w 426"/>
                <a:gd name="T103" fmla="*/ 3 h 460"/>
                <a:gd name="T104" fmla="*/ 31 w 426"/>
                <a:gd name="T105" fmla="*/ 2 h 460"/>
                <a:gd name="T106" fmla="*/ 33 w 426"/>
                <a:gd name="T107" fmla="*/ 1 h 460"/>
                <a:gd name="T108" fmla="*/ 38 w 426"/>
                <a:gd name="T109" fmla="*/ 2 h 460"/>
                <a:gd name="T110" fmla="*/ 41 w 426"/>
                <a:gd name="T111" fmla="*/ 2 h 460"/>
                <a:gd name="T112" fmla="*/ 41 w 426"/>
                <a:gd name="T113" fmla="*/ 1 h 460"/>
                <a:gd name="T114" fmla="*/ 41 w 426"/>
                <a:gd name="T115" fmla="*/ 1 h 460"/>
                <a:gd name="T116" fmla="*/ 45 w 426"/>
                <a:gd name="T117" fmla="*/ 3 h 460"/>
                <a:gd name="T118" fmla="*/ 48 w 426"/>
                <a:gd name="T119" fmla="*/ 5 h 460"/>
                <a:gd name="T120" fmla="*/ 46 w 426"/>
                <a:gd name="T121" fmla="*/ 6 h 460"/>
                <a:gd name="T122" fmla="*/ 45 w 426"/>
                <a:gd name="T123" fmla="*/ 6 h 460"/>
                <a:gd name="T124" fmla="*/ 45 w 426"/>
                <a:gd name="T125" fmla="*/ 7 h 46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26"/>
                <a:gd name="T190" fmla="*/ 0 h 460"/>
                <a:gd name="T191" fmla="*/ 426 w 426"/>
                <a:gd name="T192" fmla="*/ 460 h 46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26" h="460">
                  <a:moveTo>
                    <a:pt x="353" y="53"/>
                  </a:moveTo>
                  <a:lnTo>
                    <a:pt x="351" y="52"/>
                  </a:lnTo>
                  <a:lnTo>
                    <a:pt x="351" y="50"/>
                  </a:lnTo>
                  <a:lnTo>
                    <a:pt x="351" y="49"/>
                  </a:lnTo>
                  <a:lnTo>
                    <a:pt x="350" y="48"/>
                  </a:lnTo>
                  <a:lnTo>
                    <a:pt x="350" y="46"/>
                  </a:lnTo>
                  <a:lnTo>
                    <a:pt x="350" y="45"/>
                  </a:lnTo>
                  <a:lnTo>
                    <a:pt x="350" y="43"/>
                  </a:lnTo>
                  <a:lnTo>
                    <a:pt x="349" y="42"/>
                  </a:lnTo>
                  <a:lnTo>
                    <a:pt x="350" y="41"/>
                  </a:lnTo>
                  <a:lnTo>
                    <a:pt x="351" y="41"/>
                  </a:lnTo>
                  <a:lnTo>
                    <a:pt x="351" y="39"/>
                  </a:lnTo>
                  <a:lnTo>
                    <a:pt x="353" y="39"/>
                  </a:lnTo>
                  <a:lnTo>
                    <a:pt x="354" y="38"/>
                  </a:lnTo>
                  <a:lnTo>
                    <a:pt x="356" y="38"/>
                  </a:lnTo>
                  <a:lnTo>
                    <a:pt x="358" y="38"/>
                  </a:lnTo>
                  <a:lnTo>
                    <a:pt x="361" y="38"/>
                  </a:lnTo>
                  <a:lnTo>
                    <a:pt x="365" y="39"/>
                  </a:lnTo>
                  <a:lnTo>
                    <a:pt x="368" y="39"/>
                  </a:lnTo>
                  <a:lnTo>
                    <a:pt x="371" y="41"/>
                  </a:lnTo>
                  <a:lnTo>
                    <a:pt x="373" y="41"/>
                  </a:lnTo>
                  <a:lnTo>
                    <a:pt x="378" y="42"/>
                  </a:lnTo>
                  <a:lnTo>
                    <a:pt x="380" y="42"/>
                  </a:lnTo>
                  <a:lnTo>
                    <a:pt x="380" y="48"/>
                  </a:lnTo>
                  <a:lnTo>
                    <a:pt x="383" y="53"/>
                  </a:lnTo>
                  <a:lnTo>
                    <a:pt x="389" y="57"/>
                  </a:lnTo>
                  <a:lnTo>
                    <a:pt x="394" y="61"/>
                  </a:lnTo>
                  <a:lnTo>
                    <a:pt x="401" y="64"/>
                  </a:lnTo>
                  <a:lnTo>
                    <a:pt x="406" y="67"/>
                  </a:lnTo>
                  <a:lnTo>
                    <a:pt x="412" y="68"/>
                  </a:lnTo>
                  <a:lnTo>
                    <a:pt x="417" y="69"/>
                  </a:lnTo>
                  <a:lnTo>
                    <a:pt x="417" y="71"/>
                  </a:lnTo>
                  <a:lnTo>
                    <a:pt x="417" y="74"/>
                  </a:lnTo>
                  <a:lnTo>
                    <a:pt x="417" y="75"/>
                  </a:lnTo>
                  <a:lnTo>
                    <a:pt x="419" y="76"/>
                  </a:lnTo>
                  <a:lnTo>
                    <a:pt x="420" y="78"/>
                  </a:lnTo>
                  <a:lnTo>
                    <a:pt x="421" y="79"/>
                  </a:lnTo>
                  <a:lnTo>
                    <a:pt x="423" y="80"/>
                  </a:lnTo>
                  <a:lnTo>
                    <a:pt x="426" y="82"/>
                  </a:lnTo>
                  <a:lnTo>
                    <a:pt x="426" y="83"/>
                  </a:lnTo>
                  <a:lnTo>
                    <a:pt x="424" y="83"/>
                  </a:lnTo>
                  <a:lnTo>
                    <a:pt x="424" y="85"/>
                  </a:lnTo>
                  <a:lnTo>
                    <a:pt x="424" y="86"/>
                  </a:lnTo>
                  <a:lnTo>
                    <a:pt x="424" y="87"/>
                  </a:lnTo>
                  <a:lnTo>
                    <a:pt x="424" y="89"/>
                  </a:lnTo>
                  <a:lnTo>
                    <a:pt x="424" y="90"/>
                  </a:lnTo>
                  <a:lnTo>
                    <a:pt x="424" y="91"/>
                  </a:lnTo>
                  <a:lnTo>
                    <a:pt x="421" y="91"/>
                  </a:lnTo>
                  <a:lnTo>
                    <a:pt x="420" y="91"/>
                  </a:lnTo>
                  <a:lnTo>
                    <a:pt x="417" y="93"/>
                  </a:lnTo>
                  <a:lnTo>
                    <a:pt x="416" y="93"/>
                  </a:lnTo>
                  <a:lnTo>
                    <a:pt x="415" y="94"/>
                  </a:lnTo>
                  <a:lnTo>
                    <a:pt x="413" y="96"/>
                  </a:lnTo>
                  <a:lnTo>
                    <a:pt x="412" y="98"/>
                  </a:lnTo>
                  <a:lnTo>
                    <a:pt x="412" y="100"/>
                  </a:lnTo>
                  <a:lnTo>
                    <a:pt x="408" y="98"/>
                  </a:lnTo>
                  <a:lnTo>
                    <a:pt x="404" y="98"/>
                  </a:lnTo>
                  <a:lnTo>
                    <a:pt x="401" y="97"/>
                  </a:lnTo>
                  <a:lnTo>
                    <a:pt x="397" y="97"/>
                  </a:lnTo>
                  <a:lnTo>
                    <a:pt x="393" y="96"/>
                  </a:lnTo>
                  <a:lnTo>
                    <a:pt x="389" y="96"/>
                  </a:lnTo>
                  <a:lnTo>
                    <a:pt x="386" y="94"/>
                  </a:lnTo>
                  <a:lnTo>
                    <a:pt x="382" y="94"/>
                  </a:lnTo>
                  <a:lnTo>
                    <a:pt x="378" y="100"/>
                  </a:lnTo>
                  <a:lnTo>
                    <a:pt x="373" y="106"/>
                  </a:lnTo>
                  <a:lnTo>
                    <a:pt x="371" y="112"/>
                  </a:lnTo>
                  <a:lnTo>
                    <a:pt x="367" y="117"/>
                  </a:lnTo>
                  <a:lnTo>
                    <a:pt x="364" y="123"/>
                  </a:lnTo>
                  <a:lnTo>
                    <a:pt x="360" y="130"/>
                  </a:lnTo>
                  <a:lnTo>
                    <a:pt x="356" y="135"/>
                  </a:lnTo>
                  <a:lnTo>
                    <a:pt x="353" y="141"/>
                  </a:lnTo>
                  <a:lnTo>
                    <a:pt x="346" y="141"/>
                  </a:lnTo>
                  <a:lnTo>
                    <a:pt x="341" y="139"/>
                  </a:lnTo>
                  <a:lnTo>
                    <a:pt x="334" y="139"/>
                  </a:lnTo>
                  <a:lnTo>
                    <a:pt x="327" y="139"/>
                  </a:lnTo>
                  <a:lnTo>
                    <a:pt x="320" y="139"/>
                  </a:lnTo>
                  <a:lnTo>
                    <a:pt x="313" y="138"/>
                  </a:lnTo>
                  <a:lnTo>
                    <a:pt x="306" y="138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8" y="146"/>
                  </a:lnTo>
                  <a:lnTo>
                    <a:pt x="297" y="152"/>
                  </a:lnTo>
                  <a:lnTo>
                    <a:pt x="295" y="157"/>
                  </a:lnTo>
                  <a:lnTo>
                    <a:pt x="293" y="163"/>
                  </a:lnTo>
                  <a:lnTo>
                    <a:pt x="291" y="167"/>
                  </a:lnTo>
                  <a:lnTo>
                    <a:pt x="290" y="172"/>
                  </a:lnTo>
                  <a:lnTo>
                    <a:pt x="288" y="176"/>
                  </a:lnTo>
                  <a:lnTo>
                    <a:pt x="277" y="182"/>
                  </a:lnTo>
                  <a:lnTo>
                    <a:pt x="268" y="187"/>
                  </a:lnTo>
                  <a:lnTo>
                    <a:pt x="260" y="193"/>
                  </a:lnTo>
                  <a:lnTo>
                    <a:pt x="253" y="200"/>
                  </a:lnTo>
                  <a:lnTo>
                    <a:pt x="246" y="207"/>
                  </a:lnTo>
                  <a:lnTo>
                    <a:pt x="240" y="213"/>
                  </a:lnTo>
                  <a:lnTo>
                    <a:pt x="236" y="220"/>
                  </a:lnTo>
                  <a:lnTo>
                    <a:pt x="232" y="229"/>
                  </a:lnTo>
                  <a:lnTo>
                    <a:pt x="225" y="246"/>
                  </a:lnTo>
                  <a:lnTo>
                    <a:pt x="221" y="264"/>
                  </a:lnTo>
                  <a:lnTo>
                    <a:pt x="217" y="283"/>
                  </a:lnTo>
                  <a:lnTo>
                    <a:pt x="214" y="304"/>
                  </a:lnTo>
                  <a:lnTo>
                    <a:pt x="209" y="309"/>
                  </a:lnTo>
                  <a:lnTo>
                    <a:pt x="197" y="324"/>
                  </a:lnTo>
                  <a:lnTo>
                    <a:pt x="180" y="346"/>
                  </a:lnTo>
                  <a:lnTo>
                    <a:pt x="159" y="374"/>
                  </a:lnTo>
                  <a:lnTo>
                    <a:pt x="138" y="401"/>
                  </a:lnTo>
                  <a:lnTo>
                    <a:pt x="114" y="426"/>
                  </a:lnTo>
                  <a:lnTo>
                    <a:pt x="103" y="437"/>
                  </a:lnTo>
                  <a:lnTo>
                    <a:pt x="92" y="446"/>
                  </a:lnTo>
                  <a:lnTo>
                    <a:pt x="81" y="455"/>
                  </a:lnTo>
                  <a:lnTo>
                    <a:pt x="72" y="460"/>
                  </a:lnTo>
                  <a:lnTo>
                    <a:pt x="72" y="457"/>
                  </a:lnTo>
                  <a:lnTo>
                    <a:pt x="70" y="455"/>
                  </a:lnTo>
                  <a:lnTo>
                    <a:pt x="68" y="452"/>
                  </a:lnTo>
                  <a:lnTo>
                    <a:pt x="66" y="449"/>
                  </a:lnTo>
                  <a:lnTo>
                    <a:pt x="63" y="445"/>
                  </a:lnTo>
                  <a:lnTo>
                    <a:pt x="62" y="442"/>
                  </a:lnTo>
                  <a:lnTo>
                    <a:pt x="61" y="440"/>
                  </a:lnTo>
                  <a:lnTo>
                    <a:pt x="59" y="437"/>
                  </a:lnTo>
                  <a:lnTo>
                    <a:pt x="54" y="440"/>
                  </a:lnTo>
                  <a:lnTo>
                    <a:pt x="46" y="442"/>
                  </a:lnTo>
                  <a:lnTo>
                    <a:pt x="37" y="445"/>
                  </a:lnTo>
                  <a:lnTo>
                    <a:pt x="31" y="448"/>
                  </a:lnTo>
                  <a:lnTo>
                    <a:pt x="22" y="451"/>
                  </a:lnTo>
                  <a:lnTo>
                    <a:pt x="15" y="453"/>
                  </a:lnTo>
                  <a:lnTo>
                    <a:pt x="10" y="456"/>
                  </a:lnTo>
                  <a:lnTo>
                    <a:pt x="5" y="459"/>
                  </a:lnTo>
                  <a:lnTo>
                    <a:pt x="2" y="451"/>
                  </a:lnTo>
                  <a:lnTo>
                    <a:pt x="2" y="442"/>
                  </a:lnTo>
                  <a:lnTo>
                    <a:pt x="0" y="434"/>
                  </a:lnTo>
                  <a:lnTo>
                    <a:pt x="2" y="425"/>
                  </a:lnTo>
                  <a:lnTo>
                    <a:pt x="3" y="408"/>
                  </a:lnTo>
                  <a:lnTo>
                    <a:pt x="7" y="390"/>
                  </a:lnTo>
                  <a:lnTo>
                    <a:pt x="13" y="374"/>
                  </a:lnTo>
                  <a:lnTo>
                    <a:pt x="17" y="356"/>
                  </a:lnTo>
                  <a:lnTo>
                    <a:pt x="21" y="340"/>
                  </a:lnTo>
                  <a:lnTo>
                    <a:pt x="24" y="322"/>
                  </a:lnTo>
                  <a:lnTo>
                    <a:pt x="21" y="322"/>
                  </a:lnTo>
                  <a:lnTo>
                    <a:pt x="20" y="320"/>
                  </a:lnTo>
                  <a:lnTo>
                    <a:pt x="18" y="320"/>
                  </a:lnTo>
                  <a:lnTo>
                    <a:pt x="15" y="320"/>
                  </a:lnTo>
                  <a:lnTo>
                    <a:pt x="14" y="320"/>
                  </a:lnTo>
                  <a:lnTo>
                    <a:pt x="13" y="319"/>
                  </a:lnTo>
                  <a:lnTo>
                    <a:pt x="10" y="319"/>
                  </a:lnTo>
                  <a:lnTo>
                    <a:pt x="9" y="319"/>
                  </a:lnTo>
                  <a:lnTo>
                    <a:pt x="11" y="307"/>
                  </a:lnTo>
                  <a:lnTo>
                    <a:pt x="14" y="292"/>
                  </a:lnTo>
                  <a:lnTo>
                    <a:pt x="17" y="274"/>
                  </a:lnTo>
                  <a:lnTo>
                    <a:pt x="20" y="257"/>
                  </a:lnTo>
                  <a:lnTo>
                    <a:pt x="21" y="241"/>
                  </a:lnTo>
                  <a:lnTo>
                    <a:pt x="21" y="224"/>
                  </a:lnTo>
                  <a:lnTo>
                    <a:pt x="20" y="218"/>
                  </a:lnTo>
                  <a:lnTo>
                    <a:pt x="18" y="211"/>
                  </a:lnTo>
                  <a:lnTo>
                    <a:pt x="17" y="205"/>
                  </a:lnTo>
                  <a:lnTo>
                    <a:pt x="14" y="200"/>
                  </a:lnTo>
                  <a:lnTo>
                    <a:pt x="28" y="179"/>
                  </a:lnTo>
                  <a:lnTo>
                    <a:pt x="37" y="163"/>
                  </a:lnTo>
                  <a:lnTo>
                    <a:pt x="44" y="150"/>
                  </a:lnTo>
                  <a:lnTo>
                    <a:pt x="50" y="141"/>
                  </a:lnTo>
                  <a:lnTo>
                    <a:pt x="57" y="131"/>
                  </a:lnTo>
                  <a:lnTo>
                    <a:pt x="68" y="120"/>
                  </a:lnTo>
                  <a:lnTo>
                    <a:pt x="85" y="108"/>
                  </a:lnTo>
                  <a:lnTo>
                    <a:pt x="111" y="93"/>
                  </a:lnTo>
                  <a:lnTo>
                    <a:pt x="111" y="89"/>
                  </a:lnTo>
                  <a:lnTo>
                    <a:pt x="113" y="85"/>
                  </a:lnTo>
                  <a:lnTo>
                    <a:pt x="113" y="79"/>
                  </a:lnTo>
                  <a:lnTo>
                    <a:pt x="114" y="75"/>
                  </a:lnTo>
                  <a:lnTo>
                    <a:pt x="116" y="71"/>
                  </a:lnTo>
                  <a:lnTo>
                    <a:pt x="116" y="67"/>
                  </a:lnTo>
                  <a:lnTo>
                    <a:pt x="117" y="61"/>
                  </a:lnTo>
                  <a:lnTo>
                    <a:pt x="117" y="57"/>
                  </a:lnTo>
                  <a:lnTo>
                    <a:pt x="128" y="57"/>
                  </a:lnTo>
                  <a:lnTo>
                    <a:pt x="136" y="57"/>
                  </a:lnTo>
                  <a:lnTo>
                    <a:pt x="142" y="57"/>
                  </a:lnTo>
                  <a:lnTo>
                    <a:pt x="147" y="56"/>
                  </a:lnTo>
                  <a:lnTo>
                    <a:pt x="151" y="54"/>
                  </a:lnTo>
                  <a:lnTo>
                    <a:pt x="155" y="53"/>
                  </a:lnTo>
                  <a:lnTo>
                    <a:pt x="161" y="49"/>
                  </a:lnTo>
                  <a:lnTo>
                    <a:pt x="166" y="45"/>
                  </a:lnTo>
                  <a:lnTo>
                    <a:pt x="166" y="43"/>
                  </a:lnTo>
                  <a:lnTo>
                    <a:pt x="166" y="41"/>
                  </a:lnTo>
                  <a:lnTo>
                    <a:pt x="166" y="38"/>
                  </a:lnTo>
                  <a:lnTo>
                    <a:pt x="165" y="35"/>
                  </a:lnTo>
                  <a:lnTo>
                    <a:pt x="164" y="32"/>
                  </a:lnTo>
                  <a:lnTo>
                    <a:pt x="162" y="31"/>
                  </a:lnTo>
                  <a:lnTo>
                    <a:pt x="161" y="30"/>
                  </a:lnTo>
                  <a:lnTo>
                    <a:pt x="159" y="28"/>
                  </a:lnTo>
                  <a:lnTo>
                    <a:pt x="162" y="21"/>
                  </a:lnTo>
                  <a:lnTo>
                    <a:pt x="166" y="17"/>
                  </a:lnTo>
                  <a:lnTo>
                    <a:pt x="172" y="13"/>
                  </a:lnTo>
                  <a:lnTo>
                    <a:pt x="176" y="11"/>
                  </a:lnTo>
                  <a:lnTo>
                    <a:pt x="181" y="8"/>
                  </a:lnTo>
                  <a:lnTo>
                    <a:pt x="188" y="8"/>
                  </a:lnTo>
                  <a:lnTo>
                    <a:pt x="194" y="6"/>
                  </a:lnTo>
                  <a:lnTo>
                    <a:pt x="201" y="8"/>
                  </a:lnTo>
                  <a:lnTo>
                    <a:pt x="214" y="9"/>
                  </a:lnTo>
                  <a:lnTo>
                    <a:pt x="229" y="13"/>
                  </a:lnTo>
                  <a:lnTo>
                    <a:pt x="245" y="17"/>
                  </a:lnTo>
                  <a:lnTo>
                    <a:pt x="260" y="20"/>
                  </a:lnTo>
                  <a:lnTo>
                    <a:pt x="258" y="20"/>
                  </a:lnTo>
                  <a:lnTo>
                    <a:pt x="258" y="19"/>
                  </a:lnTo>
                  <a:lnTo>
                    <a:pt x="257" y="16"/>
                  </a:lnTo>
                  <a:lnTo>
                    <a:pt x="255" y="13"/>
                  </a:lnTo>
                  <a:lnTo>
                    <a:pt x="254" y="11"/>
                  </a:lnTo>
                  <a:lnTo>
                    <a:pt x="253" y="8"/>
                  </a:lnTo>
                  <a:lnTo>
                    <a:pt x="251" y="5"/>
                  </a:lnTo>
                  <a:lnTo>
                    <a:pt x="251" y="4"/>
                  </a:lnTo>
                  <a:lnTo>
                    <a:pt x="261" y="5"/>
                  </a:lnTo>
                  <a:lnTo>
                    <a:pt x="269" y="6"/>
                  </a:lnTo>
                  <a:lnTo>
                    <a:pt x="279" y="8"/>
                  </a:lnTo>
                  <a:lnTo>
                    <a:pt x="287" y="9"/>
                  </a:lnTo>
                  <a:lnTo>
                    <a:pt x="297" y="12"/>
                  </a:lnTo>
                  <a:lnTo>
                    <a:pt x="305" y="13"/>
                  </a:lnTo>
                  <a:lnTo>
                    <a:pt x="313" y="15"/>
                  </a:lnTo>
                  <a:lnTo>
                    <a:pt x="323" y="16"/>
                  </a:lnTo>
                  <a:lnTo>
                    <a:pt x="323" y="15"/>
                  </a:lnTo>
                  <a:lnTo>
                    <a:pt x="323" y="12"/>
                  </a:lnTo>
                  <a:lnTo>
                    <a:pt x="321" y="11"/>
                  </a:lnTo>
                  <a:lnTo>
                    <a:pt x="321" y="8"/>
                  </a:lnTo>
                  <a:lnTo>
                    <a:pt x="321" y="6"/>
                  </a:lnTo>
                  <a:lnTo>
                    <a:pt x="320" y="4"/>
                  </a:lnTo>
                  <a:lnTo>
                    <a:pt x="320" y="2"/>
                  </a:lnTo>
                  <a:lnTo>
                    <a:pt x="320" y="0"/>
                  </a:lnTo>
                  <a:lnTo>
                    <a:pt x="328" y="2"/>
                  </a:lnTo>
                  <a:lnTo>
                    <a:pt x="335" y="5"/>
                  </a:lnTo>
                  <a:lnTo>
                    <a:pt x="343" y="9"/>
                  </a:lnTo>
                  <a:lnTo>
                    <a:pt x="351" y="15"/>
                  </a:lnTo>
                  <a:lnTo>
                    <a:pt x="360" y="20"/>
                  </a:lnTo>
                  <a:lnTo>
                    <a:pt x="367" y="26"/>
                  </a:lnTo>
                  <a:lnTo>
                    <a:pt x="373" y="31"/>
                  </a:lnTo>
                  <a:lnTo>
                    <a:pt x="382" y="37"/>
                  </a:lnTo>
                  <a:lnTo>
                    <a:pt x="379" y="37"/>
                  </a:lnTo>
                  <a:lnTo>
                    <a:pt x="376" y="38"/>
                  </a:lnTo>
                  <a:lnTo>
                    <a:pt x="372" y="38"/>
                  </a:lnTo>
                  <a:lnTo>
                    <a:pt x="368" y="39"/>
                  </a:lnTo>
                  <a:lnTo>
                    <a:pt x="364" y="41"/>
                  </a:lnTo>
                  <a:lnTo>
                    <a:pt x="360" y="42"/>
                  </a:lnTo>
                  <a:lnTo>
                    <a:pt x="357" y="42"/>
                  </a:lnTo>
                  <a:lnTo>
                    <a:pt x="354" y="42"/>
                  </a:lnTo>
                  <a:lnTo>
                    <a:pt x="354" y="43"/>
                  </a:lnTo>
                  <a:lnTo>
                    <a:pt x="354" y="45"/>
                  </a:lnTo>
                  <a:lnTo>
                    <a:pt x="353" y="46"/>
                  </a:lnTo>
                  <a:lnTo>
                    <a:pt x="353" y="48"/>
                  </a:lnTo>
                  <a:lnTo>
                    <a:pt x="353" y="49"/>
                  </a:lnTo>
                  <a:lnTo>
                    <a:pt x="353" y="50"/>
                  </a:lnTo>
                  <a:lnTo>
                    <a:pt x="353" y="52"/>
                  </a:lnTo>
                  <a:lnTo>
                    <a:pt x="353" y="53"/>
                  </a:lnTo>
                  <a:close/>
                </a:path>
              </a:pathLst>
            </a:custGeom>
            <a:solidFill>
              <a:srgbClr val="8876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8" name="Freeform 151"/>
            <p:cNvSpPr>
              <a:spLocks/>
            </p:cNvSpPr>
            <p:nvPr/>
          </p:nvSpPr>
          <p:spPr bwMode="auto">
            <a:xfrm>
              <a:off x="586" y="3343"/>
              <a:ext cx="183" cy="200"/>
            </a:xfrm>
            <a:custGeom>
              <a:avLst/>
              <a:gdLst>
                <a:gd name="T0" fmla="*/ 37 w 368"/>
                <a:gd name="T1" fmla="*/ 6 h 399"/>
                <a:gd name="T2" fmla="*/ 37 w 368"/>
                <a:gd name="T3" fmla="*/ 5 h 399"/>
                <a:gd name="T4" fmla="*/ 37 w 368"/>
                <a:gd name="T5" fmla="*/ 5 h 399"/>
                <a:gd name="T6" fmla="*/ 38 w 368"/>
                <a:gd name="T7" fmla="*/ 5 h 399"/>
                <a:gd name="T8" fmla="*/ 39 w 368"/>
                <a:gd name="T9" fmla="*/ 5 h 399"/>
                <a:gd name="T10" fmla="*/ 40 w 368"/>
                <a:gd name="T11" fmla="*/ 5 h 399"/>
                <a:gd name="T12" fmla="*/ 41 w 368"/>
                <a:gd name="T13" fmla="*/ 7 h 399"/>
                <a:gd name="T14" fmla="*/ 44 w 368"/>
                <a:gd name="T15" fmla="*/ 8 h 399"/>
                <a:gd name="T16" fmla="*/ 45 w 368"/>
                <a:gd name="T17" fmla="*/ 9 h 399"/>
                <a:gd name="T18" fmla="*/ 45 w 368"/>
                <a:gd name="T19" fmla="*/ 9 h 399"/>
                <a:gd name="T20" fmla="*/ 45 w 368"/>
                <a:gd name="T21" fmla="*/ 10 h 399"/>
                <a:gd name="T22" fmla="*/ 45 w 368"/>
                <a:gd name="T23" fmla="*/ 10 h 399"/>
                <a:gd name="T24" fmla="*/ 45 w 368"/>
                <a:gd name="T25" fmla="*/ 10 h 399"/>
                <a:gd name="T26" fmla="*/ 45 w 368"/>
                <a:gd name="T27" fmla="*/ 10 h 399"/>
                <a:gd name="T28" fmla="*/ 45 w 368"/>
                <a:gd name="T29" fmla="*/ 10 h 399"/>
                <a:gd name="T30" fmla="*/ 44 w 368"/>
                <a:gd name="T31" fmla="*/ 11 h 399"/>
                <a:gd name="T32" fmla="*/ 43 w 368"/>
                <a:gd name="T33" fmla="*/ 11 h 399"/>
                <a:gd name="T34" fmla="*/ 41 w 368"/>
                <a:gd name="T35" fmla="*/ 11 h 399"/>
                <a:gd name="T36" fmla="*/ 39 w 368"/>
                <a:gd name="T37" fmla="*/ 13 h 399"/>
                <a:gd name="T38" fmla="*/ 38 w 368"/>
                <a:gd name="T39" fmla="*/ 15 h 399"/>
                <a:gd name="T40" fmla="*/ 35 w 368"/>
                <a:gd name="T41" fmla="*/ 16 h 399"/>
                <a:gd name="T42" fmla="*/ 33 w 368"/>
                <a:gd name="T43" fmla="*/ 15 h 399"/>
                <a:gd name="T44" fmla="*/ 32 w 368"/>
                <a:gd name="T45" fmla="*/ 17 h 399"/>
                <a:gd name="T46" fmla="*/ 31 w 368"/>
                <a:gd name="T47" fmla="*/ 19 h 399"/>
                <a:gd name="T48" fmla="*/ 27 w 368"/>
                <a:gd name="T49" fmla="*/ 21 h 399"/>
                <a:gd name="T50" fmla="*/ 25 w 368"/>
                <a:gd name="T51" fmla="*/ 24 h 399"/>
                <a:gd name="T52" fmla="*/ 23 w 368"/>
                <a:gd name="T53" fmla="*/ 31 h 399"/>
                <a:gd name="T54" fmla="*/ 19 w 368"/>
                <a:gd name="T55" fmla="*/ 38 h 399"/>
                <a:gd name="T56" fmla="*/ 11 w 368"/>
                <a:gd name="T57" fmla="*/ 48 h 399"/>
                <a:gd name="T58" fmla="*/ 7 w 368"/>
                <a:gd name="T59" fmla="*/ 50 h 399"/>
                <a:gd name="T60" fmla="*/ 6 w 368"/>
                <a:gd name="T61" fmla="*/ 49 h 399"/>
                <a:gd name="T62" fmla="*/ 5 w 368"/>
                <a:gd name="T63" fmla="*/ 48 h 399"/>
                <a:gd name="T64" fmla="*/ 2 w 368"/>
                <a:gd name="T65" fmla="*/ 49 h 399"/>
                <a:gd name="T66" fmla="*/ 0 w 368"/>
                <a:gd name="T67" fmla="*/ 48 h 399"/>
                <a:gd name="T68" fmla="*/ 1 w 368"/>
                <a:gd name="T69" fmla="*/ 41 h 399"/>
                <a:gd name="T70" fmla="*/ 2 w 368"/>
                <a:gd name="T71" fmla="*/ 35 h 399"/>
                <a:gd name="T72" fmla="*/ 1 w 368"/>
                <a:gd name="T73" fmla="*/ 35 h 399"/>
                <a:gd name="T74" fmla="*/ 1 w 368"/>
                <a:gd name="T75" fmla="*/ 34 h 399"/>
                <a:gd name="T76" fmla="*/ 2 w 368"/>
                <a:gd name="T77" fmla="*/ 27 h 399"/>
                <a:gd name="T78" fmla="*/ 1 w 368"/>
                <a:gd name="T79" fmla="*/ 23 h 399"/>
                <a:gd name="T80" fmla="*/ 4 w 368"/>
                <a:gd name="T81" fmla="*/ 17 h 399"/>
                <a:gd name="T82" fmla="*/ 9 w 368"/>
                <a:gd name="T83" fmla="*/ 12 h 399"/>
                <a:gd name="T84" fmla="*/ 12 w 368"/>
                <a:gd name="T85" fmla="*/ 9 h 399"/>
                <a:gd name="T86" fmla="*/ 12 w 368"/>
                <a:gd name="T87" fmla="*/ 7 h 399"/>
                <a:gd name="T88" fmla="*/ 15 w 368"/>
                <a:gd name="T89" fmla="*/ 7 h 399"/>
                <a:gd name="T90" fmla="*/ 17 w 368"/>
                <a:gd name="T91" fmla="*/ 6 h 399"/>
                <a:gd name="T92" fmla="*/ 17 w 368"/>
                <a:gd name="T93" fmla="*/ 5 h 399"/>
                <a:gd name="T94" fmla="*/ 17 w 368"/>
                <a:gd name="T95" fmla="*/ 4 h 399"/>
                <a:gd name="T96" fmla="*/ 18 w 368"/>
                <a:gd name="T97" fmla="*/ 2 h 399"/>
                <a:gd name="T98" fmla="*/ 21 w 368"/>
                <a:gd name="T99" fmla="*/ 1 h 399"/>
                <a:gd name="T100" fmla="*/ 26 w 368"/>
                <a:gd name="T101" fmla="*/ 2 h 399"/>
                <a:gd name="T102" fmla="*/ 27 w 368"/>
                <a:gd name="T103" fmla="*/ 2 h 399"/>
                <a:gd name="T104" fmla="*/ 27 w 368"/>
                <a:gd name="T105" fmla="*/ 1 h 399"/>
                <a:gd name="T106" fmla="*/ 29 w 368"/>
                <a:gd name="T107" fmla="*/ 1 h 399"/>
                <a:gd name="T108" fmla="*/ 33 w 368"/>
                <a:gd name="T109" fmla="*/ 2 h 399"/>
                <a:gd name="T110" fmla="*/ 34 w 368"/>
                <a:gd name="T111" fmla="*/ 2 h 399"/>
                <a:gd name="T112" fmla="*/ 34 w 368"/>
                <a:gd name="T113" fmla="*/ 1 h 399"/>
                <a:gd name="T114" fmla="*/ 36 w 368"/>
                <a:gd name="T115" fmla="*/ 2 h 399"/>
                <a:gd name="T116" fmla="*/ 40 w 368"/>
                <a:gd name="T117" fmla="*/ 4 h 399"/>
                <a:gd name="T118" fmla="*/ 40 w 368"/>
                <a:gd name="T119" fmla="*/ 5 h 399"/>
                <a:gd name="T120" fmla="*/ 38 w 368"/>
                <a:gd name="T121" fmla="*/ 5 h 399"/>
                <a:gd name="T122" fmla="*/ 38 w 368"/>
                <a:gd name="T123" fmla="*/ 5 h 399"/>
                <a:gd name="T124" fmla="*/ 38 w 368"/>
                <a:gd name="T125" fmla="*/ 6 h 39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68"/>
                <a:gd name="T190" fmla="*/ 0 h 399"/>
                <a:gd name="T191" fmla="*/ 368 w 368"/>
                <a:gd name="T192" fmla="*/ 399 h 39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68" h="399">
                  <a:moveTo>
                    <a:pt x="305" y="46"/>
                  </a:moveTo>
                  <a:lnTo>
                    <a:pt x="303" y="46"/>
                  </a:lnTo>
                  <a:lnTo>
                    <a:pt x="303" y="44"/>
                  </a:lnTo>
                  <a:lnTo>
                    <a:pt x="303" y="43"/>
                  </a:lnTo>
                  <a:lnTo>
                    <a:pt x="303" y="42"/>
                  </a:lnTo>
                  <a:lnTo>
                    <a:pt x="302" y="40"/>
                  </a:lnTo>
                  <a:lnTo>
                    <a:pt x="302" y="39"/>
                  </a:lnTo>
                  <a:lnTo>
                    <a:pt x="302" y="37"/>
                  </a:lnTo>
                  <a:lnTo>
                    <a:pt x="302" y="36"/>
                  </a:lnTo>
                  <a:lnTo>
                    <a:pt x="303" y="36"/>
                  </a:lnTo>
                  <a:lnTo>
                    <a:pt x="303" y="35"/>
                  </a:lnTo>
                  <a:lnTo>
                    <a:pt x="305" y="35"/>
                  </a:lnTo>
                  <a:lnTo>
                    <a:pt x="306" y="33"/>
                  </a:lnTo>
                  <a:lnTo>
                    <a:pt x="309" y="33"/>
                  </a:lnTo>
                  <a:lnTo>
                    <a:pt x="312" y="35"/>
                  </a:lnTo>
                  <a:lnTo>
                    <a:pt x="314" y="35"/>
                  </a:lnTo>
                  <a:lnTo>
                    <a:pt x="317" y="35"/>
                  </a:lnTo>
                  <a:lnTo>
                    <a:pt x="320" y="36"/>
                  </a:lnTo>
                  <a:lnTo>
                    <a:pt x="322" y="36"/>
                  </a:lnTo>
                  <a:lnTo>
                    <a:pt x="325" y="36"/>
                  </a:lnTo>
                  <a:lnTo>
                    <a:pt x="328" y="37"/>
                  </a:lnTo>
                  <a:lnTo>
                    <a:pt x="329" y="42"/>
                  </a:lnTo>
                  <a:lnTo>
                    <a:pt x="331" y="46"/>
                  </a:lnTo>
                  <a:lnTo>
                    <a:pt x="335" y="50"/>
                  </a:lnTo>
                  <a:lnTo>
                    <a:pt x="340" y="53"/>
                  </a:lnTo>
                  <a:lnTo>
                    <a:pt x="346" y="57"/>
                  </a:lnTo>
                  <a:lnTo>
                    <a:pt x="351" y="58"/>
                  </a:lnTo>
                  <a:lnTo>
                    <a:pt x="357" y="59"/>
                  </a:lnTo>
                  <a:lnTo>
                    <a:pt x="361" y="61"/>
                  </a:lnTo>
                  <a:lnTo>
                    <a:pt x="361" y="62"/>
                  </a:lnTo>
                  <a:lnTo>
                    <a:pt x="361" y="63"/>
                  </a:lnTo>
                  <a:lnTo>
                    <a:pt x="361" y="66"/>
                  </a:lnTo>
                  <a:lnTo>
                    <a:pt x="362" y="68"/>
                  </a:lnTo>
                  <a:lnTo>
                    <a:pt x="364" y="69"/>
                  </a:lnTo>
                  <a:lnTo>
                    <a:pt x="365" y="70"/>
                  </a:lnTo>
                  <a:lnTo>
                    <a:pt x="366" y="70"/>
                  </a:lnTo>
                  <a:lnTo>
                    <a:pt x="368" y="70"/>
                  </a:lnTo>
                  <a:lnTo>
                    <a:pt x="368" y="72"/>
                  </a:lnTo>
                  <a:lnTo>
                    <a:pt x="368" y="73"/>
                  </a:lnTo>
                  <a:lnTo>
                    <a:pt x="366" y="74"/>
                  </a:lnTo>
                  <a:lnTo>
                    <a:pt x="366" y="76"/>
                  </a:lnTo>
                  <a:lnTo>
                    <a:pt x="366" y="77"/>
                  </a:lnTo>
                  <a:lnTo>
                    <a:pt x="366" y="79"/>
                  </a:lnTo>
                  <a:lnTo>
                    <a:pt x="366" y="80"/>
                  </a:lnTo>
                  <a:lnTo>
                    <a:pt x="365" y="80"/>
                  </a:lnTo>
                  <a:lnTo>
                    <a:pt x="362" y="80"/>
                  </a:lnTo>
                  <a:lnTo>
                    <a:pt x="361" y="80"/>
                  </a:lnTo>
                  <a:lnTo>
                    <a:pt x="360" y="81"/>
                  </a:lnTo>
                  <a:lnTo>
                    <a:pt x="358" y="83"/>
                  </a:lnTo>
                  <a:lnTo>
                    <a:pt x="357" y="84"/>
                  </a:lnTo>
                  <a:lnTo>
                    <a:pt x="357" y="85"/>
                  </a:lnTo>
                  <a:lnTo>
                    <a:pt x="355" y="87"/>
                  </a:lnTo>
                  <a:lnTo>
                    <a:pt x="353" y="87"/>
                  </a:lnTo>
                  <a:lnTo>
                    <a:pt x="349" y="85"/>
                  </a:lnTo>
                  <a:lnTo>
                    <a:pt x="346" y="85"/>
                  </a:lnTo>
                  <a:lnTo>
                    <a:pt x="343" y="84"/>
                  </a:lnTo>
                  <a:lnTo>
                    <a:pt x="339" y="84"/>
                  </a:lnTo>
                  <a:lnTo>
                    <a:pt x="336" y="84"/>
                  </a:lnTo>
                  <a:lnTo>
                    <a:pt x="332" y="83"/>
                  </a:lnTo>
                  <a:lnTo>
                    <a:pt x="329" y="83"/>
                  </a:lnTo>
                  <a:lnTo>
                    <a:pt x="327" y="87"/>
                  </a:lnTo>
                  <a:lnTo>
                    <a:pt x="322" y="92"/>
                  </a:lnTo>
                  <a:lnTo>
                    <a:pt x="320" y="98"/>
                  </a:lnTo>
                  <a:lnTo>
                    <a:pt x="317" y="102"/>
                  </a:lnTo>
                  <a:lnTo>
                    <a:pt x="314" y="107"/>
                  </a:lnTo>
                  <a:lnTo>
                    <a:pt x="310" y="113"/>
                  </a:lnTo>
                  <a:lnTo>
                    <a:pt x="307" y="118"/>
                  </a:lnTo>
                  <a:lnTo>
                    <a:pt x="305" y="122"/>
                  </a:lnTo>
                  <a:lnTo>
                    <a:pt x="299" y="122"/>
                  </a:lnTo>
                  <a:lnTo>
                    <a:pt x="294" y="121"/>
                  </a:lnTo>
                  <a:lnTo>
                    <a:pt x="288" y="121"/>
                  </a:lnTo>
                  <a:lnTo>
                    <a:pt x="281" y="121"/>
                  </a:lnTo>
                  <a:lnTo>
                    <a:pt x="276" y="121"/>
                  </a:lnTo>
                  <a:lnTo>
                    <a:pt x="270" y="121"/>
                  </a:lnTo>
                  <a:lnTo>
                    <a:pt x="265" y="120"/>
                  </a:lnTo>
                  <a:lnTo>
                    <a:pt x="259" y="120"/>
                  </a:lnTo>
                  <a:lnTo>
                    <a:pt x="259" y="122"/>
                  </a:lnTo>
                  <a:lnTo>
                    <a:pt x="258" y="127"/>
                  </a:lnTo>
                  <a:lnTo>
                    <a:pt x="257" y="132"/>
                  </a:lnTo>
                  <a:lnTo>
                    <a:pt x="254" y="136"/>
                  </a:lnTo>
                  <a:lnTo>
                    <a:pt x="253" y="142"/>
                  </a:lnTo>
                  <a:lnTo>
                    <a:pt x="251" y="146"/>
                  </a:lnTo>
                  <a:lnTo>
                    <a:pt x="250" y="150"/>
                  </a:lnTo>
                  <a:lnTo>
                    <a:pt x="248" y="154"/>
                  </a:lnTo>
                  <a:lnTo>
                    <a:pt x="240" y="158"/>
                  </a:lnTo>
                  <a:lnTo>
                    <a:pt x="231" y="162"/>
                  </a:lnTo>
                  <a:lnTo>
                    <a:pt x="224" y="168"/>
                  </a:lnTo>
                  <a:lnTo>
                    <a:pt x="218" y="173"/>
                  </a:lnTo>
                  <a:lnTo>
                    <a:pt x="211" y="179"/>
                  </a:lnTo>
                  <a:lnTo>
                    <a:pt x="207" y="185"/>
                  </a:lnTo>
                  <a:lnTo>
                    <a:pt x="203" y="192"/>
                  </a:lnTo>
                  <a:lnTo>
                    <a:pt x="200" y="199"/>
                  </a:lnTo>
                  <a:lnTo>
                    <a:pt x="195" y="213"/>
                  </a:lnTo>
                  <a:lnTo>
                    <a:pt x="191" y="229"/>
                  </a:lnTo>
                  <a:lnTo>
                    <a:pt x="187" y="246"/>
                  </a:lnTo>
                  <a:lnTo>
                    <a:pt x="184" y="264"/>
                  </a:lnTo>
                  <a:lnTo>
                    <a:pt x="180" y="269"/>
                  </a:lnTo>
                  <a:lnTo>
                    <a:pt x="169" y="281"/>
                  </a:lnTo>
                  <a:lnTo>
                    <a:pt x="155" y="301"/>
                  </a:lnTo>
                  <a:lnTo>
                    <a:pt x="137" y="324"/>
                  </a:lnTo>
                  <a:lnTo>
                    <a:pt x="118" y="347"/>
                  </a:lnTo>
                  <a:lnTo>
                    <a:pt x="98" y="371"/>
                  </a:lnTo>
                  <a:lnTo>
                    <a:pt x="88" y="380"/>
                  </a:lnTo>
                  <a:lnTo>
                    <a:pt x="78" y="388"/>
                  </a:lnTo>
                  <a:lnTo>
                    <a:pt x="69" y="395"/>
                  </a:lnTo>
                  <a:lnTo>
                    <a:pt x="61" y="399"/>
                  </a:lnTo>
                  <a:lnTo>
                    <a:pt x="61" y="398"/>
                  </a:lnTo>
                  <a:lnTo>
                    <a:pt x="59" y="395"/>
                  </a:lnTo>
                  <a:lnTo>
                    <a:pt x="58" y="392"/>
                  </a:lnTo>
                  <a:lnTo>
                    <a:pt x="56" y="390"/>
                  </a:lnTo>
                  <a:lnTo>
                    <a:pt x="54" y="387"/>
                  </a:lnTo>
                  <a:lnTo>
                    <a:pt x="52" y="384"/>
                  </a:lnTo>
                  <a:lnTo>
                    <a:pt x="51" y="382"/>
                  </a:lnTo>
                  <a:lnTo>
                    <a:pt x="51" y="380"/>
                  </a:lnTo>
                  <a:lnTo>
                    <a:pt x="45" y="382"/>
                  </a:lnTo>
                  <a:lnTo>
                    <a:pt x="39" y="384"/>
                  </a:lnTo>
                  <a:lnTo>
                    <a:pt x="32" y="387"/>
                  </a:lnTo>
                  <a:lnTo>
                    <a:pt x="25" y="388"/>
                  </a:lnTo>
                  <a:lnTo>
                    <a:pt x="18" y="391"/>
                  </a:lnTo>
                  <a:lnTo>
                    <a:pt x="13" y="392"/>
                  </a:lnTo>
                  <a:lnTo>
                    <a:pt x="7" y="395"/>
                  </a:lnTo>
                  <a:lnTo>
                    <a:pt x="3" y="398"/>
                  </a:lnTo>
                  <a:lnTo>
                    <a:pt x="0" y="384"/>
                  </a:lnTo>
                  <a:lnTo>
                    <a:pt x="0" y="369"/>
                  </a:lnTo>
                  <a:lnTo>
                    <a:pt x="2" y="354"/>
                  </a:lnTo>
                  <a:lnTo>
                    <a:pt x="6" y="339"/>
                  </a:lnTo>
                  <a:lnTo>
                    <a:pt x="10" y="324"/>
                  </a:lnTo>
                  <a:lnTo>
                    <a:pt x="14" y="309"/>
                  </a:lnTo>
                  <a:lnTo>
                    <a:pt x="17" y="294"/>
                  </a:lnTo>
                  <a:lnTo>
                    <a:pt x="19" y="279"/>
                  </a:lnTo>
                  <a:lnTo>
                    <a:pt x="18" y="279"/>
                  </a:lnTo>
                  <a:lnTo>
                    <a:pt x="15" y="279"/>
                  </a:lnTo>
                  <a:lnTo>
                    <a:pt x="14" y="279"/>
                  </a:lnTo>
                  <a:lnTo>
                    <a:pt x="13" y="279"/>
                  </a:lnTo>
                  <a:lnTo>
                    <a:pt x="11" y="277"/>
                  </a:lnTo>
                  <a:lnTo>
                    <a:pt x="10" y="277"/>
                  </a:lnTo>
                  <a:lnTo>
                    <a:pt x="7" y="277"/>
                  </a:lnTo>
                  <a:lnTo>
                    <a:pt x="6" y="277"/>
                  </a:lnTo>
                  <a:lnTo>
                    <a:pt x="8" y="266"/>
                  </a:lnTo>
                  <a:lnTo>
                    <a:pt x="11" y="253"/>
                  </a:lnTo>
                  <a:lnTo>
                    <a:pt x="14" y="239"/>
                  </a:lnTo>
                  <a:lnTo>
                    <a:pt x="15" y="224"/>
                  </a:lnTo>
                  <a:lnTo>
                    <a:pt x="17" y="209"/>
                  </a:lnTo>
                  <a:lnTo>
                    <a:pt x="17" y="195"/>
                  </a:lnTo>
                  <a:lnTo>
                    <a:pt x="17" y="190"/>
                  </a:lnTo>
                  <a:lnTo>
                    <a:pt x="15" y="184"/>
                  </a:lnTo>
                  <a:lnTo>
                    <a:pt x="13" y="179"/>
                  </a:lnTo>
                  <a:lnTo>
                    <a:pt x="11" y="175"/>
                  </a:lnTo>
                  <a:lnTo>
                    <a:pt x="24" y="155"/>
                  </a:lnTo>
                  <a:lnTo>
                    <a:pt x="32" y="142"/>
                  </a:lnTo>
                  <a:lnTo>
                    <a:pt x="37" y="131"/>
                  </a:lnTo>
                  <a:lnTo>
                    <a:pt x="43" y="122"/>
                  </a:lnTo>
                  <a:lnTo>
                    <a:pt x="48" y="114"/>
                  </a:lnTo>
                  <a:lnTo>
                    <a:pt x="58" y="105"/>
                  </a:lnTo>
                  <a:lnTo>
                    <a:pt x="73" y="95"/>
                  </a:lnTo>
                  <a:lnTo>
                    <a:pt x="95" y="81"/>
                  </a:lnTo>
                  <a:lnTo>
                    <a:pt x="96" y="77"/>
                  </a:lnTo>
                  <a:lnTo>
                    <a:pt x="96" y="73"/>
                  </a:lnTo>
                  <a:lnTo>
                    <a:pt x="98" y="69"/>
                  </a:lnTo>
                  <a:lnTo>
                    <a:pt x="98" y="66"/>
                  </a:lnTo>
                  <a:lnTo>
                    <a:pt x="99" y="62"/>
                  </a:lnTo>
                  <a:lnTo>
                    <a:pt x="99" y="58"/>
                  </a:lnTo>
                  <a:lnTo>
                    <a:pt x="100" y="54"/>
                  </a:lnTo>
                  <a:lnTo>
                    <a:pt x="100" y="51"/>
                  </a:lnTo>
                  <a:lnTo>
                    <a:pt x="110" y="51"/>
                  </a:lnTo>
                  <a:lnTo>
                    <a:pt x="117" y="51"/>
                  </a:lnTo>
                  <a:lnTo>
                    <a:pt x="122" y="50"/>
                  </a:lnTo>
                  <a:lnTo>
                    <a:pt x="126" y="50"/>
                  </a:lnTo>
                  <a:lnTo>
                    <a:pt x="130" y="48"/>
                  </a:lnTo>
                  <a:lnTo>
                    <a:pt x="133" y="46"/>
                  </a:lnTo>
                  <a:lnTo>
                    <a:pt x="137" y="43"/>
                  </a:lnTo>
                  <a:lnTo>
                    <a:pt x="143" y="40"/>
                  </a:lnTo>
                  <a:lnTo>
                    <a:pt x="143" y="39"/>
                  </a:lnTo>
                  <a:lnTo>
                    <a:pt x="143" y="36"/>
                  </a:lnTo>
                  <a:lnTo>
                    <a:pt x="143" y="33"/>
                  </a:lnTo>
                  <a:lnTo>
                    <a:pt x="141" y="32"/>
                  </a:lnTo>
                  <a:lnTo>
                    <a:pt x="141" y="29"/>
                  </a:lnTo>
                  <a:lnTo>
                    <a:pt x="140" y="28"/>
                  </a:lnTo>
                  <a:lnTo>
                    <a:pt x="139" y="26"/>
                  </a:lnTo>
                  <a:lnTo>
                    <a:pt x="136" y="25"/>
                  </a:lnTo>
                  <a:lnTo>
                    <a:pt x="140" y="20"/>
                  </a:lnTo>
                  <a:lnTo>
                    <a:pt x="143" y="15"/>
                  </a:lnTo>
                  <a:lnTo>
                    <a:pt x="147" y="11"/>
                  </a:lnTo>
                  <a:lnTo>
                    <a:pt x="151" y="9"/>
                  </a:lnTo>
                  <a:lnTo>
                    <a:pt x="157" y="7"/>
                  </a:lnTo>
                  <a:lnTo>
                    <a:pt x="162" y="7"/>
                  </a:lnTo>
                  <a:lnTo>
                    <a:pt x="168" y="6"/>
                  </a:lnTo>
                  <a:lnTo>
                    <a:pt x="173" y="7"/>
                  </a:lnTo>
                  <a:lnTo>
                    <a:pt x="184" y="9"/>
                  </a:lnTo>
                  <a:lnTo>
                    <a:pt x="198" y="11"/>
                  </a:lnTo>
                  <a:lnTo>
                    <a:pt x="210" y="15"/>
                  </a:lnTo>
                  <a:lnTo>
                    <a:pt x="224" y="18"/>
                  </a:lnTo>
                  <a:lnTo>
                    <a:pt x="222" y="17"/>
                  </a:lnTo>
                  <a:lnTo>
                    <a:pt x="221" y="14"/>
                  </a:lnTo>
                  <a:lnTo>
                    <a:pt x="220" y="13"/>
                  </a:lnTo>
                  <a:lnTo>
                    <a:pt x="218" y="10"/>
                  </a:lnTo>
                  <a:lnTo>
                    <a:pt x="218" y="7"/>
                  </a:lnTo>
                  <a:lnTo>
                    <a:pt x="217" y="6"/>
                  </a:lnTo>
                  <a:lnTo>
                    <a:pt x="217" y="3"/>
                  </a:lnTo>
                  <a:lnTo>
                    <a:pt x="225" y="5"/>
                  </a:lnTo>
                  <a:lnTo>
                    <a:pt x="232" y="6"/>
                  </a:lnTo>
                  <a:lnTo>
                    <a:pt x="240" y="7"/>
                  </a:lnTo>
                  <a:lnTo>
                    <a:pt x="248" y="9"/>
                  </a:lnTo>
                  <a:lnTo>
                    <a:pt x="255" y="10"/>
                  </a:lnTo>
                  <a:lnTo>
                    <a:pt x="264" y="11"/>
                  </a:lnTo>
                  <a:lnTo>
                    <a:pt x="270" y="13"/>
                  </a:lnTo>
                  <a:lnTo>
                    <a:pt x="279" y="14"/>
                  </a:lnTo>
                  <a:lnTo>
                    <a:pt x="279" y="13"/>
                  </a:lnTo>
                  <a:lnTo>
                    <a:pt x="279" y="11"/>
                  </a:lnTo>
                  <a:lnTo>
                    <a:pt x="277" y="10"/>
                  </a:lnTo>
                  <a:lnTo>
                    <a:pt x="277" y="7"/>
                  </a:lnTo>
                  <a:lnTo>
                    <a:pt x="277" y="6"/>
                  </a:lnTo>
                  <a:lnTo>
                    <a:pt x="276" y="5"/>
                  </a:lnTo>
                  <a:lnTo>
                    <a:pt x="276" y="2"/>
                  </a:lnTo>
                  <a:lnTo>
                    <a:pt x="276" y="0"/>
                  </a:lnTo>
                  <a:lnTo>
                    <a:pt x="283" y="2"/>
                  </a:lnTo>
                  <a:lnTo>
                    <a:pt x="290" y="6"/>
                  </a:lnTo>
                  <a:lnTo>
                    <a:pt x="296" y="9"/>
                  </a:lnTo>
                  <a:lnTo>
                    <a:pt x="303" y="13"/>
                  </a:lnTo>
                  <a:lnTo>
                    <a:pt x="310" y="18"/>
                  </a:lnTo>
                  <a:lnTo>
                    <a:pt x="317" y="24"/>
                  </a:lnTo>
                  <a:lnTo>
                    <a:pt x="322" y="28"/>
                  </a:lnTo>
                  <a:lnTo>
                    <a:pt x="329" y="32"/>
                  </a:lnTo>
                  <a:lnTo>
                    <a:pt x="327" y="32"/>
                  </a:lnTo>
                  <a:lnTo>
                    <a:pt x="324" y="33"/>
                  </a:lnTo>
                  <a:lnTo>
                    <a:pt x="321" y="35"/>
                  </a:lnTo>
                  <a:lnTo>
                    <a:pt x="317" y="35"/>
                  </a:lnTo>
                  <a:lnTo>
                    <a:pt x="314" y="36"/>
                  </a:lnTo>
                  <a:lnTo>
                    <a:pt x="310" y="37"/>
                  </a:lnTo>
                  <a:lnTo>
                    <a:pt x="307" y="37"/>
                  </a:lnTo>
                  <a:lnTo>
                    <a:pt x="306" y="37"/>
                  </a:lnTo>
                  <a:lnTo>
                    <a:pt x="306" y="39"/>
                  </a:lnTo>
                  <a:lnTo>
                    <a:pt x="306" y="40"/>
                  </a:lnTo>
                  <a:lnTo>
                    <a:pt x="305" y="40"/>
                  </a:lnTo>
                  <a:lnTo>
                    <a:pt x="305" y="42"/>
                  </a:lnTo>
                  <a:lnTo>
                    <a:pt x="305" y="43"/>
                  </a:lnTo>
                  <a:lnTo>
                    <a:pt x="305" y="44"/>
                  </a:lnTo>
                  <a:lnTo>
                    <a:pt x="305" y="46"/>
                  </a:lnTo>
                  <a:close/>
                </a:path>
              </a:pathLst>
            </a:custGeom>
            <a:solidFill>
              <a:srgbClr val="8C7A6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9" name="Freeform 152"/>
            <p:cNvSpPr>
              <a:spLocks/>
            </p:cNvSpPr>
            <p:nvPr/>
          </p:nvSpPr>
          <p:spPr bwMode="auto">
            <a:xfrm>
              <a:off x="599" y="3347"/>
              <a:ext cx="156" cy="168"/>
            </a:xfrm>
            <a:custGeom>
              <a:avLst/>
              <a:gdLst>
                <a:gd name="T0" fmla="*/ 32 w 311"/>
                <a:gd name="T1" fmla="*/ 4 h 338"/>
                <a:gd name="T2" fmla="*/ 32 w 311"/>
                <a:gd name="T3" fmla="*/ 4 h 338"/>
                <a:gd name="T4" fmla="*/ 32 w 311"/>
                <a:gd name="T5" fmla="*/ 3 h 338"/>
                <a:gd name="T6" fmla="*/ 33 w 311"/>
                <a:gd name="T7" fmla="*/ 3 h 338"/>
                <a:gd name="T8" fmla="*/ 34 w 311"/>
                <a:gd name="T9" fmla="*/ 3 h 338"/>
                <a:gd name="T10" fmla="*/ 35 w 311"/>
                <a:gd name="T11" fmla="*/ 3 h 338"/>
                <a:gd name="T12" fmla="*/ 36 w 311"/>
                <a:gd name="T13" fmla="*/ 5 h 338"/>
                <a:gd name="T14" fmla="*/ 38 w 311"/>
                <a:gd name="T15" fmla="*/ 6 h 338"/>
                <a:gd name="T16" fmla="*/ 39 w 311"/>
                <a:gd name="T17" fmla="*/ 6 h 338"/>
                <a:gd name="T18" fmla="*/ 39 w 311"/>
                <a:gd name="T19" fmla="*/ 7 h 338"/>
                <a:gd name="T20" fmla="*/ 39 w 311"/>
                <a:gd name="T21" fmla="*/ 7 h 338"/>
                <a:gd name="T22" fmla="*/ 39 w 311"/>
                <a:gd name="T23" fmla="*/ 7 h 338"/>
                <a:gd name="T24" fmla="*/ 39 w 311"/>
                <a:gd name="T25" fmla="*/ 8 h 338"/>
                <a:gd name="T26" fmla="*/ 39 w 311"/>
                <a:gd name="T27" fmla="*/ 8 h 338"/>
                <a:gd name="T28" fmla="*/ 39 w 311"/>
                <a:gd name="T29" fmla="*/ 8 h 338"/>
                <a:gd name="T30" fmla="*/ 38 w 311"/>
                <a:gd name="T31" fmla="*/ 9 h 338"/>
                <a:gd name="T32" fmla="*/ 37 w 311"/>
                <a:gd name="T33" fmla="*/ 9 h 338"/>
                <a:gd name="T34" fmla="*/ 36 w 311"/>
                <a:gd name="T35" fmla="*/ 8 h 338"/>
                <a:gd name="T36" fmla="*/ 34 w 311"/>
                <a:gd name="T37" fmla="*/ 10 h 338"/>
                <a:gd name="T38" fmla="*/ 33 w 311"/>
                <a:gd name="T39" fmla="*/ 12 h 338"/>
                <a:gd name="T40" fmla="*/ 31 w 311"/>
                <a:gd name="T41" fmla="*/ 12 h 338"/>
                <a:gd name="T42" fmla="*/ 28 w 311"/>
                <a:gd name="T43" fmla="*/ 12 h 338"/>
                <a:gd name="T44" fmla="*/ 27 w 311"/>
                <a:gd name="T45" fmla="*/ 13 h 338"/>
                <a:gd name="T46" fmla="*/ 27 w 311"/>
                <a:gd name="T47" fmla="*/ 15 h 338"/>
                <a:gd name="T48" fmla="*/ 24 w 311"/>
                <a:gd name="T49" fmla="*/ 17 h 338"/>
                <a:gd name="T50" fmla="*/ 21 w 311"/>
                <a:gd name="T51" fmla="*/ 22 h 338"/>
                <a:gd name="T52" fmla="*/ 19 w 311"/>
                <a:gd name="T53" fmla="*/ 28 h 338"/>
                <a:gd name="T54" fmla="*/ 13 w 311"/>
                <a:gd name="T55" fmla="*/ 36 h 338"/>
                <a:gd name="T56" fmla="*/ 8 w 311"/>
                <a:gd name="T57" fmla="*/ 41 h 338"/>
                <a:gd name="T58" fmla="*/ 7 w 311"/>
                <a:gd name="T59" fmla="*/ 41 h 338"/>
                <a:gd name="T60" fmla="*/ 6 w 311"/>
                <a:gd name="T61" fmla="*/ 40 h 338"/>
                <a:gd name="T62" fmla="*/ 4 w 311"/>
                <a:gd name="T63" fmla="*/ 40 h 338"/>
                <a:gd name="T64" fmla="*/ 1 w 311"/>
                <a:gd name="T65" fmla="*/ 41 h 338"/>
                <a:gd name="T66" fmla="*/ 1 w 311"/>
                <a:gd name="T67" fmla="*/ 37 h 338"/>
                <a:gd name="T68" fmla="*/ 2 w 311"/>
                <a:gd name="T69" fmla="*/ 30 h 338"/>
                <a:gd name="T70" fmla="*/ 2 w 311"/>
                <a:gd name="T71" fmla="*/ 29 h 338"/>
                <a:gd name="T72" fmla="*/ 1 w 311"/>
                <a:gd name="T73" fmla="*/ 29 h 338"/>
                <a:gd name="T74" fmla="*/ 2 w 311"/>
                <a:gd name="T75" fmla="*/ 25 h 338"/>
                <a:gd name="T76" fmla="*/ 2 w 311"/>
                <a:gd name="T77" fmla="*/ 19 h 338"/>
                <a:gd name="T78" fmla="*/ 4 w 311"/>
                <a:gd name="T79" fmla="*/ 13 h 338"/>
                <a:gd name="T80" fmla="*/ 8 w 311"/>
                <a:gd name="T81" fmla="*/ 10 h 338"/>
                <a:gd name="T82" fmla="*/ 11 w 311"/>
                <a:gd name="T83" fmla="*/ 7 h 338"/>
                <a:gd name="T84" fmla="*/ 11 w 311"/>
                <a:gd name="T85" fmla="*/ 5 h 338"/>
                <a:gd name="T86" fmla="*/ 13 w 311"/>
                <a:gd name="T87" fmla="*/ 5 h 338"/>
                <a:gd name="T88" fmla="*/ 15 w 311"/>
                <a:gd name="T89" fmla="*/ 4 h 338"/>
                <a:gd name="T90" fmla="*/ 15 w 311"/>
                <a:gd name="T91" fmla="*/ 3 h 338"/>
                <a:gd name="T92" fmla="*/ 15 w 311"/>
                <a:gd name="T93" fmla="*/ 2 h 338"/>
                <a:gd name="T94" fmla="*/ 16 w 311"/>
                <a:gd name="T95" fmla="*/ 1 h 338"/>
                <a:gd name="T96" fmla="*/ 20 w 311"/>
                <a:gd name="T97" fmla="*/ 0 h 338"/>
                <a:gd name="T98" fmla="*/ 24 w 311"/>
                <a:gd name="T99" fmla="*/ 1 h 338"/>
                <a:gd name="T100" fmla="*/ 24 w 311"/>
                <a:gd name="T101" fmla="*/ 1 h 338"/>
                <a:gd name="T102" fmla="*/ 24 w 311"/>
                <a:gd name="T103" fmla="*/ 0 h 338"/>
                <a:gd name="T104" fmla="*/ 27 w 311"/>
                <a:gd name="T105" fmla="*/ 1 h 338"/>
                <a:gd name="T106" fmla="*/ 30 w 311"/>
                <a:gd name="T107" fmla="*/ 1 h 338"/>
                <a:gd name="T108" fmla="*/ 30 w 311"/>
                <a:gd name="T109" fmla="*/ 0 h 338"/>
                <a:gd name="T110" fmla="*/ 30 w 311"/>
                <a:gd name="T111" fmla="*/ 0 h 338"/>
                <a:gd name="T112" fmla="*/ 33 w 311"/>
                <a:gd name="T113" fmla="*/ 1 h 338"/>
                <a:gd name="T114" fmla="*/ 35 w 311"/>
                <a:gd name="T115" fmla="*/ 3 h 338"/>
                <a:gd name="T116" fmla="*/ 34 w 311"/>
                <a:gd name="T117" fmla="*/ 3 h 338"/>
                <a:gd name="T118" fmla="*/ 33 w 311"/>
                <a:gd name="T119" fmla="*/ 4 h 338"/>
                <a:gd name="T120" fmla="*/ 33 w 311"/>
                <a:gd name="T121" fmla="*/ 4 h 3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11"/>
                <a:gd name="T184" fmla="*/ 0 h 338"/>
                <a:gd name="T185" fmla="*/ 311 w 311"/>
                <a:gd name="T186" fmla="*/ 338 h 33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11" h="338">
                  <a:moveTo>
                    <a:pt x="257" y="39"/>
                  </a:moveTo>
                  <a:lnTo>
                    <a:pt x="257" y="37"/>
                  </a:lnTo>
                  <a:lnTo>
                    <a:pt x="256" y="37"/>
                  </a:lnTo>
                  <a:lnTo>
                    <a:pt x="256" y="36"/>
                  </a:lnTo>
                  <a:lnTo>
                    <a:pt x="256" y="35"/>
                  </a:lnTo>
                  <a:lnTo>
                    <a:pt x="256" y="33"/>
                  </a:lnTo>
                  <a:lnTo>
                    <a:pt x="255" y="32"/>
                  </a:lnTo>
                  <a:lnTo>
                    <a:pt x="255" y="30"/>
                  </a:lnTo>
                  <a:lnTo>
                    <a:pt x="256" y="30"/>
                  </a:lnTo>
                  <a:lnTo>
                    <a:pt x="256" y="29"/>
                  </a:lnTo>
                  <a:lnTo>
                    <a:pt x="257" y="29"/>
                  </a:lnTo>
                  <a:lnTo>
                    <a:pt x="259" y="29"/>
                  </a:lnTo>
                  <a:lnTo>
                    <a:pt x="259" y="28"/>
                  </a:lnTo>
                  <a:lnTo>
                    <a:pt x="262" y="28"/>
                  </a:lnTo>
                  <a:lnTo>
                    <a:pt x="264" y="29"/>
                  </a:lnTo>
                  <a:lnTo>
                    <a:pt x="266" y="29"/>
                  </a:lnTo>
                  <a:lnTo>
                    <a:pt x="268" y="29"/>
                  </a:lnTo>
                  <a:lnTo>
                    <a:pt x="271" y="30"/>
                  </a:lnTo>
                  <a:lnTo>
                    <a:pt x="273" y="30"/>
                  </a:lnTo>
                  <a:lnTo>
                    <a:pt x="275" y="30"/>
                  </a:lnTo>
                  <a:lnTo>
                    <a:pt x="278" y="30"/>
                  </a:lnTo>
                  <a:lnTo>
                    <a:pt x="278" y="35"/>
                  </a:lnTo>
                  <a:lnTo>
                    <a:pt x="281" y="39"/>
                  </a:lnTo>
                  <a:lnTo>
                    <a:pt x="284" y="41"/>
                  </a:lnTo>
                  <a:lnTo>
                    <a:pt x="288" y="44"/>
                  </a:lnTo>
                  <a:lnTo>
                    <a:pt x="292" y="47"/>
                  </a:lnTo>
                  <a:lnTo>
                    <a:pt x="297" y="48"/>
                  </a:lnTo>
                  <a:lnTo>
                    <a:pt x="301" y="50"/>
                  </a:lnTo>
                  <a:lnTo>
                    <a:pt x="304" y="51"/>
                  </a:lnTo>
                  <a:lnTo>
                    <a:pt x="304" y="52"/>
                  </a:lnTo>
                  <a:lnTo>
                    <a:pt x="305" y="54"/>
                  </a:lnTo>
                  <a:lnTo>
                    <a:pt x="305" y="55"/>
                  </a:lnTo>
                  <a:lnTo>
                    <a:pt x="305" y="56"/>
                  </a:lnTo>
                  <a:lnTo>
                    <a:pt x="307" y="58"/>
                  </a:lnTo>
                  <a:lnTo>
                    <a:pt x="308" y="59"/>
                  </a:lnTo>
                  <a:lnTo>
                    <a:pt x="310" y="59"/>
                  </a:lnTo>
                  <a:lnTo>
                    <a:pt x="311" y="59"/>
                  </a:lnTo>
                  <a:lnTo>
                    <a:pt x="311" y="61"/>
                  </a:lnTo>
                  <a:lnTo>
                    <a:pt x="311" y="62"/>
                  </a:lnTo>
                  <a:lnTo>
                    <a:pt x="310" y="63"/>
                  </a:lnTo>
                  <a:lnTo>
                    <a:pt x="310" y="65"/>
                  </a:lnTo>
                  <a:lnTo>
                    <a:pt x="310" y="66"/>
                  </a:lnTo>
                  <a:lnTo>
                    <a:pt x="310" y="67"/>
                  </a:lnTo>
                  <a:lnTo>
                    <a:pt x="308" y="67"/>
                  </a:lnTo>
                  <a:lnTo>
                    <a:pt x="307" y="67"/>
                  </a:lnTo>
                  <a:lnTo>
                    <a:pt x="305" y="67"/>
                  </a:lnTo>
                  <a:lnTo>
                    <a:pt x="304" y="69"/>
                  </a:lnTo>
                  <a:lnTo>
                    <a:pt x="303" y="70"/>
                  </a:lnTo>
                  <a:lnTo>
                    <a:pt x="301" y="70"/>
                  </a:lnTo>
                  <a:lnTo>
                    <a:pt x="301" y="72"/>
                  </a:lnTo>
                  <a:lnTo>
                    <a:pt x="301" y="73"/>
                  </a:lnTo>
                  <a:lnTo>
                    <a:pt x="299" y="73"/>
                  </a:lnTo>
                  <a:lnTo>
                    <a:pt x="296" y="73"/>
                  </a:lnTo>
                  <a:lnTo>
                    <a:pt x="293" y="72"/>
                  </a:lnTo>
                  <a:lnTo>
                    <a:pt x="289" y="72"/>
                  </a:lnTo>
                  <a:lnTo>
                    <a:pt x="286" y="70"/>
                  </a:lnTo>
                  <a:lnTo>
                    <a:pt x="284" y="70"/>
                  </a:lnTo>
                  <a:lnTo>
                    <a:pt x="281" y="70"/>
                  </a:lnTo>
                  <a:lnTo>
                    <a:pt x="278" y="69"/>
                  </a:lnTo>
                  <a:lnTo>
                    <a:pt x="275" y="73"/>
                  </a:lnTo>
                  <a:lnTo>
                    <a:pt x="273" y="78"/>
                  </a:lnTo>
                  <a:lnTo>
                    <a:pt x="271" y="83"/>
                  </a:lnTo>
                  <a:lnTo>
                    <a:pt x="268" y="87"/>
                  </a:lnTo>
                  <a:lnTo>
                    <a:pt x="266" y="91"/>
                  </a:lnTo>
                  <a:lnTo>
                    <a:pt x="263" y="95"/>
                  </a:lnTo>
                  <a:lnTo>
                    <a:pt x="260" y="99"/>
                  </a:lnTo>
                  <a:lnTo>
                    <a:pt x="257" y="103"/>
                  </a:lnTo>
                  <a:lnTo>
                    <a:pt x="253" y="103"/>
                  </a:lnTo>
                  <a:lnTo>
                    <a:pt x="248" y="103"/>
                  </a:lnTo>
                  <a:lnTo>
                    <a:pt x="244" y="102"/>
                  </a:lnTo>
                  <a:lnTo>
                    <a:pt x="238" y="102"/>
                  </a:lnTo>
                  <a:lnTo>
                    <a:pt x="233" y="102"/>
                  </a:lnTo>
                  <a:lnTo>
                    <a:pt x="229" y="102"/>
                  </a:lnTo>
                  <a:lnTo>
                    <a:pt x="223" y="102"/>
                  </a:lnTo>
                  <a:lnTo>
                    <a:pt x="219" y="100"/>
                  </a:lnTo>
                  <a:lnTo>
                    <a:pt x="219" y="104"/>
                  </a:lnTo>
                  <a:lnTo>
                    <a:pt x="218" y="107"/>
                  </a:lnTo>
                  <a:lnTo>
                    <a:pt x="216" y="111"/>
                  </a:lnTo>
                  <a:lnTo>
                    <a:pt x="215" y="115"/>
                  </a:lnTo>
                  <a:lnTo>
                    <a:pt x="214" y="120"/>
                  </a:lnTo>
                  <a:lnTo>
                    <a:pt x="212" y="124"/>
                  </a:lnTo>
                  <a:lnTo>
                    <a:pt x="211" y="126"/>
                  </a:lnTo>
                  <a:lnTo>
                    <a:pt x="211" y="129"/>
                  </a:lnTo>
                  <a:lnTo>
                    <a:pt x="203" y="133"/>
                  </a:lnTo>
                  <a:lnTo>
                    <a:pt x="196" y="137"/>
                  </a:lnTo>
                  <a:lnTo>
                    <a:pt x="189" y="141"/>
                  </a:lnTo>
                  <a:lnTo>
                    <a:pt x="183" y="147"/>
                  </a:lnTo>
                  <a:lnTo>
                    <a:pt x="175" y="157"/>
                  </a:lnTo>
                  <a:lnTo>
                    <a:pt x="168" y="168"/>
                  </a:lnTo>
                  <a:lnTo>
                    <a:pt x="164" y="180"/>
                  </a:lnTo>
                  <a:lnTo>
                    <a:pt x="161" y="194"/>
                  </a:lnTo>
                  <a:lnTo>
                    <a:pt x="159" y="209"/>
                  </a:lnTo>
                  <a:lnTo>
                    <a:pt x="156" y="222"/>
                  </a:lnTo>
                  <a:lnTo>
                    <a:pt x="152" y="226"/>
                  </a:lnTo>
                  <a:lnTo>
                    <a:pt x="144" y="239"/>
                  </a:lnTo>
                  <a:lnTo>
                    <a:pt x="131" y="255"/>
                  </a:lnTo>
                  <a:lnTo>
                    <a:pt x="116" y="274"/>
                  </a:lnTo>
                  <a:lnTo>
                    <a:pt x="100" y="294"/>
                  </a:lnTo>
                  <a:lnTo>
                    <a:pt x="83" y="313"/>
                  </a:lnTo>
                  <a:lnTo>
                    <a:pt x="74" y="321"/>
                  </a:lnTo>
                  <a:lnTo>
                    <a:pt x="67" y="328"/>
                  </a:lnTo>
                  <a:lnTo>
                    <a:pt x="59" y="333"/>
                  </a:lnTo>
                  <a:lnTo>
                    <a:pt x="52" y="338"/>
                  </a:lnTo>
                  <a:lnTo>
                    <a:pt x="50" y="336"/>
                  </a:lnTo>
                  <a:lnTo>
                    <a:pt x="50" y="335"/>
                  </a:lnTo>
                  <a:lnTo>
                    <a:pt x="49" y="332"/>
                  </a:lnTo>
                  <a:lnTo>
                    <a:pt x="46" y="329"/>
                  </a:lnTo>
                  <a:lnTo>
                    <a:pt x="45" y="327"/>
                  </a:lnTo>
                  <a:lnTo>
                    <a:pt x="44" y="325"/>
                  </a:lnTo>
                  <a:lnTo>
                    <a:pt x="44" y="322"/>
                  </a:lnTo>
                  <a:lnTo>
                    <a:pt x="42" y="321"/>
                  </a:lnTo>
                  <a:lnTo>
                    <a:pt x="38" y="324"/>
                  </a:lnTo>
                  <a:lnTo>
                    <a:pt x="33" y="325"/>
                  </a:lnTo>
                  <a:lnTo>
                    <a:pt x="27" y="327"/>
                  </a:lnTo>
                  <a:lnTo>
                    <a:pt x="20" y="329"/>
                  </a:lnTo>
                  <a:lnTo>
                    <a:pt x="15" y="331"/>
                  </a:lnTo>
                  <a:lnTo>
                    <a:pt x="11" y="332"/>
                  </a:lnTo>
                  <a:lnTo>
                    <a:pt x="5" y="335"/>
                  </a:lnTo>
                  <a:lnTo>
                    <a:pt x="2" y="336"/>
                  </a:lnTo>
                  <a:lnTo>
                    <a:pt x="0" y="325"/>
                  </a:lnTo>
                  <a:lnTo>
                    <a:pt x="0" y="313"/>
                  </a:lnTo>
                  <a:lnTo>
                    <a:pt x="1" y="299"/>
                  </a:lnTo>
                  <a:lnTo>
                    <a:pt x="4" y="287"/>
                  </a:lnTo>
                  <a:lnTo>
                    <a:pt x="8" y="274"/>
                  </a:lnTo>
                  <a:lnTo>
                    <a:pt x="12" y="262"/>
                  </a:lnTo>
                  <a:lnTo>
                    <a:pt x="15" y="248"/>
                  </a:lnTo>
                  <a:lnTo>
                    <a:pt x="16" y="236"/>
                  </a:lnTo>
                  <a:lnTo>
                    <a:pt x="15" y="236"/>
                  </a:lnTo>
                  <a:lnTo>
                    <a:pt x="13" y="236"/>
                  </a:lnTo>
                  <a:lnTo>
                    <a:pt x="12" y="236"/>
                  </a:lnTo>
                  <a:lnTo>
                    <a:pt x="11" y="235"/>
                  </a:lnTo>
                  <a:lnTo>
                    <a:pt x="9" y="235"/>
                  </a:lnTo>
                  <a:lnTo>
                    <a:pt x="8" y="235"/>
                  </a:lnTo>
                  <a:lnTo>
                    <a:pt x="6" y="235"/>
                  </a:lnTo>
                  <a:lnTo>
                    <a:pt x="5" y="235"/>
                  </a:lnTo>
                  <a:lnTo>
                    <a:pt x="6" y="225"/>
                  </a:lnTo>
                  <a:lnTo>
                    <a:pt x="9" y="214"/>
                  </a:lnTo>
                  <a:lnTo>
                    <a:pt x="11" y="202"/>
                  </a:lnTo>
                  <a:lnTo>
                    <a:pt x="13" y="189"/>
                  </a:lnTo>
                  <a:lnTo>
                    <a:pt x="13" y="177"/>
                  </a:lnTo>
                  <a:lnTo>
                    <a:pt x="13" y="165"/>
                  </a:lnTo>
                  <a:lnTo>
                    <a:pt x="12" y="155"/>
                  </a:lnTo>
                  <a:lnTo>
                    <a:pt x="9" y="147"/>
                  </a:lnTo>
                  <a:lnTo>
                    <a:pt x="19" y="132"/>
                  </a:lnTo>
                  <a:lnTo>
                    <a:pt x="27" y="120"/>
                  </a:lnTo>
                  <a:lnTo>
                    <a:pt x="31" y="111"/>
                  </a:lnTo>
                  <a:lnTo>
                    <a:pt x="35" y="103"/>
                  </a:lnTo>
                  <a:lnTo>
                    <a:pt x="41" y="96"/>
                  </a:lnTo>
                  <a:lnTo>
                    <a:pt x="49" y="89"/>
                  </a:lnTo>
                  <a:lnTo>
                    <a:pt x="61" y="80"/>
                  </a:lnTo>
                  <a:lnTo>
                    <a:pt x="81" y="69"/>
                  </a:lnTo>
                  <a:lnTo>
                    <a:pt x="81" y="65"/>
                  </a:lnTo>
                  <a:lnTo>
                    <a:pt x="82" y="62"/>
                  </a:lnTo>
                  <a:lnTo>
                    <a:pt x="82" y="59"/>
                  </a:lnTo>
                  <a:lnTo>
                    <a:pt x="82" y="55"/>
                  </a:lnTo>
                  <a:lnTo>
                    <a:pt x="83" y="52"/>
                  </a:lnTo>
                  <a:lnTo>
                    <a:pt x="83" y="48"/>
                  </a:lnTo>
                  <a:lnTo>
                    <a:pt x="85" y="46"/>
                  </a:lnTo>
                  <a:lnTo>
                    <a:pt x="85" y="43"/>
                  </a:lnTo>
                  <a:lnTo>
                    <a:pt x="93" y="43"/>
                  </a:lnTo>
                  <a:lnTo>
                    <a:pt x="98" y="43"/>
                  </a:lnTo>
                  <a:lnTo>
                    <a:pt x="102" y="43"/>
                  </a:lnTo>
                  <a:lnTo>
                    <a:pt x="107" y="41"/>
                  </a:lnTo>
                  <a:lnTo>
                    <a:pt x="109" y="40"/>
                  </a:lnTo>
                  <a:lnTo>
                    <a:pt x="113" y="39"/>
                  </a:lnTo>
                  <a:lnTo>
                    <a:pt x="116" y="36"/>
                  </a:lnTo>
                  <a:lnTo>
                    <a:pt x="120" y="33"/>
                  </a:lnTo>
                  <a:lnTo>
                    <a:pt x="120" y="32"/>
                  </a:lnTo>
                  <a:lnTo>
                    <a:pt x="120" y="30"/>
                  </a:lnTo>
                  <a:lnTo>
                    <a:pt x="120" y="28"/>
                  </a:lnTo>
                  <a:lnTo>
                    <a:pt x="120" y="26"/>
                  </a:lnTo>
                  <a:lnTo>
                    <a:pt x="119" y="25"/>
                  </a:lnTo>
                  <a:lnTo>
                    <a:pt x="118" y="22"/>
                  </a:lnTo>
                  <a:lnTo>
                    <a:pt x="116" y="22"/>
                  </a:lnTo>
                  <a:lnTo>
                    <a:pt x="115" y="21"/>
                  </a:lnTo>
                  <a:lnTo>
                    <a:pt x="118" y="17"/>
                  </a:lnTo>
                  <a:lnTo>
                    <a:pt x="120" y="13"/>
                  </a:lnTo>
                  <a:lnTo>
                    <a:pt x="124" y="10"/>
                  </a:lnTo>
                  <a:lnTo>
                    <a:pt x="129" y="7"/>
                  </a:lnTo>
                  <a:lnTo>
                    <a:pt x="137" y="6"/>
                  </a:lnTo>
                  <a:lnTo>
                    <a:pt x="146" y="6"/>
                  </a:lnTo>
                  <a:lnTo>
                    <a:pt x="156" y="7"/>
                  </a:lnTo>
                  <a:lnTo>
                    <a:pt x="167" y="10"/>
                  </a:lnTo>
                  <a:lnTo>
                    <a:pt x="178" y="13"/>
                  </a:lnTo>
                  <a:lnTo>
                    <a:pt x="189" y="15"/>
                  </a:lnTo>
                  <a:lnTo>
                    <a:pt x="188" y="14"/>
                  </a:lnTo>
                  <a:lnTo>
                    <a:pt x="188" y="13"/>
                  </a:lnTo>
                  <a:lnTo>
                    <a:pt x="186" y="10"/>
                  </a:lnTo>
                  <a:lnTo>
                    <a:pt x="185" y="8"/>
                  </a:lnTo>
                  <a:lnTo>
                    <a:pt x="183" y="6"/>
                  </a:lnTo>
                  <a:lnTo>
                    <a:pt x="183" y="4"/>
                  </a:lnTo>
                  <a:lnTo>
                    <a:pt x="183" y="3"/>
                  </a:lnTo>
                  <a:lnTo>
                    <a:pt x="190" y="4"/>
                  </a:lnTo>
                  <a:lnTo>
                    <a:pt x="197" y="4"/>
                  </a:lnTo>
                  <a:lnTo>
                    <a:pt x="203" y="6"/>
                  </a:lnTo>
                  <a:lnTo>
                    <a:pt x="209" y="7"/>
                  </a:lnTo>
                  <a:lnTo>
                    <a:pt x="216" y="8"/>
                  </a:lnTo>
                  <a:lnTo>
                    <a:pt x="222" y="10"/>
                  </a:lnTo>
                  <a:lnTo>
                    <a:pt x="229" y="11"/>
                  </a:lnTo>
                  <a:lnTo>
                    <a:pt x="236" y="13"/>
                  </a:lnTo>
                  <a:lnTo>
                    <a:pt x="236" y="11"/>
                  </a:lnTo>
                  <a:lnTo>
                    <a:pt x="236" y="8"/>
                  </a:lnTo>
                  <a:lnTo>
                    <a:pt x="236" y="7"/>
                  </a:lnTo>
                  <a:lnTo>
                    <a:pt x="234" y="6"/>
                  </a:lnTo>
                  <a:lnTo>
                    <a:pt x="234" y="4"/>
                  </a:lnTo>
                  <a:lnTo>
                    <a:pt x="234" y="3"/>
                  </a:lnTo>
                  <a:lnTo>
                    <a:pt x="234" y="2"/>
                  </a:lnTo>
                  <a:lnTo>
                    <a:pt x="234" y="0"/>
                  </a:lnTo>
                  <a:lnTo>
                    <a:pt x="240" y="2"/>
                  </a:lnTo>
                  <a:lnTo>
                    <a:pt x="245" y="4"/>
                  </a:lnTo>
                  <a:lnTo>
                    <a:pt x="251" y="7"/>
                  </a:lnTo>
                  <a:lnTo>
                    <a:pt x="256" y="11"/>
                  </a:lnTo>
                  <a:lnTo>
                    <a:pt x="262" y="15"/>
                  </a:lnTo>
                  <a:lnTo>
                    <a:pt x="268" y="19"/>
                  </a:lnTo>
                  <a:lnTo>
                    <a:pt x="273" y="24"/>
                  </a:lnTo>
                  <a:lnTo>
                    <a:pt x="278" y="28"/>
                  </a:lnTo>
                  <a:lnTo>
                    <a:pt x="277" y="28"/>
                  </a:lnTo>
                  <a:lnTo>
                    <a:pt x="274" y="28"/>
                  </a:lnTo>
                  <a:lnTo>
                    <a:pt x="271" y="29"/>
                  </a:lnTo>
                  <a:lnTo>
                    <a:pt x="268" y="29"/>
                  </a:lnTo>
                  <a:lnTo>
                    <a:pt x="266" y="30"/>
                  </a:lnTo>
                  <a:lnTo>
                    <a:pt x="263" y="30"/>
                  </a:lnTo>
                  <a:lnTo>
                    <a:pt x="260" y="32"/>
                  </a:lnTo>
                  <a:lnTo>
                    <a:pt x="259" y="32"/>
                  </a:lnTo>
                  <a:lnTo>
                    <a:pt x="259" y="33"/>
                  </a:lnTo>
                  <a:lnTo>
                    <a:pt x="257" y="35"/>
                  </a:lnTo>
                  <a:lnTo>
                    <a:pt x="257" y="36"/>
                  </a:lnTo>
                  <a:lnTo>
                    <a:pt x="257" y="37"/>
                  </a:lnTo>
                  <a:lnTo>
                    <a:pt x="257" y="39"/>
                  </a:lnTo>
                  <a:close/>
                </a:path>
              </a:pathLst>
            </a:custGeom>
            <a:solidFill>
              <a:srgbClr val="907E6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0" name="Freeform 153"/>
            <p:cNvSpPr>
              <a:spLocks/>
            </p:cNvSpPr>
            <p:nvPr/>
          </p:nvSpPr>
          <p:spPr bwMode="auto">
            <a:xfrm>
              <a:off x="613" y="3350"/>
              <a:ext cx="128" cy="138"/>
            </a:xfrm>
            <a:custGeom>
              <a:avLst/>
              <a:gdLst>
                <a:gd name="T0" fmla="*/ 27 w 255"/>
                <a:gd name="T1" fmla="*/ 2 h 276"/>
                <a:gd name="T2" fmla="*/ 29 w 255"/>
                <a:gd name="T3" fmla="*/ 4 h 276"/>
                <a:gd name="T4" fmla="*/ 30 w 255"/>
                <a:gd name="T5" fmla="*/ 4 h 276"/>
                <a:gd name="T6" fmla="*/ 32 w 255"/>
                <a:gd name="T7" fmla="*/ 5 h 276"/>
                <a:gd name="T8" fmla="*/ 32 w 255"/>
                <a:gd name="T9" fmla="*/ 5 h 276"/>
                <a:gd name="T10" fmla="*/ 32 w 255"/>
                <a:gd name="T11" fmla="*/ 6 h 276"/>
                <a:gd name="T12" fmla="*/ 32 w 255"/>
                <a:gd name="T13" fmla="*/ 6 h 276"/>
                <a:gd name="T14" fmla="*/ 32 w 255"/>
                <a:gd name="T15" fmla="*/ 6 h 276"/>
                <a:gd name="T16" fmla="*/ 31 w 255"/>
                <a:gd name="T17" fmla="*/ 7 h 276"/>
                <a:gd name="T18" fmla="*/ 31 w 255"/>
                <a:gd name="T19" fmla="*/ 7 h 276"/>
                <a:gd name="T20" fmla="*/ 26 w 255"/>
                <a:gd name="T21" fmla="*/ 10 h 276"/>
                <a:gd name="T22" fmla="*/ 25 w 255"/>
                <a:gd name="T23" fmla="*/ 10 h 276"/>
                <a:gd name="T24" fmla="*/ 23 w 255"/>
                <a:gd name="T25" fmla="*/ 10 h 276"/>
                <a:gd name="T26" fmla="*/ 23 w 255"/>
                <a:gd name="T27" fmla="*/ 11 h 276"/>
                <a:gd name="T28" fmla="*/ 22 w 255"/>
                <a:gd name="T29" fmla="*/ 12 h 276"/>
                <a:gd name="T30" fmla="*/ 22 w 255"/>
                <a:gd name="T31" fmla="*/ 13 h 276"/>
                <a:gd name="T32" fmla="*/ 18 w 255"/>
                <a:gd name="T33" fmla="*/ 16 h 276"/>
                <a:gd name="T34" fmla="*/ 17 w 255"/>
                <a:gd name="T35" fmla="*/ 19 h 276"/>
                <a:gd name="T36" fmla="*/ 16 w 255"/>
                <a:gd name="T37" fmla="*/ 23 h 276"/>
                <a:gd name="T38" fmla="*/ 12 w 255"/>
                <a:gd name="T39" fmla="*/ 28 h 276"/>
                <a:gd name="T40" fmla="*/ 8 w 255"/>
                <a:gd name="T41" fmla="*/ 33 h 276"/>
                <a:gd name="T42" fmla="*/ 6 w 255"/>
                <a:gd name="T43" fmla="*/ 35 h 276"/>
                <a:gd name="T44" fmla="*/ 5 w 255"/>
                <a:gd name="T45" fmla="*/ 34 h 276"/>
                <a:gd name="T46" fmla="*/ 5 w 255"/>
                <a:gd name="T47" fmla="*/ 34 h 276"/>
                <a:gd name="T48" fmla="*/ 4 w 255"/>
                <a:gd name="T49" fmla="*/ 34 h 276"/>
                <a:gd name="T50" fmla="*/ 3 w 255"/>
                <a:gd name="T51" fmla="*/ 34 h 276"/>
                <a:gd name="T52" fmla="*/ 1 w 255"/>
                <a:gd name="T53" fmla="*/ 35 h 276"/>
                <a:gd name="T54" fmla="*/ 0 w 255"/>
                <a:gd name="T55" fmla="*/ 31 h 276"/>
                <a:gd name="T56" fmla="*/ 1 w 255"/>
                <a:gd name="T57" fmla="*/ 28 h 276"/>
                <a:gd name="T58" fmla="*/ 2 w 255"/>
                <a:gd name="T59" fmla="*/ 24 h 276"/>
                <a:gd name="T60" fmla="*/ 1 w 255"/>
                <a:gd name="T61" fmla="*/ 21 h 276"/>
                <a:gd name="T62" fmla="*/ 2 w 255"/>
                <a:gd name="T63" fmla="*/ 18 h 276"/>
                <a:gd name="T64" fmla="*/ 1 w 255"/>
                <a:gd name="T65" fmla="*/ 15 h 276"/>
                <a:gd name="T66" fmla="*/ 4 w 255"/>
                <a:gd name="T67" fmla="*/ 11 h 276"/>
                <a:gd name="T68" fmla="*/ 5 w 255"/>
                <a:gd name="T69" fmla="*/ 9 h 276"/>
                <a:gd name="T70" fmla="*/ 9 w 255"/>
                <a:gd name="T71" fmla="*/ 4 h 276"/>
                <a:gd name="T72" fmla="*/ 11 w 255"/>
                <a:gd name="T73" fmla="*/ 4 h 276"/>
                <a:gd name="T74" fmla="*/ 12 w 255"/>
                <a:gd name="T75" fmla="*/ 4 h 276"/>
                <a:gd name="T76" fmla="*/ 13 w 255"/>
                <a:gd name="T77" fmla="*/ 3 h 276"/>
                <a:gd name="T78" fmla="*/ 13 w 255"/>
                <a:gd name="T79" fmla="*/ 2 h 276"/>
                <a:gd name="T80" fmla="*/ 12 w 255"/>
                <a:gd name="T81" fmla="*/ 2 h 276"/>
                <a:gd name="T82" fmla="*/ 13 w 255"/>
                <a:gd name="T83" fmla="*/ 1 h 276"/>
                <a:gd name="T84" fmla="*/ 15 w 255"/>
                <a:gd name="T85" fmla="*/ 1 h 276"/>
                <a:gd name="T86" fmla="*/ 18 w 255"/>
                <a:gd name="T87" fmla="*/ 1 h 276"/>
                <a:gd name="T88" fmla="*/ 20 w 255"/>
                <a:gd name="T89" fmla="*/ 1 h 276"/>
                <a:gd name="T90" fmla="*/ 19 w 255"/>
                <a:gd name="T91" fmla="*/ 1 h 276"/>
                <a:gd name="T92" fmla="*/ 19 w 255"/>
                <a:gd name="T93" fmla="*/ 1 h 276"/>
                <a:gd name="T94" fmla="*/ 25 w 255"/>
                <a:gd name="T95" fmla="*/ 1 h 276"/>
                <a:gd name="T96" fmla="*/ 24 w 255"/>
                <a:gd name="T97" fmla="*/ 1 h 276"/>
                <a:gd name="T98" fmla="*/ 24 w 255"/>
                <a:gd name="T99" fmla="*/ 1 h 276"/>
                <a:gd name="T100" fmla="*/ 26 w 255"/>
                <a:gd name="T101" fmla="*/ 1 h 276"/>
                <a:gd name="T102" fmla="*/ 27 w 255"/>
                <a:gd name="T103" fmla="*/ 1 h 276"/>
                <a:gd name="T104" fmla="*/ 29 w 255"/>
                <a:gd name="T105" fmla="*/ 2 h 276"/>
                <a:gd name="T106" fmla="*/ 28 w 255"/>
                <a:gd name="T107" fmla="*/ 2 h 276"/>
                <a:gd name="T108" fmla="*/ 27 w 255"/>
                <a:gd name="T109" fmla="*/ 3 h 276"/>
                <a:gd name="T110" fmla="*/ 27 w 255"/>
                <a:gd name="T111" fmla="*/ 4 h 27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55"/>
                <a:gd name="T169" fmla="*/ 0 h 276"/>
                <a:gd name="T170" fmla="*/ 255 w 255"/>
                <a:gd name="T171" fmla="*/ 276 h 27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55" h="276">
                  <a:moveTo>
                    <a:pt x="211" y="32"/>
                  </a:moveTo>
                  <a:lnTo>
                    <a:pt x="210" y="25"/>
                  </a:lnTo>
                  <a:lnTo>
                    <a:pt x="213" y="22"/>
                  </a:lnTo>
                  <a:lnTo>
                    <a:pt x="228" y="25"/>
                  </a:lnTo>
                  <a:lnTo>
                    <a:pt x="228" y="29"/>
                  </a:lnTo>
                  <a:lnTo>
                    <a:pt x="230" y="32"/>
                  </a:lnTo>
                  <a:lnTo>
                    <a:pt x="233" y="34"/>
                  </a:lnTo>
                  <a:lnTo>
                    <a:pt x="236" y="36"/>
                  </a:lnTo>
                  <a:lnTo>
                    <a:pt x="240" y="39"/>
                  </a:lnTo>
                  <a:lnTo>
                    <a:pt x="244" y="40"/>
                  </a:lnTo>
                  <a:lnTo>
                    <a:pt x="247" y="41"/>
                  </a:lnTo>
                  <a:lnTo>
                    <a:pt x="250" y="41"/>
                  </a:lnTo>
                  <a:lnTo>
                    <a:pt x="250" y="43"/>
                  </a:lnTo>
                  <a:lnTo>
                    <a:pt x="250" y="44"/>
                  </a:lnTo>
                  <a:lnTo>
                    <a:pt x="251" y="45"/>
                  </a:lnTo>
                  <a:lnTo>
                    <a:pt x="252" y="47"/>
                  </a:lnTo>
                  <a:lnTo>
                    <a:pt x="252" y="48"/>
                  </a:lnTo>
                  <a:lnTo>
                    <a:pt x="254" y="48"/>
                  </a:lnTo>
                  <a:lnTo>
                    <a:pt x="255" y="48"/>
                  </a:lnTo>
                  <a:lnTo>
                    <a:pt x="255" y="52"/>
                  </a:lnTo>
                  <a:lnTo>
                    <a:pt x="254" y="55"/>
                  </a:lnTo>
                  <a:lnTo>
                    <a:pt x="252" y="55"/>
                  </a:lnTo>
                  <a:lnTo>
                    <a:pt x="251" y="55"/>
                  </a:lnTo>
                  <a:lnTo>
                    <a:pt x="250" y="56"/>
                  </a:lnTo>
                  <a:lnTo>
                    <a:pt x="248" y="56"/>
                  </a:lnTo>
                  <a:lnTo>
                    <a:pt x="248" y="58"/>
                  </a:lnTo>
                  <a:lnTo>
                    <a:pt x="247" y="59"/>
                  </a:lnTo>
                  <a:lnTo>
                    <a:pt x="229" y="56"/>
                  </a:lnTo>
                  <a:lnTo>
                    <a:pt x="211" y="85"/>
                  </a:lnTo>
                  <a:lnTo>
                    <a:pt x="207" y="84"/>
                  </a:lnTo>
                  <a:lnTo>
                    <a:pt x="204" y="84"/>
                  </a:lnTo>
                  <a:lnTo>
                    <a:pt x="200" y="84"/>
                  </a:lnTo>
                  <a:lnTo>
                    <a:pt x="196" y="84"/>
                  </a:lnTo>
                  <a:lnTo>
                    <a:pt x="192" y="84"/>
                  </a:lnTo>
                  <a:lnTo>
                    <a:pt x="188" y="82"/>
                  </a:lnTo>
                  <a:lnTo>
                    <a:pt x="184" y="82"/>
                  </a:lnTo>
                  <a:lnTo>
                    <a:pt x="180" y="82"/>
                  </a:lnTo>
                  <a:lnTo>
                    <a:pt x="180" y="85"/>
                  </a:lnTo>
                  <a:lnTo>
                    <a:pt x="178" y="88"/>
                  </a:lnTo>
                  <a:lnTo>
                    <a:pt x="178" y="91"/>
                  </a:lnTo>
                  <a:lnTo>
                    <a:pt x="177" y="93"/>
                  </a:lnTo>
                  <a:lnTo>
                    <a:pt x="176" y="97"/>
                  </a:lnTo>
                  <a:lnTo>
                    <a:pt x="174" y="100"/>
                  </a:lnTo>
                  <a:lnTo>
                    <a:pt x="173" y="103"/>
                  </a:lnTo>
                  <a:lnTo>
                    <a:pt x="173" y="106"/>
                  </a:lnTo>
                  <a:lnTo>
                    <a:pt x="161" y="113"/>
                  </a:lnTo>
                  <a:lnTo>
                    <a:pt x="151" y="119"/>
                  </a:lnTo>
                  <a:lnTo>
                    <a:pt x="144" y="128"/>
                  </a:lnTo>
                  <a:lnTo>
                    <a:pt x="139" y="137"/>
                  </a:lnTo>
                  <a:lnTo>
                    <a:pt x="134" y="147"/>
                  </a:lnTo>
                  <a:lnTo>
                    <a:pt x="132" y="158"/>
                  </a:lnTo>
                  <a:lnTo>
                    <a:pt x="130" y="170"/>
                  </a:lnTo>
                  <a:lnTo>
                    <a:pt x="128" y="182"/>
                  </a:lnTo>
                  <a:lnTo>
                    <a:pt x="125" y="185"/>
                  </a:lnTo>
                  <a:lnTo>
                    <a:pt x="118" y="195"/>
                  </a:lnTo>
                  <a:lnTo>
                    <a:pt x="107" y="209"/>
                  </a:lnTo>
                  <a:lnTo>
                    <a:pt x="96" y="224"/>
                  </a:lnTo>
                  <a:lnTo>
                    <a:pt x="82" y="240"/>
                  </a:lnTo>
                  <a:lnTo>
                    <a:pt x="69" y="256"/>
                  </a:lnTo>
                  <a:lnTo>
                    <a:pt x="62" y="263"/>
                  </a:lnTo>
                  <a:lnTo>
                    <a:pt x="55" y="269"/>
                  </a:lnTo>
                  <a:lnTo>
                    <a:pt x="48" y="273"/>
                  </a:lnTo>
                  <a:lnTo>
                    <a:pt x="43" y="276"/>
                  </a:lnTo>
                  <a:lnTo>
                    <a:pt x="41" y="273"/>
                  </a:lnTo>
                  <a:lnTo>
                    <a:pt x="40" y="272"/>
                  </a:lnTo>
                  <a:lnTo>
                    <a:pt x="38" y="269"/>
                  </a:lnTo>
                  <a:lnTo>
                    <a:pt x="37" y="267"/>
                  </a:lnTo>
                  <a:lnTo>
                    <a:pt x="37" y="266"/>
                  </a:lnTo>
                  <a:lnTo>
                    <a:pt x="36" y="263"/>
                  </a:lnTo>
                  <a:lnTo>
                    <a:pt x="36" y="262"/>
                  </a:lnTo>
                  <a:lnTo>
                    <a:pt x="32" y="265"/>
                  </a:lnTo>
                  <a:lnTo>
                    <a:pt x="27" y="266"/>
                  </a:lnTo>
                  <a:lnTo>
                    <a:pt x="22" y="267"/>
                  </a:lnTo>
                  <a:lnTo>
                    <a:pt x="18" y="269"/>
                  </a:lnTo>
                  <a:lnTo>
                    <a:pt x="12" y="270"/>
                  </a:lnTo>
                  <a:lnTo>
                    <a:pt x="8" y="272"/>
                  </a:lnTo>
                  <a:lnTo>
                    <a:pt x="6" y="273"/>
                  </a:lnTo>
                  <a:lnTo>
                    <a:pt x="1" y="276"/>
                  </a:lnTo>
                  <a:lnTo>
                    <a:pt x="0" y="265"/>
                  </a:lnTo>
                  <a:lnTo>
                    <a:pt x="0" y="255"/>
                  </a:lnTo>
                  <a:lnTo>
                    <a:pt x="1" y="246"/>
                  </a:lnTo>
                  <a:lnTo>
                    <a:pt x="4" y="235"/>
                  </a:lnTo>
                  <a:lnTo>
                    <a:pt x="7" y="225"/>
                  </a:lnTo>
                  <a:lnTo>
                    <a:pt x="10" y="214"/>
                  </a:lnTo>
                  <a:lnTo>
                    <a:pt x="12" y="203"/>
                  </a:lnTo>
                  <a:lnTo>
                    <a:pt x="14" y="193"/>
                  </a:lnTo>
                  <a:lnTo>
                    <a:pt x="4" y="192"/>
                  </a:lnTo>
                  <a:lnTo>
                    <a:pt x="6" y="184"/>
                  </a:lnTo>
                  <a:lnTo>
                    <a:pt x="8" y="174"/>
                  </a:lnTo>
                  <a:lnTo>
                    <a:pt x="10" y="165"/>
                  </a:lnTo>
                  <a:lnTo>
                    <a:pt x="11" y="154"/>
                  </a:lnTo>
                  <a:lnTo>
                    <a:pt x="12" y="144"/>
                  </a:lnTo>
                  <a:lnTo>
                    <a:pt x="12" y="134"/>
                  </a:lnTo>
                  <a:lnTo>
                    <a:pt x="11" y="126"/>
                  </a:lnTo>
                  <a:lnTo>
                    <a:pt x="8" y="121"/>
                  </a:lnTo>
                  <a:lnTo>
                    <a:pt x="17" y="107"/>
                  </a:lnTo>
                  <a:lnTo>
                    <a:pt x="22" y="97"/>
                  </a:lnTo>
                  <a:lnTo>
                    <a:pt x="26" y="91"/>
                  </a:lnTo>
                  <a:lnTo>
                    <a:pt x="29" y="84"/>
                  </a:lnTo>
                  <a:lnTo>
                    <a:pt x="34" y="78"/>
                  </a:lnTo>
                  <a:lnTo>
                    <a:pt x="40" y="73"/>
                  </a:lnTo>
                  <a:lnTo>
                    <a:pt x="51" y="65"/>
                  </a:lnTo>
                  <a:lnTo>
                    <a:pt x="66" y="55"/>
                  </a:lnTo>
                  <a:lnTo>
                    <a:pt x="70" y="34"/>
                  </a:lnTo>
                  <a:lnTo>
                    <a:pt x="77" y="34"/>
                  </a:lnTo>
                  <a:lnTo>
                    <a:pt x="81" y="34"/>
                  </a:lnTo>
                  <a:lnTo>
                    <a:pt x="85" y="34"/>
                  </a:lnTo>
                  <a:lnTo>
                    <a:pt x="88" y="33"/>
                  </a:lnTo>
                  <a:lnTo>
                    <a:pt x="91" y="33"/>
                  </a:lnTo>
                  <a:lnTo>
                    <a:pt x="93" y="32"/>
                  </a:lnTo>
                  <a:lnTo>
                    <a:pt x="96" y="29"/>
                  </a:lnTo>
                  <a:lnTo>
                    <a:pt x="99" y="28"/>
                  </a:lnTo>
                  <a:lnTo>
                    <a:pt x="100" y="26"/>
                  </a:lnTo>
                  <a:lnTo>
                    <a:pt x="99" y="25"/>
                  </a:lnTo>
                  <a:lnTo>
                    <a:pt x="99" y="22"/>
                  </a:lnTo>
                  <a:lnTo>
                    <a:pt x="99" y="21"/>
                  </a:lnTo>
                  <a:lnTo>
                    <a:pt x="97" y="19"/>
                  </a:lnTo>
                  <a:lnTo>
                    <a:pt x="97" y="18"/>
                  </a:lnTo>
                  <a:lnTo>
                    <a:pt x="96" y="18"/>
                  </a:lnTo>
                  <a:lnTo>
                    <a:pt x="95" y="17"/>
                  </a:lnTo>
                  <a:lnTo>
                    <a:pt x="97" y="12"/>
                  </a:lnTo>
                  <a:lnTo>
                    <a:pt x="100" y="10"/>
                  </a:lnTo>
                  <a:lnTo>
                    <a:pt x="103" y="7"/>
                  </a:lnTo>
                  <a:lnTo>
                    <a:pt x="106" y="6"/>
                  </a:lnTo>
                  <a:lnTo>
                    <a:pt x="113" y="4"/>
                  </a:lnTo>
                  <a:lnTo>
                    <a:pt x="119" y="4"/>
                  </a:lnTo>
                  <a:lnTo>
                    <a:pt x="128" y="6"/>
                  </a:lnTo>
                  <a:lnTo>
                    <a:pt x="137" y="8"/>
                  </a:lnTo>
                  <a:lnTo>
                    <a:pt x="147" y="10"/>
                  </a:lnTo>
                  <a:lnTo>
                    <a:pt x="155" y="12"/>
                  </a:lnTo>
                  <a:lnTo>
                    <a:pt x="155" y="11"/>
                  </a:lnTo>
                  <a:lnTo>
                    <a:pt x="154" y="10"/>
                  </a:lnTo>
                  <a:lnTo>
                    <a:pt x="152" y="8"/>
                  </a:lnTo>
                  <a:lnTo>
                    <a:pt x="152" y="7"/>
                  </a:lnTo>
                  <a:lnTo>
                    <a:pt x="151" y="4"/>
                  </a:lnTo>
                  <a:lnTo>
                    <a:pt x="151" y="3"/>
                  </a:lnTo>
                  <a:lnTo>
                    <a:pt x="151" y="1"/>
                  </a:lnTo>
                  <a:lnTo>
                    <a:pt x="193" y="10"/>
                  </a:lnTo>
                  <a:lnTo>
                    <a:pt x="193" y="8"/>
                  </a:lnTo>
                  <a:lnTo>
                    <a:pt x="193" y="7"/>
                  </a:lnTo>
                  <a:lnTo>
                    <a:pt x="193" y="6"/>
                  </a:lnTo>
                  <a:lnTo>
                    <a:pt x="192" y="4"/>
                  </a:lnTo>
                  <a:lnTo>
                    <a:pt x="192" y="3"/>
                  </a:lnTo>
                  <a:lnTo>
                    <a:pt x="192" y="1"/>
                  </a:lnTo>
                  <a:lnTo>
                    <a:pt x="192" y="0"/>
                  </a:lnTo>
                  <a:lnTo>
                    <a:pt x="196" y="1"/>
                  </a:lnTo>
                  <a:lnTo>
                    <a:pt x="202" y="3"/>
                  </a:lnTo>
                  <a:lnTo>
                    <a:pt x="206" y="6"/>
                  </a:lnTo>
                  <a:lnTo>
                    <a:pt x="211" y="8"/>
                  </a:lnTo>
                  <a:lnTo>
                    <a:pt x="215" y="12"/>
                  </a:lnTo>
                  <a:lnTo>
                    <a:pt x="219" y="15"/>
                  </a:lnTo>
                  <a:lnTo>
                    <a:pt x="224" y="19"/>
                  </a:lnTo>
                  <a:lnTo>
                    <a:pt x="229" y="22"/>
                  </a:lnTo>
                  <a:lnTo>
                    <a:pt x="228" y="22"/>
                  </a:lnTo>
                  <a:lnTo>
                    <a:pt x="225" y="22"/>
                  </a:lnTo>
                  <a:lnTo>
                    <a:pt x="222" y="23"/>
                  </a:lnTo>
                  <a:lnTo>
                    <a:pt x="221" y="23"/>
                  </a:lnTo>
                  <a:lnTo>
                    <a:pt x="218" y="25"/>
                  </a:lnTo>
                  <a:lnTo>
                    <a:pt x="215" y="25"/>
                  </a:lnTo>
                  <a:lnTo>
                    <a:pt x="214" y="25"/>
                  </a:lnTo>
                  <a:lnTo>
                    <a:pt x="213" y="25"/>
                  </a:lnTo>
                  <a:lnTo>
                    <a:pt x="211" y="32"/>
                  </a:lnTo>
                  <a:close/>
                </a:path>
              </a:pathLst>
            </a:custGeom>
            <a:solidFill>
              <a:srgbClr val="9482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1" name="Freeform 154"/>
            <p:cNvSpPr>
              <a:spLocks/>
            </p:cNvSpPr>
            <p:nvPr/>
          </p:nvSpPr>
          <p:spPr bwMode="auto">
            <a:xfrm>
              <a:off x="819" y="3608"/>
              <a:ext cx="201" cy="116"/>
            </a:xfrm>
            <a:custGeom>
              <a:avLst/>
              <a:gdLst>
                <a:gd name="T0" fmla="*/ 49 w 404"/>
                <a:gd name="T1" fmla="*/ 1 h 233"/>
                <a:gd name="T2" fmla="*/ 48 w 404"/>
                <a:gd name="T3" fmla="*/ 2 h 233"/>
                <a:gd name="T4" fmla="*/ 47 w 404"/>
                <a:gd name="T5" fmla="*/ 4 h 233"/>
                <a:gd name="T6" fmla="*/ 45 w 404"/>
                <a:gd name="T7" fmla="*/ 6 h 233"/>
                <a:gd name="T8" fmla="*/ 42 w 404"/>
                <a:gd name="T9" fmla="*/ 7 h 233"/>
                <a:gd name="T10" fmla="*/ 38 w 404"/>
                <a:gd name="T11" fmla="*/ 8 h 233"/>
                <a:gd name="T12" fmla="*/ 37 w 404"/>
                <a:gd name="T13" fmla="*/ 9 h 233"/>
                <a:gd name="T14" fmla="*/ 34 w 404"/>
                <a:gd name="T15" fmla="*/ 12 h 233"/>
                <a:gd name="T16" fmla="*/ 28 w 404"/>
                <a:gd name="T17" fmla="*/ 11 h 233"/>
                <a:gd name="T18" fmla="*/ 22 w 404"/>
                <a:gd name="T19" fmla="*/ 10 h 233"/>
                <a:gd name="T20" fmla="*/ 17 w 404"/>
                <a:gd name="T21" fmla="*/ 9 h 233"/>
                <a:gd name="T22" fmla="*/ 15 w 404"/>
                <a:gd name="T23" fmla="*/ 9 h 233"/>
                <a:gd name="T24" fmla="*/ 15 w 404"/>
                <a:gd name="T25" fmla="*/ 10 h 233"/>
                <a:gd name="T26" fmla="*/ 15 w 404"/>
                <a:gd name="T27" fmla="*/ 11 h 233"/>
                <a:gd name="T28" fmla="*/ 14 w 404"/>
                <a:gd name="T29" fmla="*/ 12 h 233"/>
                <a:gd name="T30" fmla="*/ 13 w 404"/>
                <a:gd name="T31" fmla="*/ 12 h 233"/>
                <a:gd name="T32" fmla="*/ 11 w 404"/>
                <a:gd name="T33" fmla="*/ 12 h 233"/>
                <a:gd name="T34" fmla="*/ 8 w 404"/>
                <a:gd name="T35" fmla="*/ 11 h 233"/>
                <a:gd name="T36" fmla="*/ 5 w 404"/>
                <a:gd name="T37" fmla="*/ 9 h 233"/>
                <a:gd name="T38" fmla="*/ 2 w 404"/>
                <a:gd name="T39" fmla="*/ 8 h 233"/>
                <a:gd name="T40" fmla="*/ 0 w 404"/>
                <a:gd name="T41" fmla="*/ 8 h 233"/>
                <a:gd name="T42" fmla="*/ 0 w 404"/>
                <a:gd name="T43" fmla="*/ 8 h 233"/>
                <a:gd name="T44" fmla="*/ 0 w 404"/>
                <a:gd name="T45" fmla="*/ 8 h 233"/>
                <a:gd name="T46" fmla="*/ 0 w 404"/>
                <a:gd name="T47" fmla="*/ 9 h 233"/>
                <a:gd name="T48" fmla="*/ 0 w 404"/>
                <a:gd name="T49" fmla="*/ 10 h 233"/>
                <a:gd name="T50" fmla="*/ 0 w 404"/>
                <a:gd name="T51" fmla="*/ 12 h 233"/>
                <a:gd name="T52" fmla="*/ 0 w 404"/>
                <a:gd name="T53" fmla="*/ 15 h 233"/>
                <a:gd name="T54" fmla="*/ 0 w 404"/>
                <a:gd name="T55" fmla="*/ 18 h 233"/>
                <a:gd name="T56" fmla="*/ 0 w 404"/>
                <a:gd name="T57" fmla="*/ 21 h 233"/>
                <a:gd name="T58" fmla="*/ 9 w 404"/>
                <a:gd name="T59" fmla="*/ 22 h 233"/>
                <a:gd name="T60" fmla="*/ 9 w 404"/>
                <a:gd name="T61" fmla="*/ 23 h 233"/>
                <a:gd name="T62" fmla="*/ 9 w 404"/>
                <a:gd name="T63" fmla="*/ 23 h 233"/>
                <a:gd name="T64" fmla="*/ 9 w 404"/>
                <a:gd name="T65" fmla="*/ 23 h 233"/>
                <a:gd name="T66" fmla="*/ 9 w 404"/>
                <a:gd name="T67" fmla="*/ 24 h 233"/>
                <a:gd name="T68" fmla="*/ 11 w 404"/>
                <a:gd name="T69" fmla="*/ 24 h 233"/>
                <a:gd name="T70" fmla="*/ 14 w 404"/>
                <a:gd name="T71" fmla="*/ 25 h 233"/>
                <a:gd name="T72" fmla="*/ 16 w 404"/>
                <a:gd name="T73" fmla="*/ 26 h 233"/>
                <a:gd name="T74" fmla="*/ 16 w 404"/>
                <a:gd name="T75" fmla="*/ 27 h 233"/>
                <a:gd name="T76" fmla="*/ 17 w 404"/>
                <a:gd name="T77" fmla="*/ 28 h 233"/>
                <a:gd name="T78" fmla="*/ 21 w 404"/>
                <a:gd name="T79" fmla="*/ 27 h 233"/>
                <a:gd name="T80" fmla="*/ 25 w 404"/>
                <a:gd name="T81" fmla="*/ 27 h 233"/>
                <a:gd name="T82" fmla="*/ 29 w 404"/>
                <a:gd name="T83" fmla="*/ 26 h 233"/>
                <a:gd name="T84" fmla="*/ 33 w 404"/>
                <a:gd name="T85" fmla="*/ 25 h 233"/>
                <a:gd name="T86" fmla="*/ 37 w 404"/>
                <a:gd name="T87" fmla="*/ 28 h 233"/>
                <a:gd name="T88" fmla="*/ 40 w 404"/>
                <a:gd name="T89" fmla="*/ 25 h 233"/>
                <a:gd name="T90" fmla="*/ 43 w 404"/>
                <a:gd name="T91" fmla="*/ 22 h 233"/>
                <a:gd name="T92" fmla="*/ 45 w 404"/>
                <a:gd name="T93" fmla="*/ 20 h 233"/>
                <a:gd name="T94" fmla="*/ 46 w 404"/>
                <a:gd name="T95" fmla="*/ 19 h 233"/>
                <a:gd name="T96" fmla="*/ 47 w 404"/>
                <a:gd name="T97" fmla="*/ 17 h 233"/>
                <a:gd name="T98" fmla="*/ 48 w 404"/>
                <a:gd name="T99" fmla="*/ 12 h 233"/>
                <a:gd name="T100" fmla="*/ 49 w 404"/>
                <a:gd name="T101" fmla="*/ 8 h 233"/>
                <a:gd name="T102" fmla="*/ 50 w 404"/>
                <a:gd name="T103" fmla="*/ 4 h 233"/>
                <a:gd name="T104" fmla="*/ 50 w 404"/>
                <a:gd name="T105" fmla="*/ 1 h 23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04"/>
                <a:gd name="T160" fmla="*/ 0 h 233"/>
                <a:gd name="T161" fmla="*/ 404 w 404"/>
                <a:gd name="T162" fmla="*/ 233 h 23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04" h="233">
                  <a:moveTo>
                    <a:pt x="402" y="0"/>
                  </a:moveTo>
                  <a:lnTo>
                    <a:pt x="400" y="8"/>
                  </a:lnTo>
                  <a:lnTo>
                    <a:pt x="397" y="16"/>
                  </a:lnTo>
                  <a:lnTo>
                    <a:pt x="391" y="23"/>
                  </a:lnTo>
                  <a:lnTo>
                    <a:pt x="386" y="30"/>
                  </a:lnTo>
                  <a:lnTo>
                    <a:pt x="380" y="37"/>
                  </a:lnTo>
                  <a:lnTo>
                    <a:pt x="374" y="42"/>
                  </a:lnTo>
                  <a:lnTo>
                    <a:pt x="367" y="48"/>
                  </a:lnTo>
                  <a:lnTo>
                    <a:pt x="358" y="52"/>
                  </a:lnTo>
                  <a:lnTo>
                    <a:pt x="342" y="60"/>
                  </a:lnTo>
                  <a:lnTo>
                    <a:pt x="324" y="67"/>
                  </a:lnTo>
                  <a:lnTo>
                    <a:pt x="305" y="70"/>
                  </a:lnTo>
                  <a:lnTo>
                    <a:pt x="286" y="71"/>
                  </a:lnTo>
                  <a:lnTo>
                    <a:pt x="299" y="78"/>
                  </a:lnTo>
                  <a:lnTo>
                    <a:pt x="299" y="97"/>
                  </a:lnTo>
                  <a:lnTo>
                    <a:pt x="276" y="96"/>
                  </a:lnTo>
                  <a:lnTo>
                    <a:pt x="253" y="94"/>
                  </a:lnTo>
                  <a:lnTo>
                    <a:pt x="230" y="91"/>
                  </a:lnTo>
                  <a:lnTo>
                    <a:pt x="206" y="87"/>
                  </a:lnTo>
                  <a:lnTo>
                    <a:pt x="183" y="83"/>
                  </a:lnTo>
                  <a:lnTo>
                    <a:pt x="160" y="80"/>
                  </a:lnTo>
                  <a:lnTo>
                    <a:pt x="138" y="78"/>
                  </a:lnTo>
                  <a:lnTo>
                    <a:pt x="117" y="78"/>
                  </a:lnTo>
                  <a:lnTo>
                    <a:pt x="121" y="78"/>
                  </a:lnTo>
                  <a:lnTo>
                    <a:pt x="123" y="80"/>
                  </a:lnTo>
                  <a:lnTo>
                    <a:pt x="123" y="85"/>
                  </a:lnTo>
                  <a:lnTo>
                    <a:pt x="123" y="87"/>
                  </a:lnTo>
                  <a:lnTo>
                    <a:pt x="121" y="93"/>
                  </a:lnTo>
                  <a:lnTo>
                    <a:pt x="120" y="97"/>
                  </a:lnTo>
                  <a:lnTo>
                    <a:pt x="118" y="101"/>
                  </a:lnTo>
                  <a:lnTo>
                    <a:pt x="117" y="104"/>
                  </a:lnTo>
                  <a:lnTo>
                    <a:pt x="109" y="102"/>
                  </a:lnTo>
                  <a:lnTo>
                    <a:pt x="101" y="102"/>
                  </a:lnTo>
                  <a:lnTo>
                    <a:pt x="94" y="100"/>
                  </a:lnTo>
                  <a:lnTo>
                    <a:pt x="86" y="97"/>
                  </a:lnTo>
                  <a:lnTo>
                    <a:pt x="70" y="91"/>
                  </a:lnTo>
                  <a:lnTo>
                    <a:pt x="57" y="85"/>
                  </a:lnTo>
                  <a:lnTo>
                    <a:pt x="43" y="76"/>
                  </a:lnTo>
                  <a:lnTo>
                    <a:pt x="29" y="71"/>
                  </a:lnTo>
                  <a:lnTo>
                    <a:pt x="22" y="68"/>
                  </a:lnTo>
                  <a:lnTo>
                    <a:pt x="16" y="67"/>
                  </a:lnTo>
                  <a:lnTo>
                    <a:pt x="7" y="65"/>
                  </a:lnTo>
                  <a:lnTo>
                    <a:pt x="0" y="64"/>
                  </a:lnTo>
                  <a:lnTo>
                    <a:pt x="5" y="65"/>
                  </a:lnTo>
                  <a:lnTo>
                    <a:pt x="6" y="68"/>
                  </a:lnTo>
                  <a:lnTo>
                    <a:pt x="6" y="71"/>
                  </a:lnTo>
                  <a:lnTo>
                    <a:pt x="6" y="74"/>
                  </a:lnTo>
                  <a:lnTo>
                    <a:pt x="5" y="78"/>
                  </a:lnTo>
                  <a:lnTo>
                    <a:pt x="3" y="80"/>
                  </a:lnTo>
                  <a:lnTo>
                    <a:pt x="2" y="83"/>
                  </a:lnTo>
                  <a:lnTo>
                    <a:pt x="0" y="85"/>
                  </a:lnTo>
                  <a:lnTo>
                    <a:pt x="0" y="96"/>
                  </a:lnTo>
                  <a:lnTo>
                    <a:pt x="2" y="108"/>
                  </a:lnTo>
                  <a:lnTo>
                    <a:pt x="3" y="120"/>
                  </a:lnTo>
                  <a:lnTo>
                    <a:pt x="5" y="133"/>
                  </a:lnTo>
                  <a:lnTo>
                    <a:pt x="5" y="145"/>
                  </a:lnTo>
                  <a:lnTo>
                    <a:pt x="6" y="157"/>
                  </a:lnTo>
                  <a:lnTo>
                    <a:pt x="7" y="170"/>
                  </a:lnTo>
                  <a:lnTo>
                    <a:pt x="7" y="181"/>
                  </a:lnTo>
                  <a:lnTo>
                    <a:pt x="79" y="181"/>
                  </a:lnTo>
                  <a:lnTo>
                    <a:pt x="79" y="185"/>
                  </a:lnTo>
                  <a:lnTo>
                    <a:pt x="77" y="187"/>
                  </a:lnTo>
                  <a:lnTo>
                    <a:pt x="76" y="187"/>
                  </a:lnTo>
                  <a:lnTo>
                    <a:pt x="75" y="187"/>
                  </a:lnTo>
                  <a:lnTo>
                    <a:pt x="73" y="189"/>
                  </a:lnTo>
                  <a:lnTo>
                    <a:pt x="72" y="190"/>
                  </a:lnTo>
                  <a:lnTo>
                    <a:pt x="72" y="194"/>
                  </a:lnTo>
                  <a:lnTo>
                    <a:pt x="80" y="194"/>
                  </a:lnTo>
                  <a:lnTo>
                    <a:pt x="91" y="196"/>
                  </a:lnTo>
                  <a:lnTo>
                    <a:pt x="101" y="197"/>
                  </a:lnTo>
                  <a:lnTo>
                    <a:pt x="112" y="201"/>
                  </a:lnTo>
                  <a:lnTo>
                    <a:pt x="121" y="205"/>
                  </a:lnTo>
                  <a:lnTo>
                    <a:pt x="129" y="211"/>
                  </a:lnTo>
                  <a:lnTo>
                    <a:pt x="132" y="213"/>
                  </a:lnTo>
                  <a:lnTo>
                    <a:pt x="135" y="218"/>
                  </a:lnTo>
                  <a:lnTo>
                    <a:pt x="136" y="222"/>
                  </a:lnTo>
                  <a:lnTo>
                    <a:pt x="138" y="227"/>
                  </a:lnTo>
                  <a:lnTo>
                    <a:pt x="153" y="226"/>
                  </a:lnTo>
                  <a:lnTo>
                    <a:pt x="169" y="223"/>
                  </a:lnTo>
                  <a:lnTo>
                    <a:pt x="187" y="220"/>
                  </a:lnTo>
                  <a:lnTo>
                    <a:pt x="205" y="216"/>
                  </a:lnTo>
                  <a:lnTo>
                    <a:pt x="221" y="213"/>
                  </a:lnTo>
                  <a:lnTo>
                    <a:pt x="238" y="211"/>
                  </a:lnTo>
                  <a:lnTo>
                    <a:pt x="253" y="208"/>
                  </a:lnTo>
                  <a:lnTo>
                    <a:pt x="267" y="207"/>
                  </a:lnTo>
                  <a:lnTo>
                    <a:pt x="293" y="233"/>
                  </a:lnTo>
                  <a:lnTo>
                    <a:pt x="301" y="227"/>
                  </a:lnTo>
                  <a:lnTo>
                    <a:pt x="312" y="218"/>
                  </a:lnTo>
                  <a:lnTo>
                    <a:pt x="323" y="205"/>
                  </a:lnTo>
                  <a:lnTo>
                    <a:pt x="335" y="192"/>
                  </a:lnTo>
                  <a:lnTo>
                    <a:pt x="346" y="178"/>
                  </a:lnTo>
                  <a:lnTo>
                    <a:pt x="358" y="167"/>
                  </a:lnTo>
                  <a:lnTo>
                    <a:pt x="364" y="161"/>
                  </a:lnTo>
                  <a:lnTo>
                    <a:pt x="368" y="159"/>
                  </a:lnTo>
                  <a:lnTo>
                    <a:pt x="374" y="156"/>
                  </a:lnTo>
                  <a:lnTo>
                    <a:pt x="376" y="156"/>
                  </a:lnTo>
                  <a:lnTo>
                    <a:pt x="378" y="137"/>
                  </a:lnTo>
                  <a:lnTo>
                    <a:pt x="382" y="119"/>
                  </a:lnTo>
                  <a:lnTo>
                    <a:pt x="387" y="100"/>
                  </a:lnTo>
                  <a:lnTo>
                    <a:pt x="393" y="82"/>
                  </a:lnTo>
                  <a:lnTo>
                    <a:pt x="397" y="64"/>
                  </a:lnTo>
                  <a:lnTo>
                    <a:pt x="401" y="43"/>
                  </a:lnTo>
                  <a:lnTo>
                    <a:pt x="402" y="34"/>
                  </a:lnTo>
                  <a:lnTo>
                    <a:pt x="404" y="23"/>
                  </a:lnTo>
                  <a:lnTo>
                    <a:pt x="404" y="12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7F6D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2" name="Freeform 155"/>
            <p:cNvSpPr>
              <a:spLocks/>
            </p:cNvSpPr>
            <p:nvPr/>
          </p:nvSpPr>
          <p:spPr bwMode="auto">
            <a:xfrm>
              <a:off x="829" y="3618"/>
              <a:ext cx="180" cy="104"/>
            </a:xfrm>
            <a:custGeom>
              <a:avLst/>
              <a:gdLst>
                <a:gd name="T0" fmla="*/ 44 w 361"/>
                <a:gd name="T1" fmla="*/ 1 h 209"/>
                <a:gd name="T2" fmla="*/ 43 w 361"/>
                <a:gd name="T3" fmla="*/ 2 h 209"/>
                <a:gd name="T4" fmla="*/ 41 w 361"/>
                <a:gd name="T5" fmla="*/ 4 h 209"/>
                <a:gd name="T6" fmla="*/ 38 w 361"/>
                <a:gd name="T7" fmla="*/ 6 h 209"/>
                <a:gd name="T8" fmla="*/ 34 w 361"/>
                <a:gd name="T9" fmla="*/ 7 h 209"/>
                <a:gd name="T10" fmla="*/ 32 w 361"/>
                <a:gd name="T11" fmla="*/ 8 h 209"/>
                <a:gd name="T12" fmla="*/ 32 w 361"/>
                <a:gd name="T13" fmla="*/ 8 h 209"/>
                <a:gd name="T14" fmla="*/ 32 w 361"/>
                <a:gd name="T15" fmla="*/ 8 h 209"/>
                <a:gd name="T16" fmla="*/ 33 w 361"/>
                <a:gd name="T17" fmla="*/ 8 h 209"/>
                <a:gd name="T18" fmla="*/ 33 w 361"/>
                <a:gd name="T19" fmla="*/ 9 h 209"/>
                <a:gd name="T20" fmla="*/ 33 w 361"/>
                <a:gd name="T21" fmla="*/ 9 h 209"/>
                <a:gd name="T22" fmla="*/ 33 w 361"/>
                <a:gd name="T23" fmla="*/ 10 h 209"/>
                <a:gd name="T24" fmla="*/ 33 w 361"/>
                <a:gd name="T25" fmla="*/ 10 h 209"/>
                <a:gd name="T26" fmla="*/ 30 w 361"/>
                <a:gd name="T27" fmla="*/ 10 h 209"/>
                <a:gd name="T28" fmla="*/ 25 w 361"/>
                <a:gd name="T29" fmla="*/ 10 h 209"/>
                <a:gd name="T30" fmla="*/ 20 w 361"/>
                <a:gd name="T31" fmla="*/ 9 h 209"/>
                <a:gd name="T32" fmla="*/ 15 w 361"/>
                <a:gd name="T33" fmla="*/ 8 h 209"/>
                <a:gd name="T34" fmla="*/ 13 w 361"/>
                <a:gd name="T35" fmla="*/ 8 h 209"/>
                <a:gd name="T36" fmla="*/ 13 w 361"/>
                <a:gd name="T37" fmla="*/ 9 h 209"/>
                <a:gd name="T38" fmla="*/ 13 w 361"/>
                <a:gd name="T39" fmla="*/ 10 h 209"/>
                <a:gd name="T40" fmla="*/ 13 w 361"/>
                <a:gd name="T41" fmla="*/ 11 h 209"/>
                <a:gd name="T42" fmla="*/ 11 w 361"/>
                <a:gd name="T43" fmla="*/ 11 h 209"/>
                <a:gd name="T44" fmla="*/ 7 w 361"/>
                <a:gd name="T45" fmla="*/ 10 h 209"/>
                <a:gd name="T46" fmla="*/ 4 w 361"/>
                <a:gd name="T47" fmla="*/ 8 h 209"/>
                <a:gd name="T48" fmla="*/ 1 w 361"/>
                <a:gd name="T49" fmla="*/ 7 h 209"/>
                <a:gd name="T50" fmla="*/ 0 w 361"/>
                <a:gd name="T51" fmla="*/ 7 h 209"/>
                <a:gd name="T52" fmla="*/ 0 w 361"/>
                <a:gd name="T53" fmla="*/ 8 h 209"/>
                <a:gd name="T54" fmla="*/ 0 w 361"/>
                <a:gd name="T55" fmla="*/ 8 h 209"/>
                <a:gd name="T56" fmla="*/ 0 w 361"/>
                <a:gd name="T57" fmla="*/ 9 h 209"/>
                <a:gd name="T58" fmla="*/ 0 w 361"/>
                <a:gd name="T59" fmla="*/ 10 h 209"/>
                <a:gd name="T60" fmla="*/ 0 w 361"/>
                <a:gd name="T61" fmla="*/ 13 h 209"/>
                <a:gd name="T62" fmla="*/ 0 w 361"/>
                <a:gd name="T63" fmla="*/ 16 h 209"/>
                <a:gd name="T64" fmla="*/ 0 w 361"/>
                <a:gd name="T65" fmla="*/ 19 h 209"/>
                <a:gd name="T66" fmla="*/ 1 w 361"/>
                <a:gd name="T67" fmla="*/ 20 h 209"/>
                <a:gd name="T68" fmla="*/ 3 w 361"/>
                <a:gd name="T69" fmla="*/ 20 h 209"/>
                <a:gd name="T70" fmla="*/ 5 w 361"/>
                <a:gd name="T71" fmla="*/ 20 h 209"/>
                <a:gd name="T72" fmla="*/ 7 w 361"/>
                <a:gd name="T73" fmla="*/ 20 h 209"/>
                <a:gd name="T74" fmla="*/ 8 w 361"/>
                <a:gd name="T75" fmla="*/ 20 h 209"/>
                <a:gd name="T76" fmla="*/ 8 w 361"/>
                <a:gd name="T77" fmla="*/ 21 h 209"/>
                <a:gd name="T78" fmla="*/ 8 w 361"/>
                <a:gd name="T79" fmla="*/ 21 h 209"/>
                <a:gd name="T80" fmla="*/ 8 w 361"/>
                <a:gd name="T81" fmla="*/ 21 h 209"/>
                <a:gd name="T82" fmla="*/ 8 w 361"/>
                <a:gd name="T83" fmla="*/ 21 h 209"/>
                <a:gd name="T84" fmla="*/ 11 w 361"/>
                <a:gd name="T85" fmla="*/ 22 h 209"/>
                <a:gd name="T86" fmla="*/ 13 w 361"/>
                <a:gd name="T87" fmla="*/ 23 h 209"/>
                <a:gd name="T88" fmla="*/ 14 w 361"/>
                <a:gd name="T89" fmla="*/ 24 h 209"/>
                <a:gd name="T90" fmla="*/ 15 w 361"/>
                <a:gd name="T91" fmla="*/ 24 h 209"/>
                <a:gd name="T92" fmla="*/ 17 w 361"/>
                <a:gd name="T93" fmla="*/ 25 h 209"/>
                <a:gd name="T94" fmla="*/ 20 w 361"/>
                <a:gd name="T95" fmla="*/ 24 h 209"/>
                <a:gd name="T96" fmla="*/ 24 w 361"/>
                <a:gd name="T97" fmla="*/ 24 h 209"/>
                <a:gd name="T98" fmla="*/ 28 w 361"/>
                <a:gd name="T99" fmla="*/ 23 h 209"/>
                <a:gd name="T100" fmla="*/ 30 w 361"/>
                <a:gd name="T101" fmla="*/ 23 h 209"/>
                <a:gd name="T102" fmla="*/ 30 w 361"/>
                <a:gd name="T103" fmla="*/ 24 h 209"/>
                <a:gd name="T104" fmla="*/ 31 w 361"/>
                <a:gd name="T105" fmla="*/ 25 h 209"/>
                <a:gd name="T106" fmla="*/ 32 w 361"/>
                <a:gd name="T107" fmla="*/ 25 h 209"/>
                <a:gd name="T108" fmla="*/ 33 w 361"/>
                <a:gd name="T109" fmla="*/ 25 h 209"/>
                <a:gd name="T110" fmla="*/ 36 w 361"/>
                <a:gd name="T111" fmla="*/ 23 h 209"/>
                <a:gd name="T112" fmla="*/ 38 w 361"/>
                <a:gd name="T113" fmla="*/ 20 h 209"/>
                <a:gd name="T114" fmla="*/ 40 w 361"/>
                <a:gd name="T115" fmla="*/ 18 h 209"/>
                <a:gd name="T116" fmla="*/ 41 w 361"/>
                <a:gd name="T117" fmla="*/ 17 h 209"/>
                <a:gd name="T118" fmla="*/ 42 w 361"/>
                <a:gd name="T119" fmla="*/ 15 h 209"/>
                <a:gd name="T120" fmla="*/ 43 w 361"/>
                <a:gd name="T121" fmla="*/ 11 h 209"/>
                <a:gd name="T122" fmla="*/ 44 w 361"/>
                <a:gd name="T123" fmla="*/ 7 h 209"/>
                <a:gd name="T124" fmla="*/ 45 w 361"/>
                <a:gd name="T125" fmla="*/ 2 h 20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61"/>
                <a:gd name="T190" fmla="*/ 0 h 209"/>
                <a:gd name="T191" fmla="*/ 361 w 361"/>
                <a:gd name="T192" fmla="*/ 209 h 20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61" h="209">
                  <a:moveTo>
                    <a:pt x="361" y="0"/>
                  </a:moveTo>
                  <a:lnTo>
                    <a:pt x="358" y="8"/>
                  </a:lnTo>
                  <a:lnTo>
                    <a:pt x="354" y="15"/>
                  </a:lnTo>
                  <a:lnTo>
                    <a:pt x="350" y="21"/>
                  </a:lnTo>
                  <a:lnTo>
                    <a:pt x="346" y="28"/>
                  </a:lnTo>
                  <a:lnTo>
                    <a:pt x="335" y="39"/>
                  </a:lnTo>
                  <a:lnTo>
                    <a:pt x="321" y="48"/>
                  </a:lnTo>
                  <a:lnTo>
                    <a:pt x="306" y="55"/>
                  </a:lnTo>
                  <a:lnTo>
                    <a:pt x="289" y="60"/>
                  </a:lnTo>
                  <a:lnTo>
                    <a:pt x="273" y="63"/>
                  </a:lnTo>
                  <a:lnTo>
                    <a:pt x="255" y="65"/>
                  </a:lnTo>
                  <a:lnTo>
                    <a:pt x="257" y="65"/>
                  </a:lnTo>
                  <a:lnTo>
                    <a:pt x="259" y="66"/>
                  </a:lnTo>
                  <a:lnTo>
                    <a:pt x="261" y="66"/>
                  </a:lnTo>
                  <a:lnTo>
                    <a:pt x="262" y="67"/>
                  </a:lnTo>
                  <a:lnTo>
                    <a:pt x="263" y="67"/>
                  </a:lnTo>
                  <a:lnTo>
                    <a:pt x="265" y="69"/>
                  </a:lnTo>
                  <a:lnTo>
                    <a:pt x="266" y="69"/>
                  </a:lnTo>
                  <a:lnTo>
                    <a:pt x="267" y="70"/>
                  </a:lnTo>
                  <a:lnTo>
                    <a:pt x="267" y="73"/>
                  </a:lnTo>
                  <a:lnTo>
                    <a:pt x="267" y="74"/>
                  </a:lnTo>
                  <a:lnTo>
                    <a:pt x="267" y="77"/>
                  </a:lnTo>
                  <a:lnTo>
                    <a:pt x="267" y="78"/>
                  </a:lnTo>
                  <a:lnTo>
                    <a:pt x="267" y="81"/>
                  </a:lnTo>
                  <a:lnTo>
                    <a:pt x="267" y="82"/>
                  </a:lnTo>
                  <a:lnTo>
                    <a:pt x="267" y="85"/>
                  </a:lnTo>
                  <a:lnTo>
                    <a:pt x="267" y="88"/>
                  </a:lnTo>
                  <a:lnTo>
                    <a:pt x="247" y="87"/>
                  </a:lnTo>
                  <a:lnTo>
                    <a:pt x="226" y="85"/>
                  </a:lnTo>
                  <a:lnTo>
                    <a:pt x="206" y="82"/>
                  </a:lnTo>
                  <a:lnTo>
                    <a:pt x="184" y="78"/>
                  </a:lnTo>
                  <a:lnTo>
                    <a:pt x="163" y="76"/>
                  </a:lnTo>
                  <a:lnTo>
                    <a:pt x="143" y="73"/>
                  </a:lnTo>
                  <a:lnTo>
                    <a:pt x="123" y="70"/>
                  </a:lnTo>
                  <a:lnTo>
                    <a:pt x="104" y="70"/>
                  </a:lnTo>
                  <a:lnTo>
                    <a:pt x="108" y="71"/>
                  </a:lnTo>
                  <a:lnTo>
                    <a:pt x="110" y="73"/>
                  </a:lnTo>
                  <a:lnTo>
                    <a:pt x="110" y="76"/>
                  </a:lnTo>
                  <a:lnTo>
                    <a:pt x="110" y="80"/>
                  </a:lnTo>
                  <a:lnTo>
                    <a:pt x="108" y="84"/>
                  </a:lnTo>
                  <a:lnTo>
                    <a:pt x="107" y="87"/>
                  </a:lnTo>
                  <a:lnTo>
                    <a:pt x="106" y="91"/>
                  </a:lnTo>
                  <a:lnTo>
                    <a:pt x="104" y="93"/>
                  </a:lnTo>
                  <a:lnTo>
                    <a:pt x="91" y="92"/>
                  </a:lnTo>
                  <a:lnTo>
                    <a:pt x="77" y="88"/>
                  </a:lnTo>
                  <a:lnTo>
                    <a:pt x="63" y="82"/>
                  </a:lnTo>
                  <a:lnTo>
                    <a:pt x="51" y="76"/>
                  </a:lnTo>
                  <a:lnTo>
                    <a:pt x="38" y="70"/>
                  </a:lnTo>
                  <a:lnTo>
                    <a:pt x="26" y="63"/>
                  </a:lnTo>
                  <a:lnTo>
                    <a:pt x="14" y="60"/>
                  </a:lnTo>
                  <a:lnTo>
                    <a:pt x="0" y="58"/>
                  </a:lnTo>
                  <a:lnTo>
                    <a:pt x="4" y="59"/>
                  </a:lnTo>
                  <a:lnTo>
                    <a:pt x="6" y="60"/>
                  </a:lnTo>
                  <a:lnTo>
                    <a:pt x="6" y="65"/>
                  </a:lnTo>
                  <a:lnTo>
                    <a:pt x="6" y="67"/>
                  </a:lnTo>
                  <a:lnTo>
                    <a:pt x="4" y="70"/>
                  </a:lnTo>
                  <a:lnTo>
                    <a:pt x="3" y="73"/>
                  </a:lnTo>
                  <a:lnTo>
                    <a:pt x="1" y="76"/>
                  </a:lnTo>
                  <a:lnTo>
                    <a:pt x="0" y="76"/>
                  </a:lnTo>
                  <a:lnTo>
                    <a:pt x="1" y="87"/>
                  </a:lnTo>
                  <a:lnTo>
                    <a:pt x="1" y="97"/>
                  </a:lnTo>
                  <a:lnTo>
                    <a:pt x="3" y="108"/>
                  </a:lnTo>
                  <a:lnTo>
                    <a:pt x="3" y="119"/>
                  </a:lnTo>
                  <a:lnTo>
                    <a:pt x="4" y="130"/>
                  </a:lnTo>
                  <a:lnTo>
                    <a:pt x="6" y="141"/>
                  </a:lnTo>
                  <a:lnTo>
                    <a:pt x="6" y="152"/>
                  </a:lnTo>
                  <a:lnTo>
                    <a:pt x="7" y="163"/>
                  </a:lnTo>
                  <a:lnTo>
                    <a:pt x="14" y="163"/>
                  </a:lnTo>
                  <a:lnTo>
                    <a:pt x="22" y="163"/>
                  </a:lnTo>
                  <a:lnTo>
                    <a:pt x="30" y="163"/>
                  </a:lnTo>
                  <a:lnTo>
                    <a:pt x="38" y="163"/>
                  </a:lnTo>
                  <a:lnTo>
                    <a:pt x="47" y="163"/>
                  </a:lnTo>
                  <a:lnTo>
                    <a:pt x="54" y="163"/>
                  </a:lnTo>
                  <a:lnTo>
                    <a:pt x="62" y="163"/>
                  </a:lnTo>
                  <a:lnTo>
                    <a:pt x="70" y="163"/>
                  </a:lnTo>
                  <a:lnTo>
                    <a:pt x="70" y="166"/>
                  </a:lnTo>
                  <a:lnTo>
                    <a:pt x="69" y="167"/>
                  </a:lnTo>
                  <a:lnTo>
                    <a:pt x="69" y="169"/>
                  </a:lnTo>
                  <a:lnTo>
                    <a:pt x="67" y="169"/>
                  </a:lnTo>
                  <a:lnTo>
                    <a:pt x="66" y="169"/>
                  </a:lnTo>
                  <a:lnTo>
                    <a:pt x="65" y="172"/>
                  </a:lnTo>
                  <a:lnTo>
                    <a:pt x="65" y="174"/>
                  </a:lnTo>
                  <a:lnTo>
                    <a:pt x="71" y="174"/>
                  </a:lnTo>
                  <a:lnTo>
                    <a:pt x="81" y="176"/>
                  </a:lnTo>
                  <a:lnTo>
                    <a:pt x="91" y="177"/>
                  </a:lnTo>
                  <a:lnTo>
                    <a:pt x="100" y="180"/>
                  </a:lnTo>
                  <a:lnTo>
                    <a:pt x="108" y="184"/>
                  </a:lnTo>
                  <a:lnTo>
                    <a:pt x="115" y="189"/>
                  </a:lnTo>
                  <a:lnTo>
                    <a:pt x="118" y="192"/>
                  </a:lnTo>
                  <a:lnTo>
                    <a:pt x="121" y="195"/>
                  </a:lnTo>
                  <a:lnTo>
                    <a:pt x="122" y="199"/>
                  </a:lnTo>
                  <a:lnTo>
                    <a:pt x="122" y="203"/>
                  </a:lnTo>
                  <a:lnTo>
                    <a:pt x="136" y="203"/>
                  </a:lnTo>
                  <a:lnTo>
                    <a:pt x="151" y="200"/>
                  </a:lnTo>
                  <a:lnTo>
                    <a:pt x="166" y="198"/>
                  </a:lnTo>
                  <a:lnTo>
                    <a:pt x="182" y="195"/>
                  </a:lnTo>
                  <a:lnTo>
                    <a:pt x="198" y="192"/>
                  </a:lnTo>
                  <a:lnTo>
                    <a:pt x="213" y="189"/>
                  </a:lnTo>
                  <a:lnTo>
                    <a:pt x="226" y="187"/>
                  </a:lnTo>
                  <a:lnTo>
                    <a:pt x="239" y="187"/>
                  </a:lnTo>
                  <a:lnTo>
                    <a:pt x="241" y="189"/>
                  </a:lnTo>
                  <a:lnTo>
                    <a:pt x="244" y="192"/>
                  </a:lnTo>
                  <a:lnTo>
                    <a:pt x="247" y="195"/>
                  </a:lnTo>
                  <a:lnTo>
                    <a:pt x="250" y="198"/>
                  </a:lnTo>
                  <a:lnTo>
                    <a:pt x="252" y="200"/>
                  </a:lnTo>
                  <a:lnTo>
                    <a:pt x="255" y="203"/>
                  </a:lnTo>
                  <a:lnTo>
                    <a:pt x="259" y="206"/>
                  </a:lnTo>
                  <a:lnTo>
                    <a:pt x="262" y="209"/>
                  </a:lnTo>
                  <a:lnTo>
                    <a:pt x="269" y="204"/>
                  </a:lnTo>
                  <a:lnTo>
                    <a:pt x="278" y="196"/>
                  </a:lnTo>
                  <a:lnTo>
                    <a:pt x="288" y="185"/>
                  </a:lnTo>
                  <a:lnTo>
                    <a:pt x="299" y="172"/>
                  </a:lnTo>
                  <a:lnTo>
                    <a:pt x="310" y="161"/>
                  </a:lnTo>
                  <a:lnTo>
                    <a:pt x="320" y="150"/>
                  </a:lnTo>
                  <a:lnTo>
                    <a:pt x="325" y="145"/>
                  </a:lnTo>
                  <a:lnTo>
                    <a:pt x="329" y="143"/>
                  </a:lnTo>
                  <a:lnTo>
                    <a:pt x="333" y="140"/>
                  </a:lnTo>
                  <a:lnTo>
                    <a:pt x="337" y="140"/>
                  </a:lnTo>
                  <a:lnTo>
                    <a:pt x="339" y="122"/>
                  </a:lnTo>
                  <a:lnTo>
                    <a:pt x="342" y="107"/>
                  </a:lnTo>
                  <a:lnTo>
                    <a:pt x="346" y="91"/>
                  </a:lnTo>
                  <a:lnTo>
                    <a:pt x="351" y="74"/>
                  </a:lnTo>
                  <a:lnTo>
                    <a:pt x="355" y="58"/>
                  </a:lnTo>
                  <a:lnTo>
                    <a:pt x="359" y="40"/>
                  </a:lnTo>
                  <a:lnTo>
                    <a:pt x="361" y="21"/>
                  </a:lnTo>
                  <a:lnTo>
                    <a:pt x="361" y="0"/>
                  </a:lnTo>
                  <a:close/>
                </a:path>
              </a:pathLst>
            </a:custGeom>
            <a:solidFill>
              <a:srgbClr val="8472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3" name="Freeform 156"/>
            <p:cNvSpPr>
              <a:spLocks/>
            </p:cNvSpPr>
            <p:nvPr/>
          </p:nvSpPr>
          <p:spPr bwMode="auto">
            <a:xfrm>
              <a:off x="839" y="3628"/>
              <a:ext cx="159" cy="93"/>
            </a:xfrm>
            <a:custGeom>
              <a:avLst/>
              <a:gdLst>
                <a:gd name="T0" fmla="*/ 40 w 318"/>
                <a:gd name="T1" fmla="*/ 1 h 185"/>
                <a:gd name="T2" fmla="*/ 39 w 318"/>
                <a:gd name="T3" fmla="*/ 3 h 185"/>
                <a:gd name="T4" fmla="*/ 37 w 318"/>
                <a:gd name="T5" fmla="*/ 5 h 185"/>
                <a:gd name="T6" fmla="*/ 34 w 318"/>
                <a:gd name="T7" fmla="*/ 6 h 185"/>
                <a:gd name="T8" fmla="*/ 30 w 318"/>
                <a:gd name="T9" fmla="*/ 7 h 185"/>
                <a:gd name="T10" fmla="*/ 28 w 318"/>
                <a:gd name="T11" fmla="*/ 8 h 185"/>
                <a:gd name="T12" fmla="*/ 28 w 318"/>
                <a:gd name="T13" fmla="*/ 8 h 185"/>
                <a:gd name="T14" fmla="*/ 28 w 318"/>
                <a:gd name="T15" fmla="*/ 8 h 185"/>
                <a:gd name="T16" fmla="*/ 29 w 318"/>
                <a:gd name="T17" fmla="*/ 8 h 185"/>
                <a:gd name="T18" fmla="*/ 29 w 318"/>
                <a:gd name="T19" fmla="*/ 8 h 185"/>
                <a:gd name="T20" fmla="*/ 29 w 318"/>
                <a:gd name="T21" fmla="*/ 9 h 185"/>
                <a:gd name="T22" fmla="*/ 29 w 318"/>
                <a:gd name="T23" fmla="*/ 9 h 185"/>
                <a:gd name="T24" fmla="*/ 29 w 318"/>
                <a:gd name="T25" fmla="*/ 10 h 185"/>
                <a:gd name="T26" fmla="*/ 27 w 318"/>
                <a:gd name="T27" fmla="*/ 10 h 185"/>
                <a:gd name="T28" fmla="*/ 22 w 318"/>
                <a:gd name="T29" fmla="*/ 9 h 185"/>
                <a:gd name="T30" fmla="*/ 18 w 318"/>
                <a:gd name="T31" fmla="*/ 9 h 185"/>
                <a:gd name="T32" fmla="*/ 13 w 318"/>
                <a:gd name="T33" fmla="*/ 8 h 185"/>
                <a:gd name="T34" fmla="*/ 12 w 318"/>
                <a:gd name="T35" fmla="*/ 8 h 185"/>
                <a:gd name="T36" fmla="*/ 12 w 318"/>
                <a:gd name="T37" fmla="*/ 9 h 185"/>
                <a:gd name="T38" fmla="*/ 12 w 318"/>
                <a:gd name="T39" fmla="*/ 10 h 185"/>
                <a:gd name="T40" fmla="*/ 11 w 318"/>
                <a:gd name="T41" fmla="*/ 10 h 185"/>
                <a:gd name="T42" fmla="*/ 10 w 318"/>
                <a:gd name="T43" fmla="*/ 11 h 185"/>
                <a:gd name="T44" fmla="*/ 7 w 318"/>
                <a:gd name="T45" fmla="*/ 9 h 185"/>
                <a:gd name="T46" fmla="*/ 5 w 318"/>
                <a:gd name="T47" fmla="*/ 8 h 185"/>
                <a:gd name="T48" fmla="*/ 1 w 318"/>
                <a:gd name="T49" fmla="*/ 7 h 185"/>
                <a:gd name="T50" fmla="*/ 1 w 318"/>
                <a:gd name="T51" fmla="*/ 7 h 185"/>
                <a:gd name="T52" fmla="*/ 1 w 318"/>
                <a:gd name="T53" fmla="*/ 7 h 185"/>
                <a:gd name="T54" fmla="*/ 1 w 318"/>
                <a:gd name="T55" fmla="*/ 8 h 185"/>
                <a:gd name="T56" fmla="*/ 1 w 318"/>
                <a:gd name="T57" fmla="*/ 9 h 185"/>
                <a:gd name="T58" fmla="*/ 1 w 318"/>
                <a:gd name="T59" fmla="*/ 10 h 185"/>
                <a:gd name="T60" fmla="*/ 1 w 318"/>
                <a:gd name="T61" fmla="*/ 12 h 185"/>
                <a:gd name="T62" fmla="*/ 1 w 318"/>
                <a:gd name="T63" fmla="*/ 15 h 185"/>
                <a:gd name="T64" fmla="*/ 1 w 318"/>
                <a:gd name="T65" fmla="*/ 17 h 185"/>
                <a:gd name="T66" fmla="*/ 1 w 318"/>
                <a:gd name="T67" fmla="*/ 18 h 185"/>
                <a:gd name="T68" fmla="*/ 3 w 318"/>
                <a:gd name="T69" fmla="*/ 18 h 185"/>
                <a:gd name="T70" fmla="*/ 5 w 318"/>
                <a:gd name="T71" fmla="*/ 18 h 185"/>
                <a:gd name="T72" fmla="*/ 6 w 318"/>
                <a:gd name="T73" fmla="*/ 18 h 185"/>
                <a:gd name="T74" fmla="*/ 7 w 318"/>
                <a:gd name="T75" fmla="*/ 19 h 185"/>
                <a:gd name="T76" fmla="*/ 7 w 318"/>
                <a:gd name="T77" fmla="*/ 19 h 185"/>
                <a:gd name="T78" fmla="*/ 7 w 318"/>
                <a:gd name="T79" fmla="*/ 19 h 185"/>
                <a:gd name="T80" fmla="*/ 7 w 318"/>
                <a:gd name="T81" fmla="*/ 19 h 185"/>
                <a:gd name="T82" fmla="*/ 7 w 318"/>
                <a:gd name="T83" fmla="*/ 20 h 185"/>
                <a:gd name="T84" fmla="*/ 10 w 318"/>
                <a:gd name="T85" fmla="*/ 20 h 185"/>
                <a:gd name="T86" fmla="*/ 12 w 318"/>
                <a:gd name="T87" fmla="*/ 21 h 185"/>
                <a:gd name="T88" fmla="*/ 13 w 318"/>
                <a:gd name="T89" fmla="*/ 22 h 185"/>
                <a:gd name="T90" fmla="*/ 13 w 318"/>
                <a:gd name="T91" fmla="*/ 22 h 185"/>
                <a:gd name="T92" fmla="*/ 15 w 318"/>
                <a:gd name="T93" fmla="*/ 23 h 185"/>
                <a:gd name="T94" fmla="*/ 19 w 318"/>
                <a:gd name="T95" fmla="*/ 22 h 185"/>
                <a:gd name="T96" fmla="*/ 21 w 318"/>
                <a:gd name="T97" fmla="*/ 21 h 185"/>
                <a:gd name="T98" fmla="*/ 25 w 318"/>
                <a:gd name="T99" fmla="*/ 21 h 185"/>
                <a:gd name="T100" fmla="*/ 26 w 318"/>
                <a:gd name="T101" fmla="*/ 21 h 185"/>
                <a:gd name="T102" fmla="*/ 27 w 318"/>
                <a:gd name="T103" fmla="*/ 22 h 185"/>
                <a:gd name="T104" fmla="*/ 27 w 318"/>
                <a:gd name="T105" fmla="*/ 23 h 185"/>
                <a:gd name="T106" fmla="*/ 28 w 318"/>
                <a:gd name="T107" fmla="*/ 23 h 185"/>
                <a:gd name="T108" fmla="*/ 29 w 318"/>
                <a:gd name="T109" fmla="*/ 23 h 185"/>
                <a:gd name="T110" fmla="*/ 31 w 318"/>
                <a:gd name="T111" fmla="*/ 21 h 185"/>
                <a:gd name="T112" fmla="*/ 35 w 318"/>
                <a:gd name="T113" fmla="*/ 18 h 185"/>
                <a:gd name="T114" fmla="*/ 37 w 318"/>
                <a:gd name="T115" fmla="*/ 16 h 185"/>
                <a:gd name="T116" fmla="*/ 38 w 318"/>
                <a:gd name="T117" fmla="*/ 14 h 185"/>
                <a:gd name="T118" fmla="*/ 39 w 318"/>
                <a:gd name="T119" fmla="*/ 10 h 185"/>
                <a:gd name="T120" fmla="*/ 40 w 318"/>
                <a:gd name="T121" fmla="*/ 7 h 185"/>
                <a:gd name="T122" fmla="*/ 40 w 318"/>
                <a:gd name="T123" fmla="*/ 3 h 1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18"/>
                <a:gd name="T187" fmla="*/ 0 h 185"/>
                <a:gd name="T188" fmla="*/ 318 w 318"/>
                <a:gd name="T189" fmla="*/ 185 h 1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18" h="185">
                  <a:moveTo>
                    <a:pt x="318" y="0"/>
                  </a:moveTo>
                  <a:lnTo>
                    <a:pt x="315" y="7"/>
                  </a:lnTo>
                  <a:lnTo>
                    <a:pt x="312" y="13"/>
                  </a:lnTo>
                  <a:lnTo>
                    <a:pt x="308" y="19"/>
                  </a:lnTo>
                  <a:lnTo>
                    <a:pt x="304" y="24"/>
                  </a:lnTo>
                  <a:lnTo>
                    <a:pt x="294" y="34"/>
                  </a:lnTo>
                  <a:lnTo>
                    <a:pt x="284" y="42"/>
                  </a:lnTo>
                  <a:lnTo>
                    <a:pt x="270" y="48"/>
                  </a:lnTo>
                  <a:lnTo>
                    <a:pt x="256" y="53"/>
                  </a:lnTo>
                  <a:lnTo>
                    <a:pt x="241" y="56"/>
                  </a:lnTo>
                  <a:lnTo>
                    <a:pt x="226" y="56"/>
                  </a:lnTo>
                  <a:lnTo>
                    <a:pt x="227" y="57"/>
                  </a:lnTo>
                  <a:lnTo>
                    <a:pt x="229" y="59"/>
                  </a:lnTo>
                  <a:lnTo>
                    <a:pt x="230" y="59"/>
                  </a:lnTo>
                  <a:lnTo>
                    <a:pt x="231" y="60"/>
                  </a:lnTo>
                  <a:lnTo>
                    <a:pt x="233" y="60"/>
                  </a:lnTo>
                  <a:lnTo>
                    <a:pt x="234" y="61"/>
                  </a:lnTo>
                  <a:lnTo>
                    <a:pt x="236" y="61"/>
                  </a:lnTo>
                  <a:lnTo>
                    <a:pt x="236" y="63"/>
                  </a:lnTo>
                  <a:lnTo>
                    <a:pt x="236" y="66"/>
                  </a:lnTo>
                  <a:lnTo>
                    <a:pt x="236" y="67"/>
                  </a:lnTo>
                  <a:lnTo>
                    <a:pt x="236" y="70"/>
                  </a:lnTo>
                  <a:lnTo>
                    <a:pt x="236" y="71"/>
                  </a:lnTo>
                  <a:lnTo>
                    <a:pt x="236" y="72"/>
                  </a:lnTo>
                  <a:lnTo>
                    <a:pt x="236" y="75"/>
                  </a:lnTo>
                  <a:lnTo>
                    <a:pt x="236" y="76"/>
                  </a:lnTo>
                  <a:lnTo>
                    <a:pt x="218" y="76"/>
                  </a:lnTo>
                  <a:lnTo>
                    <a:pt x="200" y="75"/>
                  </a:lnTo>
                  <a:lnTo>
                    <a:pt x="181" y="72"/>
                  </a:lnTo>
                  <a:lnTo>
                    <a:pt x="161" y="70"/>
                  </a:lnTo>
                  <a:lnTo>
                    <a:pt x="144" y="67"/>
                  </a:lnTo>
                  <a:lnTo>
                    <a:pt x="126" y="64"/>
                  </a:lnTo>
                  <a:lnTo>
                    <a:pt x="108" y="63"/>
                  </a:lnTo>
                  <a:lnTo>
                    <a:pt x="93" y="61"/>
                  </a:lnTo>
                  <a:lnTo>
                    <a:pt x="96" y="63"/>
                  </a:lnTo>
                  <a:lnTo>
                    <a:pt x="97" y="64"/>
                  </a:lnTo>
                  <a:lnTo>
                    <a:pt x="97" y="67"/>
                  </a:lnTo>
                  <a:lnTo>
                    <a:pt x="96" y="70"/>
                  </a:lnTo>
                  <a:lnTo>
                    <a:pt x="96" y="74"/>
                  </a:lnTo>
                  <a:lnTo>
                    <a:pt x="94" y="76"/>
                  </a:lnTo>
                  <a:lnTo>
                    <a:pt x="93" y="79"/>
                  </a:lnTo>
                  <a:lnTo>
                    <a:pt x="93" y="82"/>
                  </a:lnTo>
                  <a:lnTo>
                    <a:pt x="79" y="81"/>
                  </a:lnTo>
                  <a:lnTo>
                    <a:pt x="67" y="78"/>
                  </a:lnTo>
                  <a:lnTo>
                    <a:pt x="56" y="72"/>
                  </a:lnTo>
                  <a:lnTo>
                    <a:pt x="45" y="67"/>
                  </a:lnTo>
                  <a:lnTo>
                    <a:pt x="34" y="61"/>
                  </a:lnTo>
                  <a:lnTo>
                    <a:pt x="23" y="56"/>
                  </a:lnTo>
                  <a:lnTo>
                    <a:pt x="12" y="53"/>
                  </a:lnTo>
                  <a:lnTo>
                    <a:pt x="0" y="52"/>
                  </a:lnTo>
                  <a:lnTo>
                    <a:pt x="4" y="52"/>
                  </a:lnTo>
                  <a:lnTo>
                    <a:pt x="5" y="53"/>
                  </a:lnTo>
                  <a:lnTo>
                    <a:pt x="5" y="56"/>
                  </a:lnTo>
                  <a:lnTo>
                    <a:pt x="4" y="59"/>
                  </a:lnTo>
                  <a:lnTo>
                    <a:pt x="2" y="61"/>
                  </a:lnTo>
                  <a:lnTo>
                    <a:pt x="2" y="64"/>
                  </a:lnTo>
                  <a:lnTo>
                    <a:pt x="1" y="66"/>
                  </a:lnTo>
                  <a:lnTo>
                    <a:pt x="0" y="67"/>
                  </a:lnTo>
                  <a:lnTo>
                    <a:pt x="1" y="76"/>
                  </a:lnTo>
                  <a:lnTo>
                    <a:pt x="1" y="86"/>
                  </a:lnTo>
                  <a:lnTo>
                    <a:pt x="2" y="96"/>
                  </a:lnTo>
                  <a:lnTo>
                    <a:pt x="2" y="105"/>
                  </a:lnTo>
                  <a:lnTo>
                    <a:pt x="4" y="115"/>
                  </a:lnTo>
                  <a:lnTo>
                    <a:pt x="5" y="124"/>
                  </a:lnTo>
                  <a:lnTo>
                    <a:pt x="5" y="134"/>
                  </a:lnTo>
                  <a:lnTo>
                    <a:pt x="5" y="144"/>
                  </a:lnTo>
                  <a:lnTo>
                    <a:pt x="12" y="144"/>
                  </a:lnTo>
                  <a:lnTo>
                    <a:pt x="19" y="144"/>
                  </a:lnTo>
                  <a:lnTo>
                    <a:pt x="27" y="144"/>
                  </a:lnTo>
                  <a:lnTo>
                    <a:pt x="34" y="144"/>
                  </a:lnTo>
                  <a:lnTo>
                    <a:pt x="41" y="144"/>
                  </a:lnTo>
                  <a:lnTo>
                    <a:pt x="48" y="144"/>
                  </a:lnTo>
                  <a:lnTo>
                    <a:pt x="54" y="144"/>
                  </a:lnTo>
                  <a:lnTo>
                    <a:pt x="61" y="144"/>
                  </a:lnTo>
                  <a:lnTo>
                    <a:pt x="61" y="146"/>
                  </a:lnTo>
                  <a:lnTo>
                    <a:pt x="61" y="148"/>
                  </a:lnTo>
                  <a:lnTo>
                    <a:pt x="60" y="148"/>
                  </a:lnTo>
                  <a:lnTo>
                    <a:pt x="59" y="148"/>
                  </a:lnTo>
                  <a:lnTo>
                    <a:pt x="59" y="149"/>
                  </a:lnTo>
                  <a:lnTo>
                    <a:pt x="57" y="149"/>
                  </a:lnTo>
                  <a:lnTo>
                    <a:pt x="57" y="151"/>
                  </a:lnTo>
                  <a:lnTo>
                    <a:pt x="57" y="153"/>
                  </a:lnTo>
                  <a:lnTo>
                    <a:pt x="63" y="153"/>
                  </a:lnTo>
                  <a:lnTo>
                    <a:pt x="71" y="155"/>
                  </a:lnTo>
                  <a:lnTo>
                    <a:pt x="79" y="156"/>
                  </a:lnTo>
                  <a:lnTo>
                    <a:pt x="87" y="159"/>
                  </a:lnTo>
                  <a:lnTo>
                    <a:pt x="96" y="161"/>
                  </a:lnTo>
                  <a:lnTo>
                    <a:pt x="102" y="167"/>
                  </a:lnTo>
                  <a:lnTo>
                    <a:pt x="104" y="170"/>
                  </a:lnTo>
                  <a:lnTo>
                    <a:pt x="107" y="172"/>
                  </a:lnTo>
                  <a:lnTo>
                    <a:pt x="108" y="175"/>
                  </a:lnTo>
                  <a:lnTo>
                    <a:pt x="108" y="179"/>
                  </a:lnTo>
                  <a:lnTo>
                    <a:pt x="120" y="178"/>
                  </a:lnTo>
                  <a:lnTo>
                    <a:pt x="133" y="177"/>
                  </a:lnTo>
                  <a:lnTo>
                    <a:pt x="146" y="174"/>
                  </a:lnTo>
                  <a:lnTo>
                    <a:pt x="160" y="171"/>
                  </a:lnTo>
                  <a:lnTo>
                    <a:pt x="174" y="168"/>
                  </a:lnTo>
                  <a:lnTo>
                    <a:pt x="188" y="166"/>
                  </a:lnTo>
                  <a:lnTo>
                    <a:pt x="200" y="164"/>
                  </a:lnTo>
                  <a:lnTo>
                    <a:pt x="209" y="164"/>
                  </a:lnTo>
                  <a:lnTo>
                    <a:pt x="212" y="167"/>
                  </a:lnTo>
                  <a:lnTo>
                    <a:pt x="215" y="168"/>
                  </a:lnTo>
                  <a:lnTo>
                    <a:pt x="218" y="171"/>
                  </a:lnTo>
                  <a:lnTo>
                    <a:pt x="220" y="174"/>
                  </a:lnTo>
                  <a:lnTo>
                    <a:pt x="223" y="177"/>
                  </a:lnTo>
                  <a:lnTo>
                    <a:pt x="226" y="179"/>
                  </a:lnTo>
                  <a:lnTo>
                    <a:pt x="227" y="182"/>
                  </a:lnTo>
                  <a:lnTo>
                    <a:pt x="230" y="185"/>
                  </a:lnTo>
                  <a:lnTo>
                    <a:pt x="237" y="181"/>
                  </a:lnTo>
                  <a:lnTo>
                    <a:pt x="245" y="172"/>
                  </a:lnTo>
                  <a:lnTo>
                    <a:pt x="255" y="163"/>
                  </a:lnTo>
                  <a:lnTo>
                    <a:pt x="264" y="152"/>
                  </a:lnTo>
                  <a:lnTo>
                    <a:pt x="273" y="141"/>
                  </a:lnTo>
                  <a:lnTo>
                    <a:pt x="282" y="131"/>
                  </a:lnTo>
                  <a:lnTo>
                    <a:pt x="290" y="126"/>
                  </a:lnTo>
                  <a:lnTo>
                    <a:pt x="297" y="123"/>
                  </a:lnTo>
                  <a:lnTo>
                    <a:pt x="299" y="108"/>
                  </a:lnTo>
                  <a:lnTo>
                    <a:pt x="301" y="94"/>
                  </a:lnTo>
                  <a:lnTo>
                    <a:pt x="305" y="79"/>
                  </a:lnTo>
                  <a:lnTo>
                    <a:pt x="310" y="66"/>
                  </a:lnTo>
                  <a:lnTo>
                    <a:pt x="314" y="50"/>
                  </a:lnTo>
                  <a:lnTo>
                    <a:pt x="316" y="35"/>
                  </a:lnTo>
                  <a:lnTo>
                    <a:pt x="318" y="19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8876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4" name="Freeform 157"/>
            <p:cNvSpPr>
              <a:spLocks/>
            </p:cNvSpPr>
            <p:nvPr/>
          </p:nvSpPr>
          <p:spPr bwMode="auto">
            <a:xfrm>
              <a:off x="850" y="3639"/>
              <a:ext cx="137" cy="80"/>
            </a:xfrm>
            <a:custGeom>
              <a:avLst/>
              <a:gdLst>
                <a:gd name="T0" fmla="*/ 34 w 274"/>
                <a:gd name="T1" fmla="*/ 1 h 161"/>
                <a:gd name="T2" fmla="*/ 31 w 274"/>
                <a:gd name="T3" fmla="*/ 3 h 161"/>
                <a:gd name="T4" fmla="*/ 29 w 274"/>
                <a:gd name="T5" fmla="*/ 5 h 161"/>
                <a:gd name="T6" fmla="*/ 25 w 274"/>
                <a:gd name="T7" fmla="*/ 6 h 161"/>
                <a:gd name="T8" fmla="*/ 24 w 274"/>
                <a:gd name="T9" fmla="*/ 6 h 161"/>
                <a:gd name="T10" fmla="*/ 24 w 274"/>
                <a:gd name="T11" fmla="*/ 6 h 161"/>
                <a:gd name="T12" fmla="*/ 25 w 274"/>
                <a:gd name="T13" fmla="*/ 6 h 161"/>
                <a:gd name="T14" fmla="*/ 25 w 274"/>
                <a:gd name="T15" fmla="*/ 6 h 161"/>
                <a:gd name="T16" fmla="*/ 25 w 274"/>
                <a:gd name="T17" fmla="*/ 6 h 161"/>
                <a:gd name="T18" fmla="*/ 25 w 274"/>
                <a:gd name="T19" fmla="*/ 7 h 161"/>
                <a:gd name="T20" fmla="*/ 25 w 274"/>
                <a:gd name="T21" fmla="*/ 7 h 161"/>
                <a:gd name="T22" fmla="*/ 25 w 274"/>
                <a:gd name="T23" fmla="*/ 8 h 161"/>
                <a:gd name="T24" fmla="*/ 23 w 274"/>
                <a:gd name="T25" fmla="*/ 8 h 161"/>
                <a:gd name="T26" fmla="*/ 19 w 274"/>
                <a:gd name="T27" fmla="*/ 7 h 161"/>
                <a:gd name="T28" fmla="*/ 15 w 274"/>
                <a:gd name="T29" fmla="*/ 7 h 161"/>
                <a:gd name="T30" fmla="*/ 11 w 274"/>
                <a:gd name="T31" fmla="*/ 6 h 161"/>
                <a:gd name="T32" fmla="*/ 10 w 274"/>
                <a:gd name="T33" fmla="*/ 6 h 161"/>
                <a:gd name="T34" fmla="*/ 10 w 274"/>
                <a:gd name="T35" fmla="*/ 7 h 161"/>
                <a:gd name="T36" fmla="*/ 10 w 274"/>
                <a:gd name="T37" fmla="*/ 8 h 161"/>
                <a:gd name="T38" fmla="*/ 9 w 274"/>
                <a:gd name="T39" fmla="*/ 8 h 161"/>
                <a:gd name="T40" fmla="*/ 9 w 274"/>
                <a:gd name="T41" fmla="*/ 8 h 161"/>
                <a:gd name="T42" fmla="*/ 6 w 274"/>
                <a:gd name="T43" fmla="*/ 7 h 161"/>
                <a:gd name="T44" fmla="*/ 3 w 274"/>
                <a:gd name="T45" fmla="*/ 6 h 161"/>
                <a:gd name="T46" fmla="*/ 1 w 274"/>
                <a:gd name="T47" fmla="*/ 5 h 161"/>
                <a:gd name="T48" fmla="*/ 1 w 274"/>
                <a:gd name="T49" fmla="*/ 5 h 161"/>
                <a:gd name="T50" fmla="*/ 1 w 274"/>
                <a:gd name="T51" fmla="*/ 6 h 161"/>
                <a:gd name="T52" fmla="*/ 1 w 274"/>
                <a:gd name="T53" fmla="*/ 6 h 161"/>
                <a:gd name="T54" fmla="*/ 0 w 274"/>
                <a:gd name="T55" fmla="*/ 7 h 161"/>
                <a:gd name="T56" fmla="*/ 0 w 274"/>
                <a:gd name="T57" fmla="*/ 8 h 161"/>
                <a:gd name="T58" fmla="*/ 1 w 274"/>
                <a:gd name="T59" fmla="*/ 10 h 161"/>
                <a:gd name="T60" fmla="*/ 1 w 274"/>
                <a:gd name="T61" fmla="*/ 12 h 161"/>
                <a:gd name="T62" fmla="*/ 1 w 274"/>
                <a:gd name="T63" fmla="*/ 14 h 161"/>
                <a:gd name="T64" fmla="*/ 1 w 274"/>
                <a:gd name="T65" fmla="*/ 15 h 161"/>
                <a:gd name="T66" fmla="*/ 2 w 274"/>
                <a:gd name="T67" fmla="*/ 15 h 161"/>
                <a:gd name="T68" fmla="*/ 4 w 274"/>
                <a:gd name="T69" fmla="*/ 15 h 161"/>
                <a:gd name="T70" fmla="*/ 5 w 274"/>
                <a:gd name="T71" fmla="*/ 15 h 161"/>
                <a:gd name="T72" fmla="*/ 6 w 274"/>
                <a:gd name="T73" fmla="*/ 16 h 161"/>
                <a:gd name="T74" fmla="*/ 6 w 274"/>
                <a:gd name="T75" fmla="*/ 16 h 161"/>
                <a:gd name="T76" fmla="*/ 6 w 274"/>
                <a:gd name="T77" fmla="*/ 16 h 161"/>
                <a:gd name="T78" fmla="*/ 6 w 274"/>
                <a:gd name="T79" fmla="*/ 16 h 161"/>
                <a:gd name="T80" fmla="*/ 6 w 274"/>
                <a:gd name="T81" fmla="*/ 16 h 161"/>
                <a:gd name="T82" fmla="*/ 9 w 274"/>
                <a:gd name="T83" fmla="*/ 17 h 161"/>
                <a:gd name="T84" fmla="*/ 10 w 274"/>
                <a:gd name="T85" fmla="*/ 17 h 161"/>
                <a:gd name="T86" fmla="*/ 11 w 274"/>
                <a:gd name="T87" fmla="*/ 18 h 161"/>
                <a:gd name="T88" fmla="*/ 12 w 274"/>
                <a:gd name="T89" fmla="*/ 19 h 161"/>
                <a:gd name="T90" fmla="*/ 15 w 274"/>
                <a:gd name="T91" fmla="*/ 18 h 161"/>
                <a:gd name="T92" fmla="*/ 18 w 274"/>
                <a:gd name="T93" fmla="*/ 18 h 161"/>
                <a:gd name="T94" fmla="*/ 21 w 274"/>
                <a:gd name="T95" fmla="*/ 17 h 161"/>
                <a:gd name="T96" fmla="*/ 22 w 274"/>
                <a:gd name="T97" fmla="*/ 18 h 161"/>
                <a:gd name="T98" fmla="*/ 23 w 274"/>
                <a:gd name="T99" fmla="*/ 18 h 161"/>
                <a:gd name="T100" fmla="*/ 24 w 274"/>
                <a:gd name="T101" fmla="*/ 19 h 161"/>
                <a:gd name="T102" fmla="*/ 24 w 274"/>
                <a:gd name="T103" fmla="*/ 19 h 161"/>
                <a:gd name="T104" fmla="*/ 25 w 274"/>
                <a:gd name="T105" fmla="*/ 19 h 161"/>
                <a:gd name="T106" fmla="*/ 27 w 274"/>
                <a:gd name="T107" fmla="*/ 17 h 161"/>
                <a:gd name="T108" fmla="*/ 29 w 274"/>
                <a:gd name="T109" fmla="*/ 15 h 161"/>
                <a:gd name="T110" fmla="*/ 31 w 274"/>
                <a:gd name="T111" fmla="*/ 13 h 161"/>
                <a:gd name="T112" fmla="*/ 33 w 274"/>
                <a:gd name="T113" fmla="*/ 11 h 161"/>
                <a:gd name="T114" fmla="*/ 33 w 274"/>
                <a:gd name="T115" fmla="*/ 8 h 161"/>
                <a:gd name="T116" fmla="*/ 34 w 274"/>
                <a:gd name="T117" fmla="*/ 5 h 161"/>
                <a:gd name="T118" fmla="*/ 34 w 274"/>
                <a:gd name="T119" fmla="*/ 2 h 16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4"/>
                <a:gd name="T181" fmla="*/ 0 h 161"/>
                <a:gd name="T182" fmla="*/ 274 w 274"/>
                <a:gd name="T183" fmla="*/ 161 h 16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4" h="161">
                  <a:moveTo>
                    <a:pt x="274" y="0"/>
                  </a:moveTo>
                  <a:lnTo>
                    <a:pt x="270" y="11"/>
                  </a:lnTo>
                  <a:lnTo>
                    <a:pt x="263" y="22"/>
                  </a:lnTo>
                  <a:lnTo>
                    <a:pt x="253" y="30"/>
                  </a:lnTo>
                  <a:lnTo>
                    <a:pt x="244" y="37"/>
                  </a:lnTo>
                  <a:lnTo>
                    <a:pt x="233" y="43"/>
                  </a:lnTo>
                  <a:lnTo>
                    <a:pt x="220" y="47"/>
                  </a:lnTo>
                  <a:lnTo>
                    <a:pt x="207" y="48"/>
                  </a:lnTo>
                  <a:lnTo>
                    <a:pt x="194" y="50"/>
                  </a:lnTo>
                  <a:lnTo>
                    <a:pt x="196" y="50"/>
                  </a:lnTo>
                  <a:lnTo>
                    <a:pt x="196" y="51"/>
                  </a:lnTo>
                  <a:lnTo>
                    <a:pt x="197" y="51"/>
                  </a:lnTo>
                  <a:lnTo>
                    <a:pt x="198" y="52"/>
                  </a:lnTo>
                  <a:lnTo>
                    <a:pt x="200" y="52"/>
                  </a:lnTo>
                  <a:lnTo>
                    <a:pt x="201" y="52"/>
                  </a:lnTo>
                  <a:lnTo>
                    <a:pt x="201" y="54"/>
                  </a:lnTo>
                  <a:lnTo>
                    <a:pt x="203" y="54"/>
                  </a:lnTo>
                  <a:lnTo>
                    <a:pt x="203" y="55"/>
                  </a:lnTo>
                  <a:lnTo>
                    <a:pt x="203" y="58"/>
                  </a:lnTo>
                  <a:lnTo>
                    <a:pt x="203" y="59"/>
                  </a:lnTo>
                  <a:lnTo>
                    <a:pt x="203" y="61"/>
                  </a:lnTo>
                  <a:lnTo>
                    <a:pt x="203" y="62"/>
                  </a:lnTo>
                  <a:lnTo>
                    <a:pt x="203" y="65"/>
                  </a:lnTo>
                  <a:lnTo>
                    <a:pt x="203" y="66"/>
                  </a:lnTo>
                  <a:lnTo>
                    <a:pt x="203" y="67"/>
                  </a:lnTo>
                  <a:lnTo>
                    <a:pt x="187" y="67"/>
                  </a:lnTo>
                  <a:lnTo>
                    <a:pt x="171" y="65"/>
                  </a:lnTo>
                  <a:lnTo>
                    <a:pt x="156" y="63"/>
                  </a:lnTo>
                  <a:lnTo>
                    <a:pt x="139" y="61"/>
                  </a:lnTo>
                  <a:lnTo>
                    <a:pt x="123" y="58"/>
                  </a:lnTo>
                  <a:lnTo>
                    <a:pt x="108" y="56"/>
                  </a:lnTo>
                  <a:lnTo>
                    <a:pt x="93" y="55"/>
                  </a:lnTo>
                  <a:lnTo>
                    <a:pt x="79" y="54"/>
                  </a:lnTo>
                  <a:lnTo>
                    <a:pt x="82" y="55"/>
                  </a:lnTo>
                  <a:lnTo>
                    <a:pt x="82" y="56"/>
                  </a:lnTo>
                  <a:lnTo>
                    <a:pt x="83" y="58"/>
                  </a:lnTo>
                  <a:lnTo>
                    <a:pt x="82" y="61"/>
                  </a:lnTo>
                  <a:lnTo>
                    <a:pt x="80" y="65"/>
                  </a:lnTo>
                  <a:lnTo>
                    <a:pt x="80" y="67"/>
                  </a:lnTo>
                  <a:lnTo>
                    <a:pt x="79" y="70"/>
                  </a:lnTo>
                  <a:lnTo>
                    <a:pt x="79" y="72"/>
                  </a:lnTo>
                  <a:lnTo>
                    <a:pt x="68" y="70"/>
                  </a:lnTo>
                  <a:lnTo>
                    <a:pt x="57" y="67"/>
                  </a:lnTo>
                  <a:lnTo>
                    <a:pt x="48" y="63"/>
                  </a:lnTo>
                  <a:lnTo>
                    <a:pt x="37" y="58"/>
                  </a:lnTo>
                  <a:lnTo>
                    <a:pt x="28" y="54"/>
                  </a:lnTo>
                  <a:lnTo>
                    <a:pt x="19" y="50"/>
                  </a:lnTo>
                  <a:lnTo>
                    <a:pt x="9" y="47"/>
                  </a:lnTo>
                  <a:lnTo>
                    <a:pt x="0" y="46"/>
                  </a:lnTo>
                  <a:lnTo>
                    <a:pt x="1" y="46"/>
                  </a:lnTo>
                  <a:lnTo>
                    <a:pt x="2" y="47"/>
                  </a:lnTo>
                  <a:lnTo>
                    <a:pt x="2" y="50"/>
                  </a:lnTo>
                  <a:lnTo>
                    <a:pt x="2" y="52"/>
                  </a:lnTo>
                  <a:lnTo>
                    <a:pt x="1" y="54"/>
                  </a:lnTo>
                  <a:lnTo>
                    <a:pt x="1" y="56"/>
                  </a:lnTo>
                  <a:lnTo>
                    <a:pt x="0" y="58"/>
                  </a:lnTo>
                  <a:lnTo>
                    <a:pt x="0" y="67"/>
                  </a:lnTo>
                  <a:lnTo>
                    <a:pt x="0" y="76"/>
                  </a:lnTo>
                  <a:lnTo>
                    <a:pt x="1" y="84"/>
                  </a:lnTo>
                  <a:lnTo>
                    <a:pt x="1" y="92"/>
                  </a:lnTo>
                  <a:lnTo>
                    <a:pt x="2" y="100"/>
                  </a:lnTo>
                  <a:lnTo>
                    <a:pt x="2" y="109"/>
                  </a:lnTo>
                  <a:lnTo>
                    <a:pt x="4" y="117"/>
                  </a:lnTo>
                  <a:lnTo>
                    <a:pt x="4" y="125"/>
                  </a:lnTo>
                  <a:lnTo>
                    <a:pt x="9" y="125"/>
                  </a:lnTo>
                  <a:lnTo>
                    <a:pt x="16" y="125"/>
                  </a:lnTo>
                  <a:lnTo>
                    <a:pt x="22" y="125"/>
                  </a:lnTo>
                  <a:lnTo>
                    <a:pt x="28" y="125"/>
                  </a:lnTo>
                  <a:lnTo>
                    <a:pt x="34" y="125"/>
                  </a:lnTo>
                  <a:lnTo>
                    <a:pt x="39" y="125"/>
                  </a:lnTo>
                  <a:lnTo>
                    <a:pt x="46" y="125"/>
                  </a:lnTo>
                  <a:lnTo>
                    <a:pt x="52" y="125"/>
                  </a:lnTo>
                  <a:lnTo>
                    <a:pt x="52" y="128"/>
                  </a:lnTo>
                  <a:lnTo>
                    <a:pt x="52" y="129"/>
                  </a:lnTo>
                  <a:lnTo>
                    <a:pt x="50" y="129"/>
                  </a:lnTo>
                  <a:lnTo>
                    <a:pt x="49" y="129"/>
                  </a:lnTo>
                  <a:lnTo>
                    <a:pt x="49" y="131"/>
                  </a:lnTo>
                  <a:lnTo>
                    <a:pt x="48" y="132"/>
                  </a:lnTo>
                  <a:lnTo>
                    <a:pt x="48" y="133"/>
                  </a:lnTo>
                  <a:lnTo>
                    <a:pt x="53" y="135"/>
                  </a:lnTo>
                  <a:lnTo>
                    <a:pt x="60" y="135"/>
                  </a:lnTo>
                  <a:lnTo>
                    <a:pt x="68" y="136"/>
                  </a:lnTo>
                  <a:lnTo>
                    <a:pt x="75" y="139"/>
                  </a:lnTo>
                  <a:lnTo>
                    <a:pt x="82" y="141"/>
                  </a:lnTo>
                  <a:lnTo>
                    <a:pt x="87" y="146"/>
                  </a:lnTo>
                  <a:lnTo>
                    <a:pt x="90" y="150"/>
                  </a:lnTo>
                  <a:lnTo>
                    <a:pt x="91" y="157"/>
                  </a:lnTo>
                  <a:lnTo>
                    <a:pt x="102" y="155"/>
                  </a:lnTo>
                  <a:lnTo>
                    <a:pt x="113" y="154"/>
                  </a:lnTo>
                  <a:lnTo>
                    <a:pt x="126" y="151"/>
                  </a:lnTo>
                  <a:lnTo>
                    <a:pt x="138" y="150"/>
                  </a:lnTo>
                  <a:lnTo>
                    <a:pt x="150" y="147"/>
                  </a:lnTo>
                  <a:lnTo>
                    <a:pt x="161" y="144"/>
                  </a:lnTo>
                  <a:lnTo>
                    <a:pt x="171" y="143"/>
                  </a:lnTo>
                  <a:lnTo>
                    <a:pt x="181" y="143"/>
                  </a:lnTo>
                  <a:lnTo>
                    <a:pt x="183" y="144"/>
                  </a:lnTo>
                  <a:lnTo>
                    <a:pt x="185" y="147"/>
                  </a:lnTo>
                  <a:lnTo>
                    <a:pt x="187" y="150"/>
                  </a:lnTo>
                  <a:lnTo>
                    <a:pt x="190" y="151"/>
                  </a:lnTo>
                  <a:lnTo>
                    <a:pt x="192" y="154"/>
                  </a:lnTo>
                  <a:lnTo>
                    <a:pt x="194" y="157"/>
                  </a:lnTo>
                  <a:lnTo>
                    <a:pt x="196" y="158"/>
                  </a:lnTo>
                  <a:lnTo>
                    <a:pt x="198" y="161"/>
                  </a:lnTo>
                  <a:lnTo>
                    <a:pt x="204" y="157"/>
                  </a:lnTo>
                  <a:lnTo>
                    <a:pt x="211" y="150"/>
                  </a:lnTo>
                  <a:lnTo>
                    <a:pt x="219" y="141"/>
                  </a:lnTo>
                  <a:lnTo>
                    <a:pt x="227" y="132"/>
                  </a:lnTo>
                  <a:lnTo>
                    <a:pt x="235" y="122"/>
                  </a:lnTo>
                  <a:lnTo>
                    <a:pt x="244" y="115"/>
                  </a:lnTo>
                  <a:lnTo>
                    <a:pt x="251" y="110"/>
                  </a:lnTo>
                  <a:lnTo>
                    <a:pt x="256" y="107"/>
                  </a:lnTo>
                  <a:lnTo>
                    <a:pt x="257" y="95"/>
                  </a:lnTo>
                  <a:lnTo>
                    <a:pt x="259" y="83"/>
                  </a:lnTo>
                  <a:lnTo>
                    <a:pt x="263" y="70"/>
                  </a:lnTo>
                  <a:lnTo>
                    <a:pt x="267" y="58"/>
                  </a:lnTo>
                  <a:lnTo>
                    <a:pt x="270" y="44"/>
                  </a:lnTo>
                  <a:lnTo>
                    <a:pt x="272" y="32"/>
                  </a:lnTo>
                  <a:lnTo>
                    <a:pt x="274" y="17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8C7A6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5" name="Freeform 158"/>
            <p:cNvSpPr>
              <a:spLocks/>
            </p:cNvSpPr>
            <p:nvPr/>
          </p:nvSpPr>
          <p:spPr bwMode="auto">
            <a:xfrm>
              <a:off x="861" y="3650"/>
              <a:ext cx="115" cy="67"/>
            </a:xfrm>
            <a:custGeom>
              <a:avLst/>
              <a:gdLst>
                <a:gd name="T0" fmla="*/ 28 w 232"/>
                <a:gd name="T1" fmla="*/ 1 h 135"/>
                <a:gd name="T2" fmla="*/ 26 w 232"/>
                <a:gd name="T3" fmla="*/ 3 h 135"/>
                <a:gd name="T4" fmla="*/ 24 w 232"/>
                <a:gd name="T5" fmla="*/ 4 h 135"/>
                <a:gd name="T6" fmla="*/ 21 w 232"/>
                <a:gd name="T7" fmla="*/ 5 h 135"/>
                <a:gd name="T8" fmla="*/ 20 w 232"/>
                <a:gd name="T9" fmla="*/ 5 h 135"/>
                <a:gd name="T10" fmla="*/ 20 w 232"/>
                <a:gd name="T11" fmla="*/ 5 h 135"/>
                <a:gd name="T12" fmla="*/ 21 w 232"/>
                <a:gd name="T13" fmla="*/ 5 h 135"/>
                <a:gd name="T14" fmla="*/ 21 w 232"/>
                <a:gd name="T15" fmla="*/ 5 h 135"/>
                <a:gd name="T16" fmla="*/ 21 w 232"/>
                <a:gd name="T17" fmla="*/ 5 h 135"/>
                <a:gd name="T18" fmla="*/ 21 w 232"/>
                <a:gd name="T19" fmla="*/ 6 h 135"/>
                <a:gd name="T20" fmla="*/ 21 w 232"/>
                <a:gd name="T21" fmla="*/ 6 h 135"/>
                <a:gd name="T22" fmla="*/ 21 w 232"/>
                <a:gd name="T23" fmla="*/ 6 h 135"/>
                <a:gd name="T24" fmla="*/ 19 w 232"/>
                <a:gd name="T25" fmla="*/ 6 h 135"/>
                <a:gd name="T26" fmla="*/ 16 w 232"/>
                <a:gd name="T27" fmla="*/ 6 h 135"/>
                <a:gd name="T28" fmla="*/ 13 w 232"/>
                <a:gd name="T29" fmla="*/ 6 h 135"/>
                <a:gd name="T30" fmla="*/ 9 w 232"/>
                <a:gd name="T31" fmla="*/ 5 h 135"/>
                <a:gd name="T32" fmla="*/ 8 w 232"/>
                <a:gd name="T33" fmla="*/ 5 h 135"/>
                <a:gd name="T34" fmla="*/ 8 w 232"/>
                <a:gd name="T35" fmla="*/ 6 h 135"/>
                <a:gd name="T36" fmla="*/ 8 w 232"/>
                <a:gd name="T37" fmla="*/ 6 h 135"/>
                <a:gd name="T38" fmla="*/ 8 w 232"/>
                <a:gd name="T39" fmla="*/ 7 h 135"/>
                <a:gd name="T40" fmla="*/ 7 w 232"/>
                <a:gd name="T41" fmla="*/ 7 h 135"/>
                <a:gd name="T42" fmla="*/ 5 w 232"/>
                <a:gd name="T43" fmla="*/ 6 h 135"/>
                <a:gd name="T44" fmla="*/ 2 w 232"/>
                <a:gd name="T45" fmla="*/ 5 h 135"/>
                <a:gd name="T46" fmla="*/ 1 w 232"/>
                <a:gd name="T47" fmla="*/ 4 h 135"/>
                <a:gd name="T48" fmla="*/ 0 w 232"/>
                <a:gd name="T49" fmla="*/ 4 h 135"/>
                <a:gd name="T50" fmla="*/ 0 w 232"/>
                <a:gd name="T51" fmla="*/ 5 h 135"/>
                <a:gd name="T52" fmla="*/ 0 w 232"/>
                <a:gd name="T53" fmla="*/ 5 h 135"/>
                <a:gd name="T54" fmla="*/ 0 w 232"/>
                <a:gd name="T55" fmla="*/ 6 h 135"/>
                <a:gd name="T56" fmla="*/ 0 w 232"/>
                <a:gd name="T57" fmla="*/ 6 h 135"/>
                <a:gd name="T58" fmla="*/ 0 w 232"/>
                <a:gd name="T59" fmla="*/ 8 h 135"/>
                <a:gd name="T60" fmla="*/ 0 w 232"/>
                <a:gd name="T61" fmla="*/ 10 h 135"/>
                <a:gd name="T62" fmla="*/ 0 w 232"/>
                <a:gd name="T63" fmla="*/ 12 h 135"/>
                <a:gd name="T64" fmla="*/ 1 w 232"/>
                <a:gd name="T65" fmla="*/ 13 h 135"/>
                <a:gd name="T66" fmla="*/ 2 w 232"/>
                <a:gd name="T67" fmla="*/ 13 h 135"/>
                <a:gd name="T68" fmla="*/ 3 w 232"/>
                <a:gd name="T69" fmla="*/ 13 h 135"/>
                <a:gd name="T70" fmla="*/ 5 w 232"/>
                <a:gd name="T71" fmla="*/ 13 h 135"/>
                <a:gd name="T72" fmla="*/ 5 w 232"/>
                <a:gd name="T73" fmla="*/ 13 h 135"/>
                <a:gd name="T74" fmla="*/ 5 w 232"/>
                <a:gd name="T75" fmla="*/ 13 h 135"/>
                <a:gd name="T76" fmla="*/ 5 w 232"/>
                <a:gd name="T77" fmla="*/ 13 h 135"/>
                <a:gd name="T78" fmla="*/ 5 w 232"/>
                <a:gd name="T79" fmla="*/ 13 h 135"/>
                <a:gd name="T80" fmla="*/ 5 w 232"/>
                <a:gd name="T81" fmla="*/ 14 h 135"/>
                <a:gd name="T82" fmla="*/ 7 w 232"/>
                <a:gd name="T83" fmla="*/ 14 h 135"/>
                <a:gd name="T84" fmla="*/ 8 w 232"/>
                <a:gd name="T85" fmla="*/ 14 h 135"/>
                <a:gd name="T86" fmla="*/ 9 w 232"/>
                <a:gd name="T87" fmla="*/ 15 h 135"/>
                <a:gd name="T88" fmla="*/ 11 w 232"/>
                <a:gd name="T89" fmla="*/ 16 h 135"/>
                <a:gd name="T90" fmla="*/ 13 w 232"/>
                <a:gd name="T91" fmla="*/ 16 h 135"/>
                <a:gd name="T92" fmla="*/ 15 w 232"/>
                <a:gd name="T93" fmla="*/ 15 h 135"/>
                <a:gd name="T94" fmla="*/ 18 w 232"/>
                <a:gd name="T95" fmla="*/ 14 h 135"/>
                <a:gd name="T96" fmla="*/ 19 w 232"/>
                <a:gd name="T97" fmla="*/ 15 h 135"/>
                <a:gd name="T98" fmla="*/ 19 w 232"/>
                <a:gd name="T99" fmla="*/ 15 h 135"/>
                <a:gd name="T100" fmla="*/ 20 w 232"/>
                <a:gd name="T101" fmla="*/ 16 h 135"/>
                <a:gd name="T102" fmla="*/ 20 w 232"/>
                <a:gd name="T103" fmla="*/ 16 h 135"/>
                <a:gd name="T104" fmla="*/ 21 w 232"/>
                <a:gd name="T105" fmla="*/ 16 h 135"/>
                <a:gd name="T106" fmla="*/ 23 w 232"/>
                <a:gd name="T107" fmla="*/ 14 h 135"/>
                <a:gd name="T108" fmla="*/ 24 w 232"/>
                <a:gd name="T109" fmla="*/ 12 h 135"/>
                <a:gd name="T110" fmla="*/ 26 w 232"/>
                <a:gd name="T111" fmla="*/ 11 h 135"/>
                <a:gd name="T112" fmla="*/ 27 w 232"/>
                <a:gd name="T113" fmla="*/ 9 h 135"/>
                <a:gd name="T114" fmla="*/ 27 w 232"/>
                <a:gd name="T115" fmla="*/ 7 h 135"/>
                <a:gd name="T116" fmla="*/ 28 w 232"/>
                <a:gd name="T117" fmla="*/ 4 h 135"/>
                <a:gd name="T118" fmla="*/ 28 w 232"/>
                <a:gd name="T119" fmla="*/ 1 h 13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2"/>
                <a:gd name="T181" fmla="*/ 0 h 135"/>
                <a:gd name="T182" fmla="*/ 232 w 232"/>
                <a:gd name="T183" fmla="*/ 135 h 13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2" h="135">
                  <a:moveTo>
                    <a:pt x="232" y="0"/>
                  </a:moveTo>
                  <a:lnTo>
                    <a:pt x="228" y="8"/>
                  </a:lnTo>
                  <a:lnTo>
                    <a:pt x="222" y="17"/>
                  </a:lnTo>
                  <a:lnTo>
                    <a:pt x="215" y="25"/>
                  </a:lnTo>
                  <a:lnTo>
                    <a:pt x="207" y="30"/>
                  </a:lnTo>
                  <a:lnTo>
                    <a:pt x="198" y="34"/>
                  </a:lnTo>
                  <a:lnTo>
                    <a:pt x="187" y="39"/>
                  </a:lnTo>
                  <a:lnTo>
                    <a:pt x="176" y="40"/>
                  </a:lnTo>
                  <a:lnTo>
                    <a:pt x="165" y="41"/>
                  </a:lnTo>
                  <a:lnTo>
                    <a:pt x="166" y="41"/>
                  </a:lnTo>
                  <a:lnTo>
                    <a:pt x="167" y="43"/>
                  </a:lnTo>
                  <a:lnTo>
                    <a:pt x="169" y="43"/>
                  </a:lnTo>
                  <a:lnTo>
                    <a:pt x="170" y="44"/>
                  </a:lnTo>
                  <a:lnTo>
                    <a:pt x="172" y="44"/>
                  </a:lnTo>
                  <a:lnTo>
                    <a:pt x="172" y="45"/>
                  </a:lnTo>
                  <a:lnTo>
                    <a:pt x="172" y="47"/>
                  </a:lnTo>
                  <a:lnTo>
                    <a:pt x="172" y="48"/>
                  </a:lnTo>
                  <a:lnTo>
                    <a:pt x="172" y="50"/>
                  </a:lnTo>
                  <a:lnTo>
                    <a:pt x="172" y="51"/>
                  </a:lnTo>
                  <a:lnTo>
                    <a:pt x="172" y="54"/>
                  </a:lnTo>
                  <a:lnTo>
                    <a:pt x="172" y="55"/>
                  </a:lnTo>
                  <a:lnTo>
                    <a:pt x="172" y="56"/>
                  </a:lnTo>
                  <a:lnTo>
                    <a:pt x="159" y="55"/>
                  </a:lnTo>
                  <a:lnTo>
                    <a:pt x="146" y="54"/>
                  </a:lnTo>
                  <a:lnTo>
                    <a:pt x="132" y="52"/>
                  </a:lnTo>
                  <a:lnTo>
                    <a:pt x="118" y="50"/>
                  </a:lnTo>
                  <a:lnTo>
                    <a:pt x="104" y="48"/>
                  </a:lnTo>
                  <a:lnTo>
                    <a:pt x="92" y="47"/>
                  </a:lnTo>
                  <a:lnTo>
                    <a:pt x="78" y="45"/>
                  </a:lnTo>
                  <a:lnTo>
                    <a:pt x="67" y="44"/>
                  </a:lnTo>
                  <a:lnTo>
                    <a:pt x="69" y="45"/>
                  </a:lnTo>
                  <a:lnTo>
                    <a:pt x="70" y="47"/>
                  </a:lnTo>
                  <a:lnTo>
                    <a:pt x="70" y="48"/>
                  </a:lnTo>
                  <a:lnTo>
                    <a:pt x="70" y="51"/>
                  </a:lnTo>
                  <a:lnTo>
                    <a:pt x="69" y="54"/>
                  </a:lnTo>
                  <a:lnTo>
                    <a:pt x="69" y="55"/>
                  </a:lnTo>
                  <a:lnTo>
                    <a:pt x="67" y="58"/>
                  </a:lnTo>
                  <a:lnTo>
                    <a:pt x="67" y="59"/>
                  </a:lnTo>
                  <a:lnTo>
                    <a:pt x="58" y="59"/>
                  </a:lnTo>
                  <a:lnTo>
                    <a:pt x="48" y="56"/>
                  </a:lnTo>
                  <a:lnTo>
                    <a:pt x="40" y="52"/>
                  </a:lnTo>
                  <a:lnTo>
                    <a:pt x="32" y="48"/>
                  </a:lnTo>
                  <a:lnTo>
                    <a:pt x="23" y="44"/>
                  </a:lnTo>
                  <a:lnTo>
                    <a:pt x="17" y="40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3" y="39"/>
                  </a:lnTo>
                  <a:lnTo>
                    <a:pt x="3" y="41"/>
                  </a:lnTo>
                  <a:lnTo>
                    <a:pt x="3" y="43"/>
                  </a:lnTo>
                  <a:lnTo>
                    <a:pt x="2" y="45"/>
                  </a:lnTo>
                  <a:lnTo>
                    <a:pt x="0" y="47"/>
                  </a:lnTo>
                  <a:lnTo>
                    <a:pt x="0" y="48"/>
                  </a:lnTo>
                  <a:lnTo>
                    <a:pt x="0" y="55"/>
                  </a:lnTo>
                  <a:lnTo>
                    <a:pt x="0" y="62"/>
                  </a:lnTo>
                  <a:lnTo>
                    <a:pt x="2" y="69"/>
                  </a:lnTo>
                  <a:lnTo>
                    <a:pt x="2" y="77"/>
                  </a:lnTo>
                  <a:lnTo>
                    <a:pt x="3" y="84"/>
                  </a:lnTo>
                  <a:lnTo>
                    <a:pt x="3" y="91"/>
                  </a:lnTo>
                  <a:lnTo>
                    <a:pt x="3" y="98"/>
                  </a:lnTo>
                  <a:lnTo>
                    <a:pt x="3" y="104"/>
                  </a:lnTo>
                  <a:lnTo>
                    <a:pt x="8" y="104"/>
                  </a:lnTo>
                  <a:lnTo>
                    <a:pt x="14" y="104"/>
                  </a:lnTo>
                  <a:lnTo>
                    <a:pt x="19" y="104"/>
                  </a:lnTo>
                  <a:lnTo>
                    <a:pt x="23" y="104"/>
                  </a:lnTo>
                  <a:lnTo>
                    <a:pt x="29" y="104"/>
                  </a:lnTo>
                  <a:lnTo>
                    <a:pt x="34" y="104"/>
                  </a:lnTo>
                  <a:lnTo>
                    <a:pt x="40" y="104"/>
                  </a:lnTo>
                  <a:lnTo>
                    <a:pt x="45" y="104"/>
                  </a:lnTo>
                  <a:lnTo>
                    <a:pt x="44" y="107"/>
                  </a:lnTo>
                  <a:lnTo>
                    <a:pt x="44" y="109"/>
                  </a:lnTo>
                  <a:lnTo>
                    <a:pt x="43" y="109"/>
                  </a:lnTo>
                  <a:lnTo>
                    <a:pt x="41" y="109"/>
                  </a:lnTo>
                  <a:lnTo>
                    <a:pt x="41" y="110"/>
                  </a:lnTo>
                  <a:lnTo>
                    <a:pt x="41" y="113"/>
                  </a:lnTo>
                  <a:lnTo>
                    <a:pt x="45" y="113"/>
                  </a:lnTo>
                  <a:lnTo>
                    <a:pt x="52" y="113"/>
                  </a:lnTo>
                  <a:lnTo>
                    <a:pt x="58" y="114"/>
                  </a:lnTo>
                  <a:lnTo>
                    <a:pt x="65" y="115"/>
                  </a:lnTo>
                  <a:lnTo>
                    <a:pt x="70" y="118"/>
                  </a:lnTo>
                  <a:lnTo>
                    <a:pt x="74" y="121"/>
                  </a:lnTo>
                  <a:lnTo>
                    <a:pt x="77" y="125"/>
                  </a:lnTo>
                  <a:lnTo>
                    <a:pt x="78" y="130"/>
                  </a:lnTo>
                  <a:lnTo>
                    <a:pt x="88" y="130"/>
                  </a:lnTo>
                  <a:lnTo>
                    <a:pt x="98" y="129"/>
                  </a:lnTo>
                  <a:lnTo>
                    <a:pt x="107" y="128"/>
                  </a:lnTo>
                  <a:lnTo>
                    <a:pt x="117" y="125"/>
                  </a:lnTo>
                  <a:lnTo>
                    <a:pt x="128" y="124"/>
                  </a:lnTo>
                  <a:lnTo>
                    <a:pt x="137" y="121"/>
                  </a:lnTo>
                  <a:lnTo>
                    <a:pt x="146" y="119"/>
                  </a:lnTo>
                  <a:lnTo>
                    <a:pt x="154" y="119"/>
                  </a:lnTo>
                  <a:lnTo>
                    <a:pt x="155" y="121"/>
                  </a:lnTo>
                  <a:lnTo>
                    <a:pt x="156" y="124"/>
                  </a:lnTo>
                  <a:lnTo>
                    <a:pt x="159" y="125"/>
                  </a:lnTo>
                  <a:lnTo>
                    <a:pt x="161" y="126"/>
                  </a:lnTo>
                  <a:lnTo>
                    <a:pt x="163" y="129"/>
                  </a:lnTo>
                  <a:lnTo>
                    <a:pt x="165" y="130"/>
                  </a:lnTo>
                  <a:lnTo>
                    <a:pt x="166" y="133"/>
                  </a:lnTo>
                  <a:lnTo>
                    <a:pt x="169" y="135"/>
                  </a:lnTo>
                  <a:lnTo>
                    <a:pt x="173" y="132"/>
                  </a:lnTo>
                  <a:lnTo>
                    <a:pt x="180" y="126"/>
                  </a:lnTo>
                  <a:lnTo>
                    <a:pt x="185" y="118"/>
                  </a:lnTo>
                  <a:lnTo>
                    <a:pt x="192" y="111"/>
                  </a:lnTo>
                  <a:lnTo>
                    <a:pt x="199" y="103"/>
                  </a:lnTo>
                  <a:lnTo>
                    <a:pt x="206" y="96"/>
                  </a:lnTo>
                  <a:lnTo>
                    <a:pt x="213" y="91"/>
                  </a:lnTo>
                  <a:lnTo>
                    <a:pt x="217" y="89"/>
                  </a:lnTo>
                  <a:lnTo>
                    <a:pt x="218" y="78"/>
                  </a:lnTo>
                  <a:lnTo>
                    <a:pt x="220" y="69"/>
                  </a:lnTo>
                  <a:lnTo>
                    <a:pt x="222" y="58"/>
                  </a:lnTo>
                  <a:lnTo>
                    <a:pt x="226" y="47"/>
                  </a:lnTo>
                  <a:lnTo>
                    <a:pt x="229" y="37"/>
                  </a:lnTo>
                  <a:lnTo>
                    <a:pt x="232" y="25"/>
                  </a:lnTo>
                  <a:lnTo>
                    <a:pt x="232" y="13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907E6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6" name="Freeform 159"/>
            <p:cNvSpPr>
              <a:spLocks/>
            </p:cNvSpPr>
            <p:nvPr/>
          </p:nvSpPr>
          <p:spPr bwMode="auto">
            <a:xfrm>
              <a:off x="871" y="3660"/>
              <a:ext cx="95" cy="55"/>
            </a:xfrm>
            <a:custGeom>
              <a:avLst/>
              <a:gdLst>
                <a:gd name="T0" fmla="*/ 24 w 190"/>
                <a:gd name="T1" fmla="*/ 1 h 109"/>
                <a:gd name="T2" fmla="*/ 22 w 190"/>
                <a:gd name="T3" fmla="*/ 3 h 109"/>
                <a:gd name="T4" fmla="*/ 20 w 190"/>
                <a:gd name="T5" fmla="*/ 4 h 109"/>
                <a:gd name="T6" fmla="*/ 18 w 190"/>
                <a:gd name="T7" fmla="*/ 5 h 109"/>
                <a:gd name="T8" fmla="*/ 18 w 190"/>
                <a:gd name="T9" fmla="*/ 5 h 109"/>
                <a:gd name="T10" fmla="*/ 17 w 190"/>
                <a:gd name="T11" fmla="*/ 6 h 109"/>
                <a:gd name="T12" fmla="*/ 13 w 190"/>
                <a:gd name="T13" fmla="*/ 6 h 109"/>
                <a:gd name="T14" fmla="*/ 11 w 190"/>
                <a:gd name="T15" fmla="*/ 5 h 109"/>
                <a:gd name="T16" fmla="*/ 8 w 190"/>
                <a:gd name="T17" fmla="*/ 5 h 109"/>
                <a:gd name="T18" fmla="*/ 7 w 190"/>
                <a:gd name="T19" fmla="*/ 5 h 109"/>
                <a:gd name="T20" fmla="*/ 7 w 190"/>
                <a:gd name="T21" fmla="*/ 5 h 109"/>
                <a:gd name="T22" fmla="*/ 7 w 190"/>
                <a:gd name="T23" fmla="*/ 6 h 109"/>
                <a:gd name="T24" fmla="*/ 6 w 190"/>
                <a:gd name="T25" fmla="*/ 6 h 109"/>
                <a:gd name="T26" fmla="*/ 6 w 190"/>
                <a:gd name="T27" fmla="*/ 6 h 109"/>
                <a:gd name="T28" fmla="*/ 5 w 190"/>
                <a:gd name="T29" fmla="*/ 6 h 109"/>
                <a:gd name="T30" fmla="*/ 3 w 190"/>
                <a:gd name="T31" fmla="*/ 5 h 109"/>
                <a:gd name="T32" fmla="*/ 1 w 190"/>
                <a:gd name="T33" fmla="*/ 4 h 109"/>
                <a:gd name="T34" fmla="*/ 1 w 190"/>
                <a:gd name="T35" fmla="*/ 4 h 109"/>
                <a:gd name="T36" fmla="*/ 1 w 190"/>
                <a:gd name="T37" fmla="*/ 5 h 109"/>
                <a:gd name="T38" fmla="*/ 1 w 190"/>
                <a:gd name="T39" fmla="*/ 5 h 109"/>
                <a:gd name="T40" fmla="*/ 0 w 190"/>
                <a:gd name="T41" fmla="*/ 5 h 109"/>
                <a:gd name="T42" fmla="*/ 0 w 190"/>
                <a:gd name="T43" fmla="*/ 6 h 109"/>
                <a:gd name="T44" fmla="*/ 1 w 190"/>
                <a:gd name="T45" fmla="*/ 7 h 109"/>
                <a:gd name="T46" fmla="*/ 1 w 190"/>
                <a:gd name="T47" fmla="*/ 9 h 109"/>
                <a:gd name="T48" fmla="*/ 1 w 190"/>
                <a:gd name="T49" fmla="*/ 10 h 109"/>
                <a:gd name="T50" fmla="*/ 5 w 190"/>
                <a:gd name="T51" fmla="*/ 11 h 109"/>
                <a:gd name="T52" fmla="*/ 5 w 190"/>
                <a:gd name="T53" fmla="*/ 11 h 109"/>
                <a:gd name="T54" fmla="*/ 5 w 190"/>
                <a:gd name="T55" fmla="*/ 11 h 109"/>
                <a:gd name="T56" fmla="*/ 5 w 190"/>
                <a:gd name="T57" fmla="*/ 12 h 109"/>
                <a:gd name="T58" fmla="*/ 5 w 190"/>
                <a:gd name="T59" fmla="*/ 12 h 109"/>
                <a:gd name="T60" fmla="*/ 6 w 190"/>
                <a:gd name="T61" fmla="*/ 12 h 109"/>
                <a:gd name="T62" fmla="*/ 6 w 190"/>
                <a:gd name="T63" fmla="*/ 12 h 109"/>
                <a:gd name="T64" fmla="*/ 7 w 190"/>
                <a:gd name="T65" fmla="*/ 13 h 109"/>
                <a:gd name="T66" fmla="*/ 8 w 190"/>
                <a:gd name="T67" fmla="*/ 14 h 109"/>
                <a:gd name="T68" fmla="*/ 10 w 190"/>
                <a:gd name="T69" fmla="*/ 14 h 109"/>
                <a:gd name="T70" fmla="*/ 12 w 190"/>
                <a:gd name="T71" fmla="*/ 13 h 109"/>
                <a:gd name="T72" fmla="*/ 14 w 190"/>
                <a:gd name="T73" fmla="*/ 13 h 109"/>
                <a:gd name="T74" fmla="*/ 15 w 190"/>
                <a:gd name="T75" fmla="*/ 13 h 109"/>
                <a:gd name="T76" fmla="*/ 18 w 190"/>
                <a:gd name="T77" fmla="*/ 14 h 109"/>
                <a:gd name="T78" fmla="*/ 19 w 190"/>
                <a:gd name="T79" fmla="*/ 13 h 109"/>
                <a:gd name="T80" fmla="*/ 21 w 190"/>
                <a:gd name="T81" fmla="*/ 11 h 109"/>
                <a:gd name="T82" fmla="*/ 22 w 190"/>
                <a:gd name="T83" fmla="*/ 10 h 109"/>
                <a:gd name="T84" fmla="*/ 23 w 190"/>
                <a:gd name="T85" fmla="*/ 8 h 109"/>
                <a:gd name="T86" fmla="*/ 23 w 190"/>
                <a:gd name="T87" fmla="*/ 6 h 109"/>
                <a:gd name="T88" fmla="*/ 24 w 190"/>
                <a:gd name="T89" fmla="*/ 4 h 109"/>
                <a:gd name="T90" fmla="*/ 24 w 190"/>
                <a:gd name="T91" fmla="*/ 2 h 10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90"/>
                <a:gd name="T139" fmla="*/ 0 h 109"/>
                <a:gd name="T140" fmla="*/ 190 w 190"/>
                <a:gd name="T141" fmla="*/ 109 h 10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90" h="109">
                  <a:moveTo>
                    <a:pt x="189" y="0"/>
                  </a:moveTo>
                  <a:lnTo>
                    <a:pt x="186" y="7"/>
                  </a:lnTo>
                  <a:lnTo>
                    <a:pt x="182" y="13"/>
                  </a:lnTo>
                  <a:lnTo>
                    <a:pt x="175" y="19"/>
                  </a:lnTo>
                  <a:lnTo>
                    <a:pt x="168" y="24"/>
                  </a:lnTo>
                  <a:lnTo>
                    <a:pt x="160" y="29"/>
                  </a:lnTo>
                  <a:lnTo>
                    <a:pt x="152" y="31"/>
                  </a:lnTo>
                  <a:lnTo>
                    <a:pt x="144" y="33"/>
                  </a:lnTo>
                  <a:lnTo>
                    <a:pt x="134" y="33"/>
                  </a:lnTo>
                  <a:lnTo>
                    <a:pt x="141" y="37"/>
                  </a:lnTo>
                  <a:lnTo>
                    <a:pt x="141" y="45"/>
                  </a:lnTo>
                  <a:lnTo>
                    <a:pt x="130" y="45"/>
                  </a:lnTo>
                  <a:lnTo>
                    <a:pt x="119" y="44"/>
                  </a:lnTo>
                  <a:lnTo>
                    <a:pt x="108" y="42"/>
                  </a:lnTo>
                  <a:lnTo>
                    <a:pt x="96" y="41"/>
                  </a:lnTo>
                  <a:lnTo>
                    <a:pt x="85" y="40"/>
                  </a:lnTo>
                  <a:lnTo>
                    <a:pt x="75" y="38"/>
                  </a:lnTo>
                  <a:lnTo>
                    <a:pt x="64" y="37"/>
                  </a:lnTo>
                  <a:lnTo>
                    <a:pt x="55" y="37"/>
                  </a:lnTo>
                  <a:lnTo>
                    <a:pt x="56" y="37"/>
                  </a:lnTo>
                  <a:lnTo>
                    <a:pt x="57" y="38"/>
                  </a:lnTo>
                  <a:lnTo>
                    <a:pt x="57" y="40"/>
                  </a:lnTo>
                  <a:lnTo>
                    <a:pt x="57" y="41"/>
                  </a:lnTo>
                  <a:lnTo>
                    <a:pt x="56" y="44"/>
                  </a:lnTo>
                  <a:lnTo>
                    <a:pt x="56" y="45"/>
                  </a:lnTo>
                  <a:lnTo>
                    <a:pt x="55" y="46"/>
                  </a:lnTo>
                  <a:lnTo>
                    <a:pt x="55" y="48"/>
                  </a:lnTo>
                  <a:lnTo>
                    <a:pt x="46" y="48"/>
                  </a:lnTo>
                  <a:lnTo>
                    <a:pt x="39" y="45"/>
                  </a:lnTo>
                  <a:lnTo>
                    <a:pt x="33" y="42"/>
                  </a:lnTo>
                  <a:lnTo>
                    <a:pt x="26" y="40"/>
                  </a:lnTo>
                  <a:lnTo>
                    <a:pt x="19" y="35"/>
                  </a:lnTo>
                  <a:lnTo>
                    <a:pt x="13" y="33"/>
                  </a:lnTo>
                  <a:lnTo>
                    <a:pt x="7" y="31"/>
                  </a:lnTo>
                  <a:lnTo>
                    <a:pt x="0" y="30"/>
                  </a:lnTo>
                  <a:lnTo>
                    <a:pt x="1" y="30"/>
                  </a:lnTo>
                  <a:lnTo>
                    <a:pt x="2" y="31"/>
                  </a:lnTo>
                  <a:lnTo>
                    <a:pt x="2" y="33"/>
                  </a:lnTo>
                  <a:lnTo>
                    <a:pt x="2" y="34"/>
                  </a:lnTo>
                  <a:lnTo>
                    <a:pt x="1" y="37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0" y="45"/>
                  </a:lnTo>
                  <a:lnTo>
                    <a:pt x="0" y="50"/>
                  </a:lnTo>
                  <a:lnTo>
                    <a:pt x="1" y="56"/>
                  </a:lnTo>
                  <a:lnTo>
                    <a:pt x="1" y="61"/>
                  </a:lnTo>
                  <a:lnTo>
                    <a:pt x="1" y="68"/>
                  </a:lnTo>
                  <a:lnTo>
                    <a:pt x="2" y="74"/>
                  </a:lnTo>
                  <a:lnTo>
                    <a:pt x="2" y="79"/>
                  </a:lnTo>
                  <a:lnTo>
                    <a:pt x="2" y="85"/>
                  </a:lnTo>
                  <a:lnTo>
                    <a:pt x="37" y="85"/>
                  </a:lnTo>
                  <a:lnTo>
                    <a:pt x="37" y="88"/>
                  </a:lnTo>
                  <a:lnTo>
                    <a:pt x="35" y="88"/>
                  </a:lnTo>
                  <a:lnTo>
                    <a:pt x="34" y="88"/>
                  </a:lnTo>
                  <a:lnTo>
                    <a:pt x="34" y="89"/>
                  </a:lnTo>
                  <a:lnTo>
                    <a:pt x="33" y="92"/>
                  </a:lnTo>
                  <a:lnTo>
                    <a:pt x="37" y="92"/>
                  </a:lnTo>
                  <a:lnTo>
                    <a:pt x="42" y="92"/>
                  </a:lnTo>
                  <a:lnTo>
                    <a:pt x="46" y="93"/>
                  </a:lnTo>
                  <a:lnTo>
                    <a:pt x="52" y="94"/>
                  </a:lnTo>
                  <a:lnTo>
                    <a:pt x="56" y="96"/>
                  </a:lnTo>
                  <a:lnTo>
                    <a:pt x="60" y="98"/>
                  </a:lnTo>
                  <a:lnTo>
                    <a:pt x="63" y="103"/>
                  </a:lnTo>
                  <a:lnTo>
                    <a:pt x="64" y="107"/>
                  </a:lnTo>
                  <a:lnTo>
                    <a:pt x="71" y="107"/>
                  </a:lnTo>
                  <a:lnTo>
                    <a:pt x="79" y="105"/>
                  </a:lnTo>
                  <a:lnTo>
                    <a:pt x="87" y="104"/>
                  </a:lnTo>
                  <a:lnTo>
                    <a:pt x="96" y="103"/>
                  </a:lnTo>
                  <a:lnTo>
                    <a:pt x="104" y="100"/>
                  </a:lnTo>
                  <a:lnTo>
                    <a:pt x="112" y="98"/>
                  </a:lnTo>
                  <a:lnTo>
                    <a:pt x="119" y="97"/>
                  </a:lnTo>
                  <a:lnTo>
                    <a:pt x="125" y="97"/>
                  </a:lnTo>
                  <a:lnTo>
                    <a:pt x="137" y="109"/>
                  </a:lnTo>
                  <a:lnTo>
                    <a:pt x="141" y="107"/>
                  </a:lnTo>
                  <a:lnTo>
                    <a:pt x="146" y="103"/>
                  </a:lnTo>
                  <a:lnTo>
                    <a:pt x="152" y="97"/>
                  </a:lnTo>
                  <a:lnTo>
                    <a:pt x="157" y="90"/>
                  </a:lnTo>
                  <a:lnTo>
                    <a:pt x="163" y="83"/>
                  </a:lnTo>
                  <a:lnTo>
                    <a:pt x="168" y="78"/>
                  </a:lnTo>
                  <a:lnTo>
                    <a:pt x="173" y="74"/>
                  </a:lnTo>
                  <a:lnTo>
                    <a:pt x="177" y="72"/>
                  </a:lnTo>
                  <a:lnTo>
                    <a:pt x="178" y="64"/>
                  </a:lnTo>
                  <a:lnTo>
                    <a:pt x="179" y="56"/>
                  </a:lnTo>
                  <a:lnTo>
                    <a:pt x="182" y="46"/>
                  </a:lnTo>
                  <a:lnTo>
                    <a:pt x="185" y="38"/>
                  </a:lnTo>
                  <a:lnTo>
                    <a:pt x="186" y="30"/>
                  </a:lnTo>
                  <a:lnTo>
                    <a:pt x="189" y="20"/>
                  </a:lnTo>
                  <a:lnTo>
                    <a:pt x="190" y="11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9482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7" name="Freeform 160"/>
            <p:cNvSpPr>
              <a:spLocks/>
            </p:cNvSpPr>
            <p:nvPr/>
          </p:nvSpPr>
          <p:spPr bwMode="auto">
            <a:xfrm>
              <a:off x="1223" y="3412"/>
              <a:ext cx="60" cy="116"/>
            </a:xfrm>
            <a:custGeom>
              <a:avLst/>
              <a:gdLst>
                <a:gd name="T0" fmla="*/ 5 w 121"/>
                <a:gd name="T1" fmla="*/ 3 h 233"/>
                <a:gd name="T2" fmla="*/ 5 w 121"/>
                <a:gd name="T3" fmla="*/ 7 h 233"/>
                <a:gd name="T4" fmla="*/ 3 w 121"/>
                <a:gd name="T5" fmla="*/ 9 h 233"/>
                <a:gd name="T6" fmla="*/ 1 w 121"/>
                <a:gd name="T7" fmla="*/ 9 h 233"/>
                <a:gd name="T8" fmla="*/ 2 w 121"/>
                <a:gd name="T9" fmla="*/ 10 h 233"/>
                <a:gd name="T10" fmla="*/ 4 w 121"/>
                <a:gd name="T11" fmla="*/ 12 h 233"/>
                <a:gd name="T12" fmla="*/ 4 w 121"/>
                <a:gd name="T13" fmla="*/ 13 h 233"/>
                <a:gd name="T14" fmla="*/ 3 w 121"/>
                <a:gd name="T15" fmla="*/ 13 h 233"/>
                <a:gd name="T16" fmla="*/ 4 w 121"/>
                <a:gd name="T17" fmla="*/ 15 h 233"/>
                <a:gd name="T18" fmla="*/ 7 w 121"/>
                <a:gd name="T19" fmla="*/ 17 h 233"/>
                <a:gd name="T20" fmla="*/ 7 w 121"/>
                <a:gd name="T21" fmla="*/ 19 h 233"/>
                <a:gd name="T22" fmla="*/ 6 w 121"/>
                <a:gd name="T23" fmla="*/ 20 h 233"/>
                <a:gd name="T24" fmla="*/ 7 w 121"/>
                <a:gd name="T25" fmla="*/ 20 h 233"/>
                <a:gd name="T26" fmla="*/ 10 w 121"/>
                <a:gd name="T27" fmla="*/ 22 h 233"/>
                <a:gd name="T28" fmla="*/ 10 w 121"/>
                <a:gd name="T29" fmla="*/ 23 h 233"/>
                <a:gd name="T30" fmla="*/ 10 w 121"/>
                <a:gd name="T31" fmla="*/ 25 h 233"/>
                <a:gd name="T32" fmla="*/ 10 w 121"/>
                <a:gd name="T33" fmla="*/ 25 h 233"/>
                <a:gd name="T34" fmla="*/ 12 w 121"/>
                <a:gd name="T35" fmla="*/ 26 h 233"/>
                <a:gd name="T36" fmla="*/ 12 w 121"/>
                <a:gd name="T37" fmla="*/ 26 h 233"/>
                <a:gd name="T38" fmla="*/ 11 w 121"/>
                <a:gd name="T39" fmla="*/ 27 h 233"/>
                <a:gd name="T40" fmla="*/ 14 w 121"/>
                <a:gd name="T41" fmla="*/ 28 h 233"/>
                <a:gd name="T42" fmla="*/ 15 w 121"/>
                <a:gd name="T43" fmla="*/ 28 h 233"/>
                <a:gd name="T44" fmla="*/ 12 w 121"/>
                <a:gd name="T45" fmla="*/ 29 h 233"/>
                <a:gd name="T46" fmla="*/ 9 w 121"/>
                <a:gd name="T47" fmla="*/ 28 h 233"/>
                <a:gd name="T48" fmla="*/ 5 w 121"/>
                <a:gd name="T49" fmla="*/ 27 h 233"/>
                <a:gd name="T50" fmla="*/ 6 w 121"/>
                <a:gd name="T51" fmla="*/ 26 h 233"/>
                <a:gd name="T52" fmla="*/ 6 w 121"/>
                <a:gd name="T53" fmla="*/ 25 h 233"/>
                <a:gd name="T54" fmla="*/ 8 w 121"/>
                <a:gd name="T55" fmla="*/ 24 h 233"/>
                <a:gd name="T56" fmla="*/ 7 w 121"/>
                <a:gd name="T57" fmla="*/ 23 h 233"/>
                <a:gd name="T58" fmla="*/ 6 w 121"/>
                <a:gd name="T59" fmla="*/ 23 h 233"/>
                <a:gd name="T60" fmla="*/ 6 w 121"/>
                <a:gd name="T61" fmla="*/ 22 h 233"/>
                <a:gd name="T62" fmla="*/ 7 w 121"/>
                <a:gd name="T63" fmla="*/ 22 h 233"/>
                <a:gd name="T64" fmla="*/ 7 w 121"/>
                <a:gd name="T65" fmla="*/ 21 h 233"/>
                <a:gd name="T66" fmla="*/ 6 w 121"/>
                <a:gd name="T67" fmla="*/ 20 h 233"/>
                <a:gd name="T68" fmla="*/ 4 w 121"/>
                <a:gd name="T69" fmla="*/ 19 h 233"/>
                <a:gd name="T70" fmla="*/ 2 w 121"/>
                <a:gd name="T71" fmla="*/ 19 h 233"/>
                <a:gd name="T72" fmla="*/ 3 w 121"/>
                <a:gd name="T73" fmla="*/ 18 h 233"/>
                <a:gd name="T74" fmla="*/ 3 w 121"/>
                <a:gd name="T75" fmla="*/ 17 h 233"/>
                <a:gd name="T76" fmla="*/ 1 w 121"/>
                <a:gd name="T77" fmla="*/ 16 h 233"/>
                <a:gd name="T78" fmla="*/ 0 w 121"/>
                <a:gd name="T79" fmla="*/ 15 h 233"/>
                <a:gd name="T80" fmla="*/ 1 w 121"/>
                <a:gd name="T81" fmla="*/ 14 h 233"/>
                <a:gd name="T82" fmla="*/ 1 w 121"/>
                <a:gd name="T83" fmla="*/ 13 h 233"/>
                <a:gd name="T84" fmla="*/ 0 w 121"/>
                <a:gd name="T85" fmla="*/ 10 h 233"/>
                <a:gd name="T86" fmla="*/ 0 w 121"/>
                <a:gd name="T87" fmla="*/ 8 h 233"/>
                <a:gd name="T88" fmla="*/ 2 w 121"/>
                <a:gd name="T89" fmla="*/ 7 h 233"/>
                <a:gd name="T90" fmla="*/ 4 w 121"/>
                <a:gd name="T91" fmla="*/ 5 h 233"/>
                <a:gd name="T92" fmla="*/ 5 w 121"/>
                <a:gd name="T93" fmla="*/ 3 h 233"/>
                <a:gd name="T94" fmla="*/ 5 w 121"/>
                <a:gd name="T95" fmla="*/ 1 h 233"/>
                <a:gd name="T96" fmla="*/ 6 w 121"/>
                <a:gd name="T97" fmla="*/ 0 h 2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1"/>
                <a:gd name="T148" fmla="*/ 0 h 233"/>
                <a:gd name="T149" fmla="*/ 121 w 121"/>
                <a:gd name="T150" fmla="*/ 233 h 2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1" h="233">
                  <a:moveTo>
                    <a:pt x="46" y="0"/>
                  </a:moveTo>
                  <a:lnTo>
                    <a:pt x="41" y="10"/>
                  </a:lnTo>
                  <a:lnTo>
                    <a:pt x="40" y="19"/>
                  </a:lnTo>
                  <a:lnTo>
                    <a:pt x="40" y="27"/>
                  </a:lnTo>
                  <a:lnTo>
                    <a:pt x="40" y="35"/>
                  </a:lnTo>
                  <a:lnTo>
                    <a:pt x="41" y="43"/>
                  </a:lnTo>
                  <a:lnTo>
                    <a:pt x="43" y="52"/>
                  </a:lnTo>
                  <a:lnTo>
                    <a:pt x="43" y="61"/>
                  </a:lnTo>
                  <a:lnTo>
                    <a:pt x="41" y="71"/>
                  </a:lnTo>
                  <a:lnTo>
                    <a:pt x="39" y="71"/>
                  </a:lnTo>
                  <a:lnTo>
                    <a:pt x="35" y="72"/>
                  </a:lnTo>
                  <a:lnTo>
                    <a:pt x="30" y="74"/>
                  </a:lnTo>
                  <a:lnTo>
                    <a:pt x="26" y="75"/>
                  </a:lnTo>
                  <a:lnTo>
                    <a:pt x="22" y="75"/>
                  </a:lnTo>
                  <a:lnTo>
                    <a:pt x="18" y="76"/>
                  </a:lnTo>
                  <a:lnTo>
                    <a:pt x="14" y="78"/>
                  </a:lnTo>
                  <a:lnTo>
                    <a:pt x="10" y="78"/>
                  </a:lnTo>
                  <a:lnTo>
                    <a:pt x="13" y="80"/>
                  </a:lnTo>
                  <a:lnTo>
                    <a:pt x="15" y="83"/>
                  </a:lnTo>
                  <a:lnTo>
                    <a:pt x="19" y="87"/>
                  </a:lnTo>
                  <a:lnTo>
                    <a:pt x="24" y="90"/>
                  </a:lnTo>
                  <a:lnTo>
                    <a:pt x="28" y="94"/>
                  </a:lnTo>
                  <a:lnTo>
                    <a:pt x="30" y="98"/>
                  </a:lnTo>
                  <a:lnTo>
                    <a:pt x="35" y="101"/>
                  </a:lnTo>
                  <a:lnTo>
                    <a:pt x="39" y="104"/>
                  </a:lnTo>
                  <a:lnTo>
                    <a:pt x="37" y="104"/>
                  </a:lnTo>
                  <a:lnTo>
                    <a:pt x="36" y="105"/>
                  </a:lnTo>
                  <a:lnTo>
                    <a:pt x="35" y="105"/>
                  </a:lnTo>
                  <a:lnTo>
                    <a:pt x="32" y="106"/>
                  </a:lnTo>
                  <a:lnTo>
                    <a:pt x="30" y="108"/>
                  </a:lnTo>
                  <a:lnTo>
                    <a:pt x="29" y="109"/>
                  </a:lnTo>
                  <a:lnTo>
                    <a:pt x="28" y="109"/>
                  </a:lnTo>
                  <a:lnTo>
                    <a:pt x="26" y="111"/>
                  </a:lnTo>
                  <a:lnTo>
                    <a:pt x="28" y="116"/>
                  </a:lnTo>
                  <a:lnTo>
                    <a:pt x="30" y="122"/>
                  </a:lnTo>
                  <a:lnTo>
                    <a:pt x="36" y="126"/>
                  </a:lnTo>
                  <a:lnTo>
                    <a:pt x="41" y="130"/>
                  </a:lnTo>
                  <a:lnTo>
                    <a:pt x="48" y="134"/>
                  </a:lnTo>
                  <a:lnTo>
                    <a:pt x="55" y="138"/>
                  </a:lnTo>
                  <a:lnTo>
                    <a:pt x="61" y="142"/>
                  </a:lnTo>
                  <a:lnTo>
                    <a:pt x="65" y="146"/>
                  </a:lnTo>
                  <a:lnTo>
                    <a:pt x="63" y="148"/>
                  </a:lnTo>
                  <a:lnTo>
                    <a:pt x="61" y="150"/>
                  </a:lnTo>
                  <a:lnTo>
                    <a:pt x="58" y="153"/>
                  </a:lnTo>
                  <a:lnTo>
                    <a:pt x="55" y="154"/>
                  </a:lnTo>
                  <a:lnTo>
                    <a:pt x="52" y="157"/>
                  </a:lnTo>
                  <a:lnTo>
                    <a:pt x="51" y="159"/>
                  </a:lnTo>
                  <a:lnTo>
                    <a:pt x="50" y="160"/>
                  </a:lnTo>
                  <a:lnTo>
                    <a:pt x="48" y="161"/>
                  </a:lnTo>
                  <a:lnTo>
                    <a:pt x="52" y="163"/>
                  </a:lnTo>
                  <a:lnTo>
                    <a:pt x="56" y="164"/>
                  </a:lnTo>
                  <a:lnTo>
                    <a:pt x="62" y="165"/>
                  </a:lnTo>
                  <a:lnTo>
                    <a:pt x="67" y="168"/>
                  </a:lnTo>
                  <a:lnTo>
                    <a:pt x="73" y="171"/>
                  </a:lnTo>
                  <a:lnTo>
                    <a:pt x="77" y="174"/>
                  </a:lnTo>
                  <a:lnTo>
                    <a:pt x="80" y="176"/>
                  </a:lnTo>
                  <a:lnTo>
                    <a:pt x="81" y="178"/>
                  </a:lnTo>
                  <a:lnTo>
                    <a:pt x="77" y="185"/>
                  </a:lnTo>
                  <a:lnTo>
                    <a:pt x="78" y="187"/>
                  </a:lnTo>
                  <a:lnTo>
                    <a:pt x="80" y="189"/>
                  </a:lnTo>
                  <a:lnTo>
                    <a:pt x="81" y="191"/>
                  </a:lnTo>
                  <a:lnTo>
                    <a:pt x="81" y="194"/>
                  </a:lnTo>
                  <a:lnTo>
                    <a:pt x="83" y="197"/>
                  </a:lnTo>
                  <a:lnTo>
                    <a:pt x="83" y="200"/>
                  </a:lnTo>
                  <a:lnTo>
                    <a:pt x="83" y="201"/>
                  </a:lnTo>
                  <a:lnTo>
                    <a:pt x="81" y="204"/>
                  </a:lnTo>
                  <a:lnTo>
                    <a:pt x="84" y="204"/>
                  </a:lnTo>
                  <a:lnTo>
                    <a:pt x="87" y="204"/>
                  </a:lnTo>
                  <a:lnTo>
                    <a:pt x="89" y="205"/>
                  </a:lnTo>
                  <a:lnTo>
                    <a:pt x="92" y="207"/>
                  </a:lnTo>
                  <a:lnTo>
                    <a:pt x="95" y="207"/>
                  </a:lnTo>
                  <a:lnTo>
                    <a:pt x="98" y="208"/>
                  </a:lnTo>
                  <a:lnTo>
                    <a:pt x="102" y="209"/>
                  </a:lnTo>
                  <a:lnTo>
                    <a:pt x="103" y="211"/>
                  </a:lnTo>
                  <a:lnTo>
                    <a:pt x="103" y="212"/>
                  </a:lnTo>
                  <a:lnTo>
                    <a:pt x="102" y="213"/>
                  </a:lnTo>
                  <a:lnTo>
                    <a:pt x="100" y="216"/>
                  </a:lnTo>
                  <a:lnTo>
                    <a:pt x="99" y="217"/>
                  </a:lnTo>
                  <a:lnTo>
                    <a:pt x="98" y="220"/>
                  </a:lnTo>
                  <a:lnTo>
                    <a:pt x="95" y="222"/>
                  </a:lnTo>
                  <a:lnTo>
                    <a:pt x="95" y="223"/>
                  </a:lnTo>
                  <a:lnTo>
                    <a:pt x="94" y="223"/>
                  </a:lnTo>
                  <a:lnTo>
                    <a:pt x="110" y="224"/>
                  </a:lnTo>
                  <a:lnTo>
                    <a:pt x="118" y="224"/>
                  </a:lnTo>
                  <a:lnTo>
                    <a:pt x="121" y="226"/>
                  </a:lnTo>
                  <a:lnTo>
                    <a:pt x="121" y="227"/>
                  </a:lnTo>
                  <a:lnTo>
                    <a:pt x="120" y="228"/>
                  </a:lnTo>
                  <a:lnTo>
                    <a:pt x="115" y="230"/>
                  </a:lnTo>
                  <a:lnTo>
                    <a:pt x="110" y="231"/>
                  </a:lnTo>
                  <a:lnTo>
                    <a:pt x="106" y="233"/>
                  </a:lnTo>
                  <a:lnTo>
                    <a:pt x="103" y="233"/>
                  </a:lnTo>
                  <a:lnTo>
                    <a:pt x="102" y="231"/>
                  </a:lnTo>
                  <a:lnTo>
                    <a:pt x="96" y="228"/>
                  </a:lnTo>
                  <a:lnTo>
                    <a:pt x="88" y="227"/>
                  </a:lnTo>
                  <a:lnTo>
                    <a:pt x="77" y="224"/>
                  </a:lnTo>
                  <a:lnTo>
                    <a:pt x="67" y="223"/>
                  </a:lnTo>
                  <a:lnTo>
                    <a:pt x="56" y="222"/>
                  </a:lnTo>
                  <a:lnTo>
                    <a:pt x="48" y="219"/>
                  </a:lnTo>
                  <a:lnTo>
                    <a:pt x="41" y="217"/>
                  </a:lnTo>
                  <a:lnTo>
                    <a:pt x="43" y="216"/>
                  </a:lnTo>
                  <a:lnTo>
                    <a:pt x="46" y="216"/>
                  </a:lnTo>
                  <a:lnTo>
                    <a:pt x="47" y="215"/>
                  </a:lnTo>
                  <a:lnTo>
                    <a:pt x="48" y="213"/>
                  </a:lnTo>
                  <a:lnTo>
                    <a:pt x="51" y="212"/>
                  </a:lnTo>
                  <a:lnTo>
                    <a:pt x="52" y="211"/>
                  </a:lnTo>
                  <a:lnTo>
                    <a:pt x="54" y="208"/>
                  </a:lnTo>
                  <a:lnTo>
                    <a:pt x="55" y="207"/>
                  </a:lnTo>
                  <a:lnTo>
                    <a:pt x="62" y="207"/>
                  </a:lnTo>
                  <a:lnTo>
                    <a:pt x="62" y="204"/>
                  </a:lnTo>
                  <a:lnTo>
                    <a:pt x="72" y="201"/>
                  </a:lnTo>
                  <a:lnTo>
                    <a:pt x="69" y="198"/>
                  </a:lnTo>
                  <a:lnTo>
                    <a:pt x="66" y="196"/>
                  </a:lnTo>
                  <a:lnTo>
                    <a:pt x="63" y="194"/>
                  </a:lnTo>
                  <a:lnTo>
                    <a:pt x="59" y="191"/>
                  </a:lnTo>
                  <a:lnTo>
                    <a:pt x="56" y="190"/>
                  </a:lnTo>
                  <a:lnTo>
                    <a:pt x="54" y="189"/>
                  </a:lnTo>
                  <a:lnTo>
                    <a:pt x="51" y="187"/>
                  </a:lnTo>
                  <a:lnTo>
                    <a:pt x="48" y="187"/>
                  </a:lnTo>
                  <a:lnTo>
                    <a:pt x="50" y="186"/>
                  </a:lnTo>
                  <a:lnTo>
                    <a:pt x="51" y="186"/>
                  </a:lnTo>
                  <a:lnTo>
                    <a:pt x="52" y="185"/>
                  </a:lnTo>
                  <a:lnTo>
                    <a:pt x="54" y="183"/>
                  </a:lnTo>
                  <a:lnTo>
                    <a:pt x="55" y="182"/>
                  </a:lnTo>
                  <a:lnTo>
                    <a:pt x="56" y="182"/>
                  </a:lnTo>
                  <a:lnTo>
                    <a:pt x="58" y="182"/>
                  </a:lnTo>
                  <a:lnTo>
                    <a:pt x="58" y="180"/>
                  </a:lnTo>
                  <a:lnTo>
                    <a:pt x="58" y="178"/>
                  </a:lnTo>
                  <a:lnTo>
                    <a:pt x="58" y="176"/>
                  </a:lnTo>
                  <a:lnTo>
                    <a:pt x="56" y="175"/>
                  </a:lnTo>
                  <a:lnTo>
                    <a:pt x="56" y="174"/>
                  </a:lnTo>
                  <a:lnTo>
                    <a:pt x="55" y="171"/>
                  </a:lnTo>
                  <a:lnTo>
                    <a:pt x="55" y="169"/>
                  </a:lnTo>
                  <a:lnTo>
                    <a:pt x="55" y="168"/>
                  </a:lnTo>
                  <a:lnTo>
                    <a:pt x="50" y="167"/>
                  </a:lnTo>
                  <a:lnTo>
                    <a:pt x="46" y="165"/>
                  </a:lnTo>
                  <a:lnTo>
                    <a:pt x="40" y="164"/>
                  </a:lnTo>
                  <a:lnTo>
                    <a:pt x="36" y="161"/>
                  </a:lnTo>
                  <a:lnTo>
                    <a:pt x="32" y="159"/>
                  </a:lnTo>
                  <a:lnTo>
                    <a:pt x="28" y="157"/>
                  </a:lnTo>
                  <a:lnTo>
                    <a:pt x="24" y="154"/>
                  </a:lnTo>
                  <a:lnTo>
                    <a:pt x="19" y="152"/>
                  </a:lnTo>
                  <a:lnTo>
                    <a:pt x="21" y="150"/>
                  </a:lnTo>
                  <a:lnTo>
                    <a:pt x="22" y="149"/>
                  </a:lnTo>
                  <a:lnTo>
                    <a:pt x="24" y="146"/>
                  </a:lnTo>
                  <a:lnTo>
                    <a:pt x="26" y="145"/>
                  </a:lnTo>
                  <a:lnTo>
                    <a:pt x="28" y="142"/>
                  </a:lnTo>
                  <a:lnTo>
                    <a:pt x="29" y="141"/>
                  </a:lnTo>
                  <a:lnTo>
                    <a:pt x="29" y="139"/>
                  </a:lnTo>
                  <a:lnTo>
                    <a:pt x="26" y="138"/>
                  </a:lnTo>
                  <a:lnTo>
                    <a:pt x="24" y="135"/>
                  </a:lnTo>
                  <a:lnTo>
                    <a:pt x="19" y="134"/>
                  </a:lnTo>
                  <a:lnTo>
                    <a:pt x="17" y="131"/>
                  </a:lnTo>
                  <a:lnTo>
                    <a:pt x="13" y="128"/>
                  </a:lnTo>
                  <a:lnTo>
                    <a:pt x="8" y="127"/>
                  </a:lnTo>
                  <a:lnTo>
                    <a:pt x="6" y="124"/>
                  </a:lnTo>
                  <a:lnTo>
                    <a:pt x="3" y="123"/>
                  </a:lnTo>
                  <a:lnTo>
                    <a:pt x="4" y="123"/>
                  </a:lnTo>
                  <a:lnTo>
                    <a:pt x="6" y="122"/>
                  </a:lnTo>
                  <a:lnTo>
                    <a:pt x="7" y="122"/>
                  </a:lnTo>
                  <a:lnTo>
                    <a:pt x="8" y="120"/>
                  </a:lnTo>
                  <a:lnTo>
                    <a:pt x="10" y="119"/>
                  </a:lnTo>
                  <a:lnTo>
                    <a:pt x="10" y="117"/>
                  </a:lnTo>
                  <a:lnTo>
                    <a:pt x="11" y="116"/>
                  </a:lnTo>
                  <a:lnTo>
                    <a:pt x="13" y="116"/>
                  </a:lnTo>
                  <a:lnTo>
                    <a:pt x="13" y="111"/>
                  </a:lnTo>
                  <a:lnTo>
                    <a:pt x="11" y="104"/>
                  </a:lnTo>
                  <a:lnTo>
                    <a:pt x="8" y="98"/>
                  </a:lnTo>
                  <a:lnTo>
                    <a:pt x="6" y="93"/>
                  </a:lnTo>
                  <a:lnTo>
                    <a:pt x="4" y="87"/>
                  </a:lnTo>
                  <a:lnTo>
                    <a:pt x="2" y="82"/>
                  </a:lnTo>
                  <a:lnTo>
                    <a:pt x="0" y="76"/>
                  </a:lnTo>
                  <a:lnTo>
                    <a:pt x="0" y="71"/>
                  </a:lnTo>
                  <a:lnTo>
                    <a:pt x="4" y="69"/>
                  </a:lnTo>
                  <a:lnTo>
                    <a:pt x="8" y="67"/>
                  </a:lnTo>
                  <a:lnTo>
                    <a:pt x="13" y="64"/>
                  </a:lnTo>
                  <a:lnTo>
                    <a:pt x="17" y="61"/>
                  </a:lnTo>
                  <a:lnTo>
                    <a:pt x="22" y="57"/>
                  </a:lnTo>
                  <a:lnTo>
                    <a:pt x="28" y="54"/>
                  </a:lnTo>
                  <a:lnTo>
                    <a:pt x="33" y="52"/>
                  </a:lnTo>
                  <a:lnTo>
                    <a:pt x="39" y="49"/>
                  </a:lnTo>
                  <a:lnTo>
                    <a:pt x="39" y="43"/>
                  </a:lnTo>
                  <a:lnTo>
                    <a:pt x="39" y="39"/>
                  </a:lnTo>
                  <a:lnTo>
                    <a:pt x="40" y="34"/>
                  </a:lnTo>
                  <a:lnTo>
                    <a:pt x="40" y="28"/>
                  </a:lnTo>
                  <a:lnTo>
                    <a:pt x="41" y="24"/>
                  </a:lnTo>
                  <a:lnTo>
                    <a:pt x="41" y="19"/>
                  </a:lnTo>
                  <a:lnTo>
                    <a:pt x="41" y="15"/>
                  </a:lnTo>
                  <a:lnTo>
                    <a:pt x="41" y="9"/>
                  </a:lnTo>
                  <a:lnTo>
                    <a:pt x="43" y="9"/>
                  </a:lnTo>
                  <a:lnTo>
                    <a:pt x="46" y="9"/>
                  </a:lnTo>
                  <a:lnTo>
                    <a:pt x="47" y="8"/>
                  </a:lnTo>
                  <a:lnTo>
                    <a:pt x="48" y="6"/>
                  </a:lnTo>
                  <a:lnTo>
                    <a:pt x="48" y="4"/>
                  </a:lnTo>
                  <a:lnTo>
                    <a:pt x="47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8" name="Freeform 161"/>
            <p:cNvSpPr>
              <a:spLocks/>
            </p:cNvSpPr>
            <p:nvPr/>
          </p:nvSpPr>
          <p:spPr bwMode="auto">
            <a:xfrm>
              <a:off x="1438" y="3462"/>
              <a:ext cx="52" cy="64"/>
            </a:xfrm>
            <a:custGeom>
              <a:avLst/>
              <a:gdLst>
                <a:gd name="T0" fmla="*/ 10 w 104"/>
                <a:gd name="T1" fmla="*/ 1 h 127"/>
                <a:gd name="T2" fmla="*/ 11 w 104"/>
                <a:gd name="T3" fmla="*/ 1 h 127"/>
                <a:gd name="T4" fmla="*/ 13 w 104"/>
                <a:gd name="T5" fmla="*/ 1 h 127"/>
                <a:gd name="T6" fmla="*/ 12 w 104"/>
                <a:gd name="T7" fmla="*/ 2 h 127"/>
                <a:gd name="T8" fmla="*/ 11 w 104"/>
                <a:gd name="T9" fmla="*/ 3 h 127"/>
                <a:gd name="T10" fmla="*/ 11 w 104"/>
                <a:gd name="T11" fmla="*/ 3 h 127"/>
                <a:gd name="T12" fmla="*/ 12 w 104"/>
                <a:gd name="T13" fmla="*/ 4 h 127"/>
                <a:gd name="T14" fmla="*/ 13 w 104"/>
                <a:gd name="T15" fmla="*/ 4 h 127"/>
                <a:gd name="T16" fmla="*/ 12 w 104"/>
                <a:gd name="T17" fmla="*/ 5 h 127"/>
                <a:gd name="T18" fmla="*/ 11 w 104"/>
                <a:gd name="T19" fmla="*/ 6 h 127"/>
                <a:gd name="T20" fmla="*/ 9 w 104"/>
                <a:gd name="T21" fmla="*/ 7 h 127"/>
                <a:gd name="T22" fmla="*/ 10 w 104"/>
                <a:gd name="T23" fmla="*/ 7 h 127"/>
                <a:gd name="T24" fmla="*/ 11 w 104"/>
                <a:gd name="T25" fmla="*/ 8 h 127"/>
                <a:gd name="T26" fmla="*/ 11 w 104"/>
                <a:gd name="T27" fmla="*/ 8 h 127"/>
                <a:gd name="T28" fmla="*/ 11 w 104"/>
                <a:gd name="T29" fmla="*/ 9 h 127"/>
                <a:gd name="T30" fmla="*/ 10 w 104"/>
                <a:gd name="T31" fmla="*/ 10 h 127"/>
                <a:gd name="T32" fmla="*/ 10 w 104"/>
                <a:gd name="T33" fmla="*/ 11 h 127"/>
                <a:gd name="T34" fmla="*/ 10 w 104"/>
                <a:gd name="T35" fmla="*/ 12 h 127"/>
                <a:gd name="T36" fmla="*/ 11 w 104"/>
                <a:gd name="T37" fmla="*/ 12 h 127"/>
                <a:gd name="T38" fmla="*/ 9 w 104"/>
                <a:gd name="T39" fmla="*/ 12 h 127"/>
                <a:gd name="T40" fmla="*/ 7 w 104"/>
                <a:gd name="T41" fmla="*/ 13 h 127"/>
                <a:gd name="T42" fmla="*/ 6 w 104"/>
                <a:gd name="T43" fmla="*/ 13 h 127"/>
                <a:gd name="T44" fmla="*/ 7 w 104"/>
                <a:gd name="T45" fmla="*/ 14 h 127"/>
                <a:gd name="T46" fmla="*/ 7 w 104"/>
                <a:gd name="T47" fmla="*/ 14 h 127"/>
                <a:gd name="T48" fmla="*/ 7 w 104"/>
                <a:gd name="T49" fmla="*/ 15 h 127"/>
                <a:gd name="T50" fmla="*/ 6 w 104"/>
                <a:gd name="T51" fmla="*/ 15 h 127"/>
                <a:gd name="T52" fmla="*/ 5 w 104"/>
                <a:gd name="T53" fmla="*/ 16 h 127"/>
                <a:gd name="T54" fmla="*/ 3 w 104"/>
                <a:gd name="T55" fmla="*/ 16 h 127"/>
                <a:gd name="T56" fmla="*/ 1 w 104"/>
                <a:gd name="T57" fmla="*/ 16 h 127"/>
                <a:gd name="T58" fmla="*/ 1 w 104"/>
                <a:gd name="T59" fmla="*/ 16 h 127"/>
                <a:gd name="T60" fmla="*/ 3 w 104"/>
                <a:gd name="T61" fmla="*/ 15 h 127"/>
                <a:gd name="T62" fmla="*/ 6 w 104"/>
                <a:gd name="T63" fmla="*/ 14 h 127"/>
                <a:gd name="T64" fmla="*/ 6 w 104"/>
                <a:gd name="T65" fmla="*/ 14 h 127"/>
                <a:gd name="T66" fmla="*/ 6 w 104"/>
                <a:gd name="T67" fmla="*/ 14 h 127"/>
                <a:gd name="T68" fmla="*/ 5 w 104"/>
                <a:gd name="T69" fmla="*/ 13 h 127"/>
                <a:gd name="T70" fmla="*/ 6 w 104"/>
                <a:gd name="T71" fmla="*/ 12 h 127"/>
                <a:gd name="T72" fmla="*/ 6 w 104"/>
                <a:gd name="T73" fmla="*/ 12 h 127"/>
                <a:gd name="T74" fmla="*/ 7 w 104"/>
                <a:gd name="T75" fmla="*/ 11 h 127"/>
                <a:gd name="T76" fmla="*/ 7 w 104"/>
                <a:gd name="T77" fmla="*/ 11 h 127"/>
                <a:gd name="T78" fmla="*/ 7 w 104"/>
                <a:gd name="T79" fmla="*/ 10 h 127"/>
                <a:gd name="T80" fmla="*/ 6 w 104"/>
                <a:gd name="T81" fmla="*/ 10 h 127"/>
                <a:gd name="T82" fmla="*/ 8 w 104"/>
                <a:gd name="T83" fmla="*/ 8 h 127"/>
                <a:gd name="T84" fmla="*/ 11 w 104"/>
                <a:gd name="T85" fmla="*/ 7 h 127"/>
                <a:gd name="T86" fmla="*/ 13 w 104"/>
                <a:gd name="T87" fmla="*/ 6 h 127"/>
                <a:gd name="T88" fmla="*/ 11 w 104"/>
                <a:gd name="T89" fmla="*/ 6 h 127"/>
                <a:gd name="T90" fmla="*/ 7 w 104"/>
                <a:gd name="T91" fmla="*/ 6 h 127"/>
                <a:gd name="T92" fmla="*/ 7 w 104"/>
                <a:gd name="T93" fmla="*/ 5 h 127"/>
                <a:gd name="T94" fmla="*/ 9 w 104"/>
                <a:gd name="T95" fmla="*/ 4 h 127"/>
                <a:gd name="T96" fmla="*/ 9 w 104"/>
                <a:gd name="T97" fmla="*/ 4 h 127"/>
                <a:gd name="T98" fmla="*/ 9 w 104"/>
                <a:gd name="T99" fmla="*/ 3 h 127"/>
                <a:gd name="T100" fmla="*/ 9 w 104"/>
                <a:gd name="T101" fmla="*/ 3 h 127"/>
                <a:gd name="T102" fmla="*/ 9 w 104"/>
                <a:gd name="T103" fmla="*/ 3 h 127"/>
                <a:gd name="T104" fmla="*/ 10 w 104"/>
                <a:gd name="T105" fmla="*/ 1 h 127"/>
                <a:gd name="T106" fmla="*/ 9 w 104"/>
                <a:gd name="T107" fmla="*/ 1 h 127"/>
                <a:gd name="T108" fmla="*/ 9 w 104"/>
                <a:gd name="T109" fmla="*/ 1 h 12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4"/>
                <a:gd name="T166" fmla="*/ 0 h 127"/>
                <a:gd name="T167" fmla="*/ 104 w 104"/>
                <a:gd name="T168" fmla="*/ 127 h 12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4" h="127">
                  <a:moveTo>
                    <a:pt x="68" y="0"/>
                  </a:moveTo>
                  <a:lnTo>
                    <a:pt x="71" y="1"/>
                  </a:lnTo>
                  <a:lnTo>
                    <a:pt x="75" y="1"/>
                  </a:lnTo>
                  <a:lnTo>
                    <a:pt x="79" y="1"/>
                  </a:lnTo>
                  <a:lnTo>
                    <a:pt x="82" y="2"/>
                  </a:lnTo>
                  <a:lnTo>
                    <a:pt x="86" y="2"/>
                  </a:lnTo>
                  <a:lnTo>
                    <a:pt x="90" y="2"/>
                  </a:lnTo>
                  <a:lnTo>
                    <a:pt x="93" y="4"/>
                  </a:lnTo>
                  <a:lnTo>
                    <a:pt x="97" y="4"/>
                  </a:lnTo>
                  <a:lnTo>
                    <a:pt x="96" y="5"/>
                  </a:lnTo>
                  <a:lnTo>
                    <a:pt x="93" y="6"/>
                  </a:lnTo>
                  <a:lnTo>
                    <a:pt x="92" y="9"/>
                  </a:lnTo>
                  <a:lnTo>
                    <a:pt x="89" y="12"/>
                  </a:lnTo>
                  <a:lnTo>
                    <a:pt x="86" y="15"/>
                  </a:lnTo>
                  <a:lnTo>
                    <a:pt x="85" y="17"/>
                  </a:lnTo>
                  <a:lnTo>
                    <a:pt x="82" y="20"/>
                  </a:lnTo>
                  <a:lnTo>
                    <a:pt x="81" y="23"/>
                  </a:lnTo>
                  <a:lnTo>
                    <a:pt x="84" y="23"/>
                  </a:lnTo>
                  <a:lnTo>
                    <a:pt x="86" y="24"/>
                  </a:lnTo>
                  <a:lnTo>
                    <a:pt x="89" y="26"/>
                  </a:lnTo>
                  <a:lnTo>
                    <a:pt x="92" y="28"/>
                  </a:lnTo>
                  <a:lnTo>
                    <a:pt x="95" y="30"/>
                  </a:lnTo>
                  <a:lnTo>
                    <a:pt x="97" y="31"/>
                  </a:lnTo>
                  <a:lnTo>
                    <a:pt x="99" y="32"/>
                  </a:lnTo>
                  <a:lnTo>
                    <a:pt x="100" y="32"/>
                  </a:lnTo>
                  <a:lnTo>
                    <a:pt x="97" y="35"/>
                  </a:lnTo>
                  <a:lnTo>
                    <a:pt x="93" y="38"/>
                  </a:lnTo>
                  <a:lnTo>
                    <a:pt x="89" y="41"/>
                  </a:lnTo>
                  <a:lnTo>
                    <a:pt x="85" y="42"/>
                  </a:lnTo>
                  <a:lnTo>
                    <a:pt x="81" y="46"/>
                  </a:lnTo>
                  <a:lnTo>
                    <a:pt x="77" y="49"/>
                  </a:lnTo>
                  <a:lnTo>
                    <a:pt x="74" y="52"/>
                  </a:lnTo>
                  <a:lnTo>
                    <a:pt x="71" y="56"/>
                  </a:lnTo>
                  <a:lnTo>
                    <a:pt x="74" y="56"/>
                  </a:lnTo>
                  <a:lnTo>
                    <a:pt x="77" y="56"/>
                  </a:lnTo>
                  <a:lnTo>
                    <a:pt x="78" y="56"/>
                  </a:lnTo>
                  <a:lnTo>
                    <a:pt x="81" y="57"/>
                  </a:lnTo>
                  <a:lnTo>
                    <a:pt x="82" y="57"/>
                  </a:lnTo>
                  <a:lnTo>
                    <a:pt x="85" y="59"/>
                  </a:lnTo>
                  <a:lnTo>
                    <a:pt x="86" y="59"/>
                  </a:lnTo>
                  <a:lnTo>
                    <a:pt x="88" y="59"/>
                  </a:lnTo>
                  <a:lnTo>
                    <a:pt x="86" y="63"/>
                  </a:lnTo>
                  <a:lnTo>
                    <a:pt x="85" y="65"/>
                  </a:lnTo>
                  <a:lnTo>
                    <a:pt x="84" y="68"/>
                  </a:lnTo>
                  <a:lnTo>
                    <a:pt x="81" y="71"/>
                  </a:lnTo>
                  <a:lnTo>
                    <a:pt x="78" y="75"/>
                  </a:lnTo>
                  <a:lnTo>
                    <a:pt x="75" y="78"/>
                  </a:lnTo>
                  <a:lnTo>
                    <a:pt x="73" y="80"/>
                  </a:lnTo>
                  <a:lnTo>
                    <a:pt x="71" y="85"/>
                  </a:lnTo>
                  <a:lnTo>
                    <a:pt x="73" y="85"/>
                  </a:lnTo>
                  <a:lnTo>
                    <a:pt x="74" y="86"/>
                  </a:lnTo>
                  <a:lnTo>
                    <a:pt x="75" y="86"/>
                  </a:lnTo>
                  <a:lnTo>
                    <a:pt x="78" y="87"/>
                  </a:lnTo>
                  <a:lnTo>
                    <a:pt x="79" y="89"/>
                  </a:lnTo>
                  <a:lnTo>
                    <a:pt x="81" y="90"/>
                  </a:lnTo>
                  <a:lnTo>
                    <a:pt x="84" y="90"/>
                  </a:lnTo>
                  <a:lnTo>
                    <a:pt x="85" y="91"/>
                  </a:lnTo>
                  <a:lnTo>
                    <a:pt x="79" y="91"/>
                  </a:lnTo>
                  <a:lnTo>
                    <a:pt x="74" y="93"/>
                  </a:lnTo>
                  <a:lnTo>
                    <a:pt x="67" y="94"/>
                  </a:lnTo>
                  <a:lnTo>
                    <a:pt x="62" y="96"/>
                  </a:lnTo>
                  <a:lnTo>
                    <a:pt x="55" y="98"/>
                  </a:lnTo>
                  <a:lnTo>
                    <a:pt x="51" y="101"/>
                  </a:lnTo>
                  <a:lnTo>
                    <a:pt x="47" y="102"/>
                  </a:lnTo>
                  <a:lnTo>
                    <a:pt x="45" y="104"/>
                  </a:lnTo>
                  <a:lnTo>
                    <a:pt x="47" y="104"/>
                  </a:lnTo>
                  <a:lnTo>
                    <a:pt x="48" y="104"/>
                  </a:lnTo>
                  <a:lnTo>
                    <a:pt x="49" y="105"/>
                  </a:lnTo>
                  <a:lnTo>
                    <a:pt x="51" y="105"/>
                  </a:lnTo>
                  <a:lnTo>
                    <a:pt x="52" y="107"/>
                  </a:lnTo>
                  <a:lnTo>
                    <a:pt x="53" y="107"/>
                  </a:lnTo>
                  <a:lnTo>
                    <a:pt x="55" y="107"/>
                  </a:lnTo>
                  <a:lnTo>
                    <a:pt x="53" y="111"/>
                  </a:lnTo>
                  <a:lnTo>
                    <a:pt x="51" y="113"/>
                  </a:lnTo>
                  <a:lnTo>
                    <a:pt x="48" y="115"/>
                  </a:lnTo>
                  <a:lnTo>
                    <a:pt x="45" y="116"/>
                  </a:lnTo>
                  <a:lnTo>
                    <a:pt x="42" y="117"/>
                  </a:lnTo>
                  <a:lnTo>
                    <a:pt x="40" y="119"/>
                  </a:lnTo>
                  <a:lnTo>
                    <a:pt x="37" y="122"/>
                  </a:lnTo>
                  <a:lnTo>
                    <a:pt x="36" y="123"/>
                  </a:lnTo>
                  <a:lnTo>
                    <a:pt x="31" y="123"/>
                  </a:lnTo>
                  <a:lnTo>
                    <a:pt x="27" y="124"/>
                  </a:lnTo>
                  <a:lnTo>
                    <a:pt x="23" y="124"/>
                  </a:lnTo>
                  <a:lnTo>
                    <a:pt x="18" y="124"/>
                  </a:lnTo>
                  <a:lnTo>
                    <a:pt x="14" y="126"/>
                  </a:lnTo>
                  <a:lnTo>
                    <a:pt x="8" y="126"/>
                  </a:lnTo>
                  <a:lnTo>
                    <a:pt x="4" y="127"/>
                  </a:lnTo>
                  <a:lnTo>
                    <a:pt x="0" y="127"/>
                  </a:lnTo>
                  <a:lnTo>
                    <a:pt x="4" y="126"/>
                  </a:lnTo>
                  <a:lnTo>
                    <a:pt x="11" y="123"/>
                  </a:lnTo>
                  <a:lnTo>
                    <a:pt x="18" y="120"/>
                  </a:lnTo>
                  <a:lnTo>
                    <a:pt x="25" y="117"/>
                  </a:lnTo>
                  <a:lnTo>
                    <a:pt x="31" y="113"/>
                  </a:lnTo>
                  <a:lnTo>
                    <a:pt x="38" y="111"/>
                  </a:lnTo>
                  <a:lnTo>
                    <a:pt x="44" y="108"/>
                  </a:lnTo>
                  <a:lnTo>
                    <a:pt x="49" y="107"/>
                  </a:lnTo>
                  <a:lnTo>
                    <a:pt x="48" y="107"/>
                  </a:lnTo>
                  <a:lnTo>
                    <a:pt x="47" y="107"/>
                  </a:lnTo>
                  <a:lnTo>
                    <a:pt x="45" y="107"/>
                  </a:lnTo>
                  <a:lnTo>
                    <a:pt x="44" y="105"/>
                  </a:lnTo>
                  <a:lnTo>
                    <a:pt x="42" y="105"/>
                  </a:lnTo>
                  <a:lnTo>
                    <a:pt x="41" y="104"/>
                  </a:lnTo>
                  <a:lnTo>
                    <a:pt x="40" y="104"/>
                  </a:lnTo>
                  <a:lnTo>
                    <a:pt x="38" y="104"/>
                  </a:lnTo>
                  <a:lnTo>
                    <a:pt x="38" y="101"/>
                  </a:lnTo>
                  <a:lnTo>
                    <a:pt x="38" y="97"/>
                  </a:lnTo>
                  <a:lnTo>
                    <a:pt x="41" y="96"/>
                  </a:lnTo>
                  <a:lnTo>
                    <a:pt x="42" y="94"/>
                  </a:lnTo>
                  <a:lnTo>
                    <a:pt x="45" y="91"/>
                  </a:lnTo>
                  <a:lnTo>
                    <a:pt x="48" y="90"/>
                  </a:lnTo>
                  <a:lnTo>
                    <a:pt x="51" y="87"/>
                  </a:lnTo>
                  <a:lnTo>
                    <a:pt x="53" y="86"/>
                  </a:lnTo>
                  <a:lnTo>
                    <a:pt x="56" y="85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56" y="83"/>
                  </a:lnTo>
                  <a:lnTo>
                    <a:pt x="55" y="82"/>
                  </a:lnTo>
                  <a:lnTo>
                    <a:pt x="53" y="80"/>
                  </a:lnTo>
                  <a:lnTo>
                    <a:pt x="51" y="79"/>
                  </a:lnTo>
                  <a:lnTo>
                    <a:pt x="49" y="78"/>
                  </a:lnTo>
                  <a:lnTo>
                    <a:pt x="47" y="76"/>
                  </a:lnTo>
                  <a:lnTo>
                    <a:pt x="45" y="75"/>
                  </a:lnTo>
                  <a:lnTo>
                    <a:pt x="52" y="72"/>
                  </a:lnTo>
                  <a:lnTo>
                    <a:pt x="57" y="68"/>
                  </a:lnTo>
                  <a:lnTo>
                    <a:pt x="64" y="64"/>
                  </a:lnTo>
                  <a:lnTo>
                    <a:pt x="73" y="60"/>
                  </a:lnTo>
                  <a:lnTo>
                    <a:pt x="79" y="56"/>
                  </a:lnTo>
                  <a:lnTo>
                    <a:pt x="88" y="52"/>
                  </a:lnTo>
                  <a:lnTo>
                    <a:pt x="96" y="49"/>
                  </a:lnTo>
                  <a:lnTo>
                    <a:pt x="104" y="46"/>
                  </a:lnTo>
                  <a:lnTo>
                    <a:pt x="99" y="45"/>
                  </a:lnTo>
                  <a:lnTo>
                    <a:pt x="93" y="45"/>
                  </a:lnTo>
                  <a:lnTo>
                    <a:pt x="88" y="45"/>
                  </a:lnTo>
                  <a:lnTo>
                    <a:pt x="81" y="43"/>
                  </a:lnTo>
                  <a:lnTo>
                    <a:pt x="75" y="43"/>
                  </a:lnTo>
                  <a:lnTo>
                    <a:pt x="68" y="43"/>
                  </a:lnTo>
                  <a:lnTo>
                    <a:pt x="63" y="42"/>
                  </a:lnTo>
                  <a:lnTo>
                    <a:pt x="59" y="42"/>
                  </a:lnTo>
                  <a:lnTo>
                    <a:pt x="59" y="41"/>
                  </a:lnTo>
                  <a:lnTo>
                    <a:pt x="60" y="39"/>
                  </a:lnTo>
                  <a:lnTo>
                    <a:pt x="62" y="37"/>
                  </a:lnTo>
                  <a:lnTo>
                    <a:pt x="63" y="35"/>
                  </a:lnTo>
                  <a:lnTo>
                    <a:pt x="66" y="32"/>
                  </a:lnTo>
                  <a:lnTo>
                    <a:pt x="68" y="31"/>
                  </a:lnTo>
                  <a:lnTo>
                    <a:pt x="70" y="30"/>
                  </a:lnTo>
                  <a:lnTo>
                    <a:pt x="71" y="30"/>
                  </a:lnTo>
                  <a:lnTo>
                    <a:pt x="64" y="23"/>
                  </a:lnTo>
                  <a:lnTo>
                    <a:pt x="67" y="23"/>
                  </a:lnTo>
                  <a:lnTo>
                    <a:pt x="68" y="22"/>
                  </a:lnTo>
                  <a:lnTo>
                    <a:pt x="68" y="20"/>
                  </a:lnTo>
                  <a:lnTo>
                    <a:pt x="70" y="20"/>
                  </a:lnTo>
                  <a:lnTo>
                    <a:pt x="71" y="20"/>
                  </a:lnTo>
                  <a:lnTo>
                    <a:pt x="71" y="13"/>
                  </a:lnTo>
                  <a:lnTo>
                    <a:pt x="74" y="13"/>
                  </a:lnTo>
                  <a:lnTo>
                    <a:pt x="74" y="6"/>
                  </a:lnTo>
                  <a:lnTo>
                    <a:pt x="73" y="5"/>
                  </a:lnTo>
                  <a:lnTo>
                    <a:pt x="71" y="2"/>
                  </a:lnTo>
                  <a:lnTo>
                    <a:pt x="70" y="2"/>
                  </a:lnTo>
                  <a:lnTo>
                    <a:pt x="70" y="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9" name="Freeform 162"/>
            <p:cNvSpPr>
              <a:spLocks noEditPoints="1"/>
            </p:cNvSpPr>
            <p:nvPr/>
          </p:nvSpPr>
          <p:spPr bwMode="auto">
            <a:xfrm>
              <a:off x="1274" y="3332"/>
              <a:ext cx="200" cy="54"/>
            </a:xfrm>
            <a:custGeom>
              <a:avLst/>
              <a:gdLst>
                <a:gd name="T0" fmla="*/ 1 w 399"/>
                <a:gd name="T1" fmla="*/ 7 h 108"/>
                <a:gd name="T2" fmla="*/ 1 w 399"/>
                <a:gd name="T3" fmla="*/ 9 h 108"/>
                <a:gd name="T4" fmla="*/ 2 w 399"/>
                <a:gd name="T5" fmla="*/ 9 h 108"/>
                <a:gd name="T6" fmla="*/ 3 w 399"/>
                <a:gd name="T7" fmla="*/ 7 h 108"/>
                <a:gd name="T8" fmla="*/ 6 w 399"/>
                <a:gd name="T9" fmla="*/ 7 h 108"/>
                <a:gd name="T10" fmla="*/ 8 w 399"/>
                <a:gd name="T11" fmla="*/ 10 h 108"/>
                <a:gd name="T12" fmla="*/ 8 w 399"/>
                <a:gd name="T13" fmla="*/ 7 h 108"/>
                <a:gd name="T14" fmla="*/ 9 w 399"/>
                <a:gd name="T15" fmla="*/ 5 h 108"/>
                <a:gd name="T16" fmla="*/ 10 w 399"/>
                <a:gd name="T17" fmla="*/ 3 h 108"/>
                <a:gd name="T18" fmla="*/ 11 w 399"/>
                <a:gd name="T19" fmla="*/ 5 h 108"/>
                <a:gd name="T20" fmla="*/ 11 w 399"/>
                <a:gd name="T21" fmla="*/ 5 h 108"/>
                <a:gd name="T22" fmla="*/ 11 w 399"/>
                <a:gd name="T23" fmla="*/ 3 h 108"/>
                <a:gd name="T24" fmla="*/ 12 w 399"/>
                <a:gd name="T25" fmla="*/ 3 h 108"/>
                <a:gd name="T26" fmla="*/ 12 w 399"/>
                <a:gd name="T27" fmla="*/ 5 h 108"/>
                <a:gd name="T28" fmla="*/ 13 w 399"/>
                <a:gd name="T29" fmla="*/ 5 h 108"/>
                <a:gd name="T30" fmla="*/ 14 w 399"/>
                <a:gd name="T31" fmla="*/ 5 h 108"/>
                <a:gd name="T32" fmla="*/ 14 w 399"/>
                <a:gd name="T33" fmla="*/ 4 h 108"/>
                <a:gd name="T34" fmla="*/ 15 w 399"/>
                <a:gd name="T35" fmla="*/ 5 h 108"/>
                <a:gd name="T36" fmla="*/ 16 w 399"/>
                <a:gd name="T37" fmla="*/ 5 h 108"/>
                <a:gd name="T38" fmla="*/ 17 w 399"/>
                <a:gd name="T39" fmla="*/ 3 h 108"/>
                <a:gd name="T40" fmla="*/ 15 w 399"/>
                <a:gd name="T41" fmla="*/ 0 h 108"/>
                <a:gd name="T42" fmla="*/ 1 w 399"/>
                <a:gd name="T43" fmla="*/ 6 h 108"/>
                <a:gd name="T44" fmla="*/ 18 w 399"/>
                <a:gd name="T45" fmla="*/ 2 h 108"/>
                <a:gd name="T46" fmla="*/ 19 w 399"/>
                <a:gd name="T47" fmla="*/ 3 h 108"/>
                <a:gd name="T48" fmla="*/ 19 w 399"/>
                <a:gd name="T49" fmla="*/ 3 h 108"/>
                <a:gd name="T50" fmla="*/ 20 w 399"/>
                <a:gd name="T51" fmla="*/ 3 h 108"/>
                <a:gd name="T52" fmla="*/ 21 w 399"/>
                <a:gd name="T53" fmla="*/ 3 h 108"/>
                <a:gd name="T54" fmla="*/ 21 w 399"/>
                <a:gd name="T55" fmla="*/ 3 h 108"/>
                <a:gd name="T56" fmla="*/ 22 w 399"/>
                <a:gd name="T57" fmla="*/ 3 h 108"/>
                <a:gd name="T58" fmla="*/ 24 w 399"/>
                <a:gd name="T59" fmla="*/ 2 h 108"/>
                <a:gd name="T60" fmla="*/ 27 w 399"/>
                <a:gd name="T61" fmla="*/ 1 h 108"/>
                <a:gd name="T62" fmla="*/ 30 w 399"/>
                <a:gd name="T63" fmla="*/ 3 h 108"/>
                <a:gd name="T64" fmla="*/ 30 w 399"/>
                <a:gd name="T65" fmla="*/ 5 h 108"/>
                <a:gd name="T66" fmla="*/ 30 w 399"/>
                <a:gd name="T67" fmla="*/ 5 h 108"/>
                <a:gd name="T68" fmla="*/ 32 w 399"/>
                <a:gd name="T69" fmla="*/ 6 h 108"/>
                <a:gd name="T70" fmla="*/ 32 w 399"/>
                <a:gd name="T71" fmla="*/ 7 h 108"/>
                <a:gd name="T72" fmla="*/ 33 w 399"/>
                <a:gd name="T73" fmla="*/ 7 h 108"/>
                <a:gd name="T74" fmla="*/ 34 w 399"/>
                <a:gd name="T75" fmla="*/ 7 h 108"/>
                <a:gd name="T76" fmla="*/ 34 w 399"/>
                <a:gd name="T77" fmla="*/ 9 h 108"/>
                <a:gd name="T78" fmla="*/ 33 w 399"/>
                <a:gd name="T79" fmla="*/ 10 h 108"/>
                <a:gd name="T80" fmla="*/ 35 w 399"/>
                <a:gd name="T81" fmla="*/ 11 h 108"/>
                <a:gd name="T82" fmla="*/ 36 w 399"/>
                <a:gd name="T83" fmla="*/ 11 h 108"/>
                <a:gd name="T84" fmla="*/ 38 w 399"/>
                <a:gd name="T85" fmla="*/ 12 h 108"/>
                <a:gd name="T86" fmla="*/ 42 w 399"/>
                <a:gd name="T87" fmla="*/ 12 h 108"/>
                <a:gd name="T88" fmla="*/ 42 w 399"/>
                <a:gd name="T89" fmla="*/ 12 h 108"/>
                <a:gd name="T90" fmla="*/ 41 w 399"/>
                <a:gd name="T91" fmla="*/ 13 h 108"/>
                <a:gd name="T92" fmla="*/ 49 w 399"/>
                <a:gd name="T93" fmla="*/ 14 h 108"/>
                <a:gd name="T94" fmla="*/ 49 w 399"/>
                <a:gd name="T95" fmla="*/ 11 h 108"/>
                <a:gd name="T96" fmla="*/ 47 w 399"/>
                <a:gd name="T97" fmla="*/ 10 h 108"/>
                <a:gd name="T98" fmla="*/ 47 w 399"/>
                <a:gd name="T99" fmla="*/ 9 h 108"/>
                <a:gd name="T100" fmla="*/ 47 w 399"/>
                <a:gd name="T101" fmla="*/ 7 h 108"/>
                <a:gd name="T102" fmla="*/ 27 w 399"/>
                <a:gd name="T103" fmla="*/ 1 h 10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99"/>
                <a:gd name="T157" fmla="*/ 0 h 108"/>
                <a:gd name="T158" fmla="*/ 399 w 399"/>
                <a:gd name="T159" fmla="*/ 108 h 10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99" h="108">
                  <a:moveTo>
                    <a:pt x="0" y="47"/>
                  </a:moveTo>
                  <a:lnTo>
                    <a:pt x="1" y="51"/>
                  </a:lnTo>
                  <a:lnTo>
                    <a:pt x="3" y="55"/>
                  </a:lnTo>
                  <a:lnTo>
                    <a:pt x="4" y="58"/>
                  </a:lnTo>
                  <a:lnTo>
                    <a:pt x="4" y="62"/>
                  </a:lnTo>
                  <a:lnTo>
                    <a:pt x="6" y="65"/>
                  </a:lnTo>
                  <a:lnTo>
                    <a:pt x="7" y="69"/>
                  </a:lnTo>
                  <a:lnTo>
                    <a:pt x="7" y="71"/>
                  </a:lnTo>
                  <a:lnTo>
                    <a:pt x="7" y="73"/>
                  </a:lnTo>
                  <a:lnTo>
                    <a:pt x="8" y="71"/>
                  </a:lnTo>
                  <a:lnTo>
                    <a:pt x="11" y="69"/>
                  </a:lnTo>
                  <a:lnTo>
                    <a:pt x="12" y="66"/>
                  </a:lnTo>
                  <a:lnTo>
                    <a:pt x="15" y="62"/>
                  </a:lnTo>
                  <a:lnTo>
                    <a:pt x="18" y="58"/>
                  </a:lnTo>
                  <a:lnTo>
                    <a:pt x="19" y="54"/>
                  </a:lnTo>
                  <a:lnTo>
                    <a:pt x="22" y="51"/>
                  </a:lnTo>
                  <a:lnTo>
                    <a:pt x="23" y="48"/>
                  </a:lnTo>
                  <a:lnTo>
                    <a:pt x="32" y="48"/>
                  </a:lnTo>
                  <a:lnTo>
                    <a:pt x="39" y="51"/>
                  </a:lnTo>
                  <a:lnTo>
                    <a:pt x="44" y="55"/>
                  </a:lnTo>
                  <a:lnTo>
                    <a:pt x="49" y="59"/>
                  </a:lnTo>
                  <a:lnTo>
                    <a:pt x="54" y="65"/>
                  </a:lnTo>
                  <a:lnTo>
                    <a:pt x="56" y="69"/>
                  </a:lnTo>
                  <a:lnTo>
                    <a:pt x="59" y="74"/>
                  </a:lnTo>
                  <a:lnTo>
                    <a:pt x="62" y="77"/>
                  </a:lnTo>
                  <a:lnTo>
                    <a:pt x="62" y="70"/>
                  </a:lnTo>
                  <a:lnTo>
                    <a:pt x="62" y="65"/>
                  </a:lnTo>
                  <a:lnTo>
                    <a:pt x="63" y="58"/>
                  </a:lnTo>
                  <a:lnTo>
                    <a:pt x="63" y="51"/>
                  </a:lnTo>
                  <a:lnTo>
                    <a:pt x="63" y="45"/>
                  </a:lnTo>
                  <a:lnTo>
                    <a:pt x="65" y="38"/>
                  </a:lnTo>
                  <a:lnTo>
                    <a:pt x="66" y="33"/>
                  </a:lnTo>
                  <a:lnTo>
                    <a:pt x="69" y="28"/>
                  </a:lnTo>
                  <a:lnTo>
                    <a:pt x="78" y="28"/>
                  </a:lnTo>
                  <a:lnTo>
                    <a:pt x="78" y="29"/>
                  </a:lnTo>
                  <a:lnTo>
                    <a:pt x="80" y="29"/>
                  </a:lnTo>
                  <a:lnTo>
                    <a:pt x="81" y="30"/>
                  </a:lnTo>
                  <a:lnTo>
                    <a:pt x="81" y="32"/>
                  </a:lnTo>
                  <a:lnTo>
                    <a:pt x="82" y="33"/>
                  </a:lnTo>
                  <a:lnTo>
                    <a:pt x="84" y="34"/>
                  </a:lnTo>
                  <a:lnTo>
                    <a:pt x="85" y="36"/>
                  </a:lnTo>
                  <a:lnTo>
                    <a:pt x="85" y="37"/>
                  </a:lnTo>
                  <a:lnTo>
                    <a:pt x="84" y="36"/>
                  </a:lnTo>
                  <a:lnTo>
                    <a:pt x="84" y="34"/>
                  </a:lnTo>
                  <a:lnTo>
                    <a:pt x="84" y="33"/>
                  </a:lnTo>
                  <a:lnTo>
                    <a:pt x="82" y="32"/>
                  </a:lnTo>
                  <a:lnTo>
                    <a:pt x="82" y="30"/>
                  </a:lnTo>
                  <a:lnTo>
                    <a:pt x="82" y="29"/>
                  </a:lnTo>
                  <a:lnTo>
                    <a:pt x="81" y="28"/>
                  </a:lnTo>
                  <a:lnTo>
                    <a:pt x="92" y="28"/>
                  </a:lnTo>
                  <a:lnTo>
                    <a:pt x="92" y="29"/>
                  </a:lnTo>
                  <a:lnTo>
                    <a:pt x="92" y="30"/>
                  </a:lnTo>
                  <a:lnTo>
                    <a:pt x="93" y="33"/>
                  </a:lnTo>
                  <a:lnTo>
                    <a:pt x="95" y="34"/>
                  </a:lnTo>
                  <a:lnTo>
                    <a:pt x="96" y="36"/>
                  </a:lnTo>
                  <a:lnTo>
                    <a:pt x="99" y="38"/>
                  </a:lnTo>
                  <a:lnTo>
                    <a:pt x="100" y="40"/>
                  </a:lnTo>
                  <a:lnTo>
                    <a:pt x="102" y="41"/>
                  </a:lnTo>
                  <a:lnTo>
                    <a:pt x="102" y="40"/>
                  </a:lnTo>
                  <a:lnTo>
                    <a:pt x="102" y="38"/>
                  </a:lnTo>
                  <a:lnTo>
                    <a:pt x="103" y="37"/>
                  </a:lnTo>
                  <a:lnTo>
                    <a:pt x="104" y="36"/>
                  </a:lnTo>
                  <a:lnTo>
                    <a:pt x="106" y="34"/>
                  </a:lnTo>
                  <a:lnTo>
                    <a:pt x="107" y="33"/>
                  </a:lnTo>
                  <a:lnTo>
                    <a:pt x="107" y="32"/>
                  </a:lnTo>
                  <a:lnTo>
                    <a:pt x="108" y="32"/>
                  </a:lnTo>
                  <a:lnTo>
                    <a:pt x="111" y="33"/>
                  </a:lnTo>
                  <a:lnTo>
                    <a:pt x="114" y="34"/>
                  </a:lnTo>
                  <a:lnTo>
                    <a:pt x="115" y="36"/>
                  </a:lnTo>
                  <a:lnTo>
                    <a:pt x="118" y="38"/>
                  </a:lnTo>
                  <a:lnTo>
                    <a:pt x="121" y="40"/>
                  </a:lnTo>
                  <a:lnTo>
                    <a:pt x="122" y="40"/>
                  </a:lnTo>
                  <a:lnTo>
                    <a:pt x="124" y="41"/>
                  </a:lnTo>
                  <a:lnTo>
                    <a:pt x="125" y="36"/>
                  </a:lnTo>
                  <a:lnTo>
                    <a:pt x="126" y="32"/>
                  </a:lnTo>
                  <a:lnTo>
                    <a:pt x="128" y="26"/>
                  </a:lnTo>
                  <a:lnTo>
                    <a:pt x="130" y="22"/>
                  </a:lnTo>
                  <a:lnTo>
                    <a:pt x="132" y="17"/>
                  </a:lnTo>
                  <a:lnTo>
                    <a:pt x="135" y="12"/>
                  </a:lnTo>
                  <a:lnTo>
                    <a:pt x="136" y="7"/>
                  </a:lnTo>
                  <a:lnTo>
                    <a:pt x="139" y="3"/>
                  </a:lnTo>
                  <a:lnTo>
                    <a:pt x="113" y="0"/>
                  </a:lnTo>
                  <a:lnTo>
                    <a:pt x="82" y="12"/>
                  </a:lnTo>
                  <a:lnTo>
                    <a:pt x="43" y="12"/>
                  </a:lnTo>
                  <a:lnTo>
                    <a:pt x="28" y="19"/>
                  </a:lnTo>
                  <a:lnTo>
                    <a:pt x="8" y="47"/>
                  </a:lnTo>
                  <a:lnTo>
                    <a:pt x="0" y="47"/>
                  </a:lnTo>
                  <a:close/>
                  <a:moveTo>
                    <a:pt x="141" y="3"/>
                  </a:moveTo>
                  <a:lnTo>
                    <a:pt x="143" y="7"/>
                  </a:lnTo>
                  <a:lnTo>
                    <a:pt x="144" y="11"/>
                  </a:lnTo>
                  <a:lnTo>
                    <a:pt x="145" y="15"/>
                  </a:lnTo>
                  <a:lnTo>
                    <a:pt x="147" y="19"/>
                  </a:lnTo>
                  <a:lnTo>
                    <a:pt x="147" y="22"/>
                  </a:lnTo>
                  <a:lnTo>
                    <a:pt x="147" y="25"/>
                  </a:lnTo>
                  <a:lnTo>
                    <a:pt x="147" y="28"/>
                  </a:lnTo>
                  <a:lnTo>
                    <a:pt x="148" y="26"/>
                  </a:lnTo>
                  <a:lnTo>
                    <a:pt x="150" y="26"/>
                  </a:lnTo>
                  <a:lnTo>
                    <a:pt x="151" y="25"/>
                  </a:lnTo>
                  <a:lnTo>
                    <a:pt x="152" y="23"/>
                  </a:lnTo>
                  <a:lnTo>
                    <a:pt x="155" y="22"/>
                  </a:lnTo>
                  <a:lnTo>
                    <a:pt x="156" y="21"/>
                  </a:lnTo>
                  <a:lnTo>
                    <a:pt x="158" y="19"/>
                  </a:lnTo>
                  <a:lnTo>
                    <a:pt x="159" y="18"/>
                  </a:lnTo>
                  <a:lnTo>
                    <a:pt x="161" y="19"/>
                  </a:lnTo>
                  <a:lnTo>
                    <a:pt x="162" y="21"/>
                  </a:lnTo>
                  <a:lnTo>
                    <a:pt x="163" y="23"/>
                  </a:lnTo>
                  <a:lnTo>
                    <a:pt x="165" y="25"/>
                  </a:lnTo>
                  <a:lnTo>
                    <a:pt x="166" y="26"/>
                  </a:lnTo>
                  <a:lnTo>
                    <a:pt x="167" y="29"/>
                  </a:lnTo>
                  <a:lnTo>
                    <a:pt x="167" y="30"/>
                  </a:lnTo>
                  <a:lnTo>
                    <a:pt x="169" y="32"/>
                  </a:lnTo>
                  <a:lnTo>
                    <a:pt x="173" y="26"/>
                  </a:lnTo>
                  <a:lnTo>
                    <a:pt x="176" y="22"/>
                  </a:lnTo>
                  <a:lnTo>
                    <a:pt x="180" y="18"/>
                  </a:lnTo>
                  <a:lnTo>
                    <a:pt x="184" y="15"/>
                  </a:lnTo>
                  <a:lnTo>
                    <a:pt x="188" y="12"/>
                  </a:lnTo>
                  <a:lnTo>
                    <a:pt x="192" y="10"/>
                  </a:lnTo>
                  <a:lnTo>
                    <a:pt x="196" y="8"/>
                  </a:lnTo>
                  <a:lnTo>
                    <a:pt x="200" y="8"/>
                  </a:lnTo>
                  <a:lnTo>
                    <a:pt x="141" y="3"/>
                  </a:lnTo>
                  <a:close/>
                  <a:moveTo>
                    <a:pt x="209" y="8"/>
                  </a:moveTo>
                  <a:lnTo>
                    <a:pt x="209" y="18"/>
                  </a:lnTo>
                  <a:lnTo>
                    <a:pt x="221" y="18"/>
                  </a:lnTo>
                  <a:lnTo>
                    <a:pt x="228" y="25"/>
                  </a:lnTo>
                  <a:lnTo>
                    <a:pt x="240" y="25"/>
                  </a:lnTo>
                  <a:lnTo>
                    <a:pt x="240" y="28"/>
                  </a:lnTo>
                  <a:lnTo>
                    <a:pt x="240" y="29"/>
                  </a:lnTo>
                  <a:lnTo>
                    <a:pt x="240" y="30"/>
                  </a:lnTo>
                  <a:lnTo>
                    <a:pt x="239" y="33"/>
                  </a:lnTo>
                  <a:lnTo>
                    <a:pt x="239" y="34"/>
                  </a:lnTo>
                  <a:lnTo>
                    <a:pt x="237" y="36"/>
                  </a:lnTo>
                  <a:lnTo>
                    <a:pt x="237" y="37"/>
                  </a:lnTo>
                  <a:lnTo>
                    <a:pt x="257" y="37"/>
                  </a:lnTo>
                  <a:lnTo>
                    <a:pt x="257" y="40"/>
                  </a:lnTo>
                  <a:lnTo>
                    <a:pt x="255" y="41"/>
                  </a:lnTo>
                  <a:lnTo>
                    <a:pt x="255" y="44"/>
                  </a:lnTo>
                  <a:lnTo>
                    <a:pt x="254" y="45"/>
                  </a:lnTo>
                  <a:lnTo>
                    <a:pt x="252" y="48"/>
                  </a:lnTo>
                  <a:lnTo>
                    <a:pt x="251" y="51"/>
                  </a:lnTo>
                  <a:lnTo>
                    <a:pt x="251" y="52"/>
                  </a:lnTo>
                  <a:lnTo>
                    <a:pt x="250" y="54"/>
                  </a:lnTo>
                  <a:lnTo>
                    <a:pt x="252" y="55"/>
                  </a:lnTo>
                  <a:lnTo>
                    <a:pt x="255" y="56"/>
                  </a:lnTo>
                  <a:lnTo>
                    <a:pt x="258" y="58"/>
                  </a:lnTo>
                  <a:lnTo>
                    <a:pt x="262" y="58"/>
                  </a:lnTo>
                  <a:lnTo>
                    <a:pt x="265" y="59"/>
                  </a:lnTo>
                  <a:lnTo>
                    <a:pt x="268" y="60"/>
                  </a:lnTo>
                  <a:lnTo>
                    <a:pt x="270" y="60"/>
                  </a:lnTo>
                  <a:lnTo>
                    <a:pt x="273" y="60"/>
                  </a:lnTo>
                  <a:lnTo>
                    <a:pt x="272" y="62"/>
                  </a:lnTo>
                  <a:lnTo>
                    <a:pt x="270" y="65"/>
                  </a:lnTo>
                  <a:lnTo>
                    <a:pt x="269" y="66"/>
                  </a:lnTo>
                  <a:lnTo>
                    <a:pt x="266" y="69"/>
                  </a:lnTo>
                  <a:lnTo>
                    <a:pt x="265" y="71"/>
                  </a:lnTo>
                  <a:lnTo>
                    <a:pt x="265" y="74"/>
                  </a:lnTo>
                  <a:lnTo>
                    <a:pt x="263" y="77"/>
                  </a:lnTo>
                  <a:lnTo>
                    <a:pt x="263" y="80"/>
                  </a:lnTo>
                  <a:lnTo>
                    <a:pt x="269" y="81"/>
                  </a:lnTo>
                  <a:lnTo>
                    <a:pt x="273" y="82"/>
                  </a:lnTo>
                  <a:lnTo>
                    <a:pt x="279" y="82"/>
                  </a:lnTo>
                  <a:lnTo>
                    <a:pt x="283" y="82"/>
                  </a:lnTo>
                  <a:lnTo>
                    <a:pt x="285" y="82"/>
                  </a:lnTo>
                  <a:lnTo>
                    <a:pt x="287" y="84"/>
                  </a:lnTo>
                  <a:lnTo>
                    <a:pt x="285" y="85"/>
                  </a:lnTo>
                  <a:lnTo>
                    <a:pt x="283" y="89"/>
                  </a:lnTo>
                  <a:lnTo>
                    <a:pt x="288" y="92"/>
                  </a:lnTo>
                  <a:lnTo>
                    <a:pt x="294" y="92"/>
                  </a:lnTo>
                  <a:lnTo>
                    <a:pt x="300" y="92"/>
                  </a:lnTo>
                  <a:lnTo>
                    <a:pt x="307" y="92"/>
                  </a:lnTo>
                  <a:lnTo>
                    <a:pt x="316" y="91"/>
                  </a:lnTo>
                  <a:lnTo>
                    <a:pt x="322" y="91"/>
                  </a:lnTo>
                  <a:lnTo>
                    <a:pt x="331" y="89"/>
                  </a:lnTo>
                  <a:lnTo>
                    <a:pt x="337" y="89"/>
                  </a:lnTo>
                  <a:lnTo>
                    <a:pt x="337" y="91"/>
                  </a:lnTo>
                  <a:lnTo>
                    <a:pt x="336" y="92"/>
                  </a:lnTo>
                  <a:lnTo>
                    <a:pt x="335" y="95"/>
                  </a:lnTo>
                  <a:lnTo>
                    <a:pt x="332" y="96"/>
                  </a:lnTo>
                  <a:lnTo>
                    <a:pt x="331" y="97"/>
                  </a:lnTo>
                  <a:lnTo>
                    <a:pt x="328" y="100"/>
                  </a:lnTo>
                  <a:lnTo>
                    <a:pt x="327" y="102"/>
                  </a:lnTo>
                  <a:lnTo>
                    <a:pt x="325" y="103"/>
                  </a:lnTo>
                  <a:lnTo>
                    <a:pt x="351" y="103"/>
                  </a:lnTo>
                  <a:lnTo>
                    <a:pt x="344" y="108"/>
                  </a:lnTo>
                  <a:lnTo>
                    <a:pt x="392" y="108"/>
                  </a:lnTo>
                  <a:lnTo>
                    <a:pt x="399" y="86"/>
                  </a:lnTo>
                  <a:lnTo>
                    <a:pt x="396" y="86"/>
                  </a:lnTo>
                  <a:lnTo>
                    <a:pt x="392" y="85"/>
                  </a:lnTo>
                  <a:lnTo>
                    <a:pt x="390" y="84"/>
                  </a:lnTo>
                  <a:lnTo>
                    <a:pt x="384" y="81"/>
                  </a:lnTo>
                  <a:lnTo>
                    <a:pt x="380" y="80"/>
                  </a:lnTo>
                  <a:lnTo>
                    <a:pt x="376" y="78"/>
                  </a:lnTo>
                  <a:lnTo>
                    <a:pt x="373" y="77"/>
                  </a:lnTo>
                  <a:lnTo>
                    <a:pt x="370" y="77"/>
                  </a:lnTo>
                  <a:lnTo>
                    <a:pt x="370" y="74"/>
                  </a:lnTo>
                  <a:lnTo>
                    <a:pt x="370" y="71"/>
                  </a:lnTo>
                  <a:lnTo>
                    <a:pt x="370" y="69"/>
                  </a:lnTo>
                  <a:lnTo>
                    <a:pt x="370" y="66"/>
                  </a:lnTo>
                  <a:lnTo>
                    <a:pt x="369" y="63"/>
                  </a:lnTo>
                  <a:lnTo>
                    <a:pt x="369" y="60"/>
                  </a:lnTo>
                  <a:lnTo>
                    <a:pt x="369" y="58"/>
                  </a:lnTo>
                  <a:lnTo>
                    <a:pt x="369" y="55"/>
                  </a:lnTo>
                  <a:lnTo>
                    <a:pt x="354" y="47"/>
                  </a:lnTo>
                  <a:lnTo>
                    <a:pt x="284" y="19"/>
                  </a:lnTo>
                  <a:lnTo>
                    <a:pt x="210" y="8"/>
                  </a:lnTo>
                  <a:lnTo>
                    <a:pt x="209" y="8"/>
                  </a:lnTo>
                  <a:close/>
                </a:path>
              </a:pathLst>
            </a:custGeom>
            <a:solidFill>
              <a:srgbClr val="7361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0" name="Freeform 163"/>
            <p:cNvSpPr>
              <a:spLocks/>
            </p:cNvSpPr>
            <p:nvPr/>
          </p:nvSpPr>
          <p:spPr bwMode="auto">
            <a:xfrm>
              <a:off x="1348" y="3563"/>
              <a:ext cx="23" cy="8"/>
            </a:xfrm>
            <a:custGeom>
              <a:avLst/>
              <a:gdLst>
                <a:gd name="T0" fmla="*/ 1 w 47"/>
                <a:gd name="T1" fmla="*/ 1 h 16"/>
                <a:gd name="T2" fmla="*/ 2 w 47"/>
                <a:gd name="T3" fmla="*/ 1 h 16"/>
                <a:gd name="T4" fmla="*/ 3 w 47"/>
                <a:gd name="T5" fmla="*/ 1 h 16"/>
                <a:gd name="T6" fmla="*/ 4 w 47"/>
                <a:gd name="T7" fmla="*/ 1 h 16"/>
                <a:gd name="T8" fmla="*/ 5 w 47"/>
                <a:gd name="T9" fmla="*/ 0 h 16"/>
                <a:gd name="T10" fmla="*/ 5 w 47"/>
                <a:gd name="T11" fmla="*/ 1 h 16"/>
                <a:gd name="T12" fmla="*/ 5 w 47"/>
                <a:gd name="T13" fmla="*/ 1 h 16"/>
                <a:gd name="T14" fmla="*/ 5 w 47"/>
                <a:gd name="T15" fmla="*/ 1 h 16"/>
                <a:gd name="T16" fmla="*/ 5 w 47"/>
                <a:gd name="T17" fmla="*/ 1 h 16"/>
                <a:gd name="T18" fmla="*/ 5 w 47"/>
                <a:gd name="T19" fmla="*/ 1 h 16"/>
                <a:gd name="T20" fmla="*/ 5 w 47"/>
                <a:gd name="T21" fmla="*/ 1 h 16"/>
                <a:gd name="T22" fmla="*/ 5 w 47"/>
                <a:gd name="T23" fmla="*/ 1 h 16"/>
                <a:gd name="T24" fmla="*/ 5 w 47"/>
                <a:gd name="T25" fmla="*/ 1 h 16"/>
                <a:gd name="T26" fmla="*/ 4 w 47"/>
                <a:gd name="T27" fmla="*/ 1 h 16"/>
                <a:gd name="T28" fmla="*/ 4 w 47"/>
                <a:gd name="T29" fmla="*/ 2 h 16"/>
                <a:gd name="T30" fmla="*/ 4 w 47"/>
                <a:gd name="T31" fmla="*/ 1 h 16"/>
                <a:gd name="T32" fmla="*/ 3 w 47"/>
                <a:gd name="T33" fmla="*/ 1 h 16"/>
                <a:gd name="T34" fmla="*/ 3 w 47"/>
                <a:gd name="T35" fmla="*/ 1 h 16"/>
                <a:gd name="T36" fmla="*/ 2 w 47"/>
                <a:gd name="T37" fmla="*/ 1 h 16"/>
                <a:gd name="T38" fmla="*/ 2 w 47"/>
                <a:gd name="T39" fmla="*/ 1 h 16"/>
                <a:gd name="T40" fmla="*/ 1 w 47"/>
                <a:gd name="T41" fmla="*/ 1 h 16"/>
                <a:gd name="T42" fmla="*/ 1 w 47"/>
                <a:gd name="T43" fmla="*/ 1 h 16"/>
                <a:gd name="T44" fmla="*/ 0 w 47"/>
                <a:gd name="T45" fmla="*/ 1 h 16"/>
                <a:gd name="T46" fmla="*/ 0 w 47"/>
                <a:gd name="T47" fmla="*/ 1 h 16"/>
                <a:gd name="T48" fmla="*/ 0 w 47"/>
                <a:gd name="T49" fmla="*/ 1 h 16"/>
                <a:gd name="T50" fmla="*/ 0 w 47"/>
                <a:gd name="T51" fmla="*/ 1 h 16"/>
                <a:gd name="T52" fmla="*/ 0 w 47"/>
                <a:gd name="T53" fmla="*/ 1 h 16"/>
                <a:gd name="T54" fmla="*/ 0 w 47"/>
                <a:gd name="T55" fmla="*/ 1 h 16"/>
                <a:gd name="T56" fmla="*/ 0 w 47"/>
                <a:gd name="T57" fmla="*/ 1 h 16"/>
                <a:gd name="T58" fmla="*/ 0 w 47"/>
                <a:gd name="T59" fmla="*/ 1 h 16"/>
                <a:gd name="T60" fmla="*/ 0 w 47"/>
                <a:gd name="T61" fmla="*/ 1 h 16"/>
                <a:gd name="T62" fmla="*/ 0 w 47"/>
                <a:gd name="T63" fmla="*/ 1 h 16"/>
                <a:gd name="T64" fmla="*/ 0 w 47"/>
                <a:gd name="T65" fmla="*/ 1 h 16"/>
                <a:gd name="T66" fmla="*/ 0 w 47"/>
                <a:gd name="T67" fmla="*/ 1 h 16"/>
                <a:gd name="T68" fmla="*/ 0 w 47"/>
                <a:gd name="T69" fmla="*/ 1 h 16"/>
                <a:gd name="T70" fmla="*/ 0 w 47"/>
                <a:gd name="T71" fmla="*/ 1 h 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7"/>
                <a:gd name="T109" fmla="*/ 0 h 16"/>
                <a:gd name="T110" fmla="*/ 47 w 47"/>
                <a:gd name="T111" fmla="*/ 16 h 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7" h="16">
                  <a:moveTo>
                    <a:pt x="4" y="2"/>
                  </a:moveTo>
                  <a:lnTo>
                    <a:pt x="8" y="2"/>
                  </a:lnTo>
                  <a:lnTo>
                    <a:pt x="14" y="3"/>
                  </a:lnTo>
                  <a:lnTo>
                    <a:pt x="19" y="3"/>
                  </a:lnTo>
                  <a:lnTo>
                    <a:pt x="24" y="5"/>
                  </a:lnTo>
                  <a:lnTo>
                    <a:pt x="29" y="5"/>
                  </a:lnTo>
                  <a:lnTo>
                    <a:pt x="35" y="5"/>
                  </a:lnTo>
                  <a:lnTo>
                    <a:pt x="39" y="3"/>
                  </a:lnTo>
                  <a:lnTo>
                    <a:pt x="43" y="2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47" y="2"/>
                  </a:lnTo>
                  <a:lnTo>
                    <a:pt x="47" y="3"/>
                  </a:lnTo>
                  <a:lnTo>
                    <a:pt x="47" y="5"/>
                  </a:lnTo>
                  <a:lnTo>
                    <a:pt x="47" y="6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5" y="9"/>
                  </a:lnTo>
                  <a:lnTo>
                    <a:pt x="44" y="9"/>
                  </a:lnTo>
                  <a:lnTo>
                    <a:pt x="43" y="10"/>
                  </a:lnTo>
                  <a:lnTo>
                    <a:pt x="41" y="11"/>
                  </a:lnTo>
                  <a:lnTo>
                    <a:pt x="40" y="11"/>
                  </a:lnTo>
                  <a:lnTo>
                    <a:pt x="39" y="11"/>
                  </a:lnTo>
                  <a:lnTo>
                    <a:pt x="39" y="14"/>
                  </a:lnTo>
                  <a:lnTo>
                    <a:pt x="39" y="16"/>
                  </a:lnTo>
                  <a:lnTo>
                    <a:pt x="37" y="16"/>
                  </a:lnTo>
                  <a:lnTo>
                    <a:pt x="35" y="16"/>
                  </a:lnTo>
                  <a:lnTo>
                    <a:pt x="33" y="14"/>
                  </a:lnTo>
                  <a:lnTo>
                    <a:pt x="32" y="14"/>
                  </a:lnTo>
                  <a:lnTo>
                    <a:pt x="29" y="14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5" y="14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18" y="11"/>
                  </a:lnTo>
                  <a:lnTo>
                    <a:pt x="15" y="11"/>
                  </a:lnTo>
                  <a:lnTo>
                    <a:pt x="13" y="11"/>
                  </a:lnTo>
                  <a:lnTo>
                    <a:pt x="11" y="13"/>
                  </a:lnTo>
                  <a:lnTo>
                    <a:pt x="8" y="13"/>
                  </a:lnTo>
                  <a:lnTo>
                    <a:pt x="6" y="14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3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1" name="Freeform 164"/>
            <p:cNvSpPr>
              <a:spLocks/>
            </p:cNvSpPr>
            <p:nvPr/>
          </p:nvSpPr>
          <p:spPr bwMode="auto">
            <a:xfrm>
              <a:off x="1348" y="3563"/>
              <a:ext cx="23" cy="8"/>
            </a:xfrm>
            <a:custGeom>
              <a:avLst/>
              <a:gdLst>
                <a:gd name="T0" fmla="*/ 0 w 47"/>
                <a:gd name="T1" fmla="*/ 1 h 16"/>
                <a:gd name="T2" fmla="*/ 1 w 47"/>
                <a:gd name="T3" fmla="*/ 1 h 16"/>
                <a:gd name="T4" fmla="*/ 1 w 47"/>
                <a:gd name="T5" fmla="*/ 1 h 16"/>
                <a:gd name="T6" fmla="*/ 2 w 47"/>
                <a:gd name="T7" fmla="*/ 1 h 16"/>
                <a:gd name="T8" fmla="*/ 3 w 47"/>
                <a:gd name="T9" fmla="*/ 1 h 16"/>
                <a:gd name="T10" fmla="*/ 3 w 47"/>
                <a:gd name="T11" fmla="*/ 1 h 16"/>
                <a:gd name="T12" fmla="*/ 4 w 47"/>
                <a:gd name="T13" fmla="*/ 1 h 16"/>
                <a:gd name="T14" fmla="*/ 4 w 47"/>
                <a:gd name="T15" fmla="*/ 1 h 16"/>
                <a:gd name="T16" fmla="*/ 5 w 47"/>
                <a:gd name="T17" fmla="*/ 1 h 16"/>
                <a:gd name="T18" fmla="*/ 5 w 47"/>
                <a:gd name="T19" fmla="*/ 0 h 16"/>
                <a:gd name="T20" fmla="*/ 5 w 47"/>
                <a:gd name="T21" fmla="*/ 0 h 16"/>
                <a:gd name="T22" fmla="*/ 5 w 47"/>
                <a:gd name="T23" fmla="*/ 1 h 16"/>
                <a:gd name="T24" fmla="*/ 5 w 47"/>
                <a:gd name="T25" fmla="*/ 1 h 16"/>
                <a:gd name="T26" fmla="*/ 5 w 47"/>
                <a:gd name="T27" fmla="*/ 1 h 16"/>
                <a:gd name="T28" fmla="*/ 5 w 47"/>
                <a:gd name="T29" fmla="*/ 1 h 16"/>
                <a:gd name="T30" fmla="*/ 5 w 47"/>
                <a:gd name="T31" fmla="*/ 1 h 16"/>
                <a:gd name="T32" fmla="*/ 5 w 47"/>
                <a:gd name="T33" fmla="*/ 1 h 16"/>
                <a:gd name="T34" fmla="*/ 5 w 47"/>
                <a:gd name="T35" fmla="*/ 1 h 16"/>
                <a:gd name="T36" fmla="*/ 5 w 47"/>
                <a:gd name="T37" fmla="*/ 1 h 16"/>
                <a:gd name="T38" fmla="*/ 5 w 47"/>
                <a:gd name="T39" fmla="*/ 1 h 16"/>
                <a:gd name="T40" fmla="*/ 5 w 47"/>
                <a:gd name="T41" fmla="*/ 1 h 16"/>
                <a:gd name="T42" fmla="*/ 5 w 47"/>
                <a:gd name="T43" fmla="*/ 1 h 16"/>
                <a:gd name="T44" fmla="*/ 4 w 47"/>
                <a:gd name="T45" fmla="*/ 1 h 16"/>
                <a:gd name="T46" fmla="*/ 4 w 47"/>
                <a:gd name="T47" fmla="*/ 1 h 16"/>
                <a:gd name="T48" fmla="*/ 4 w 47"/>
                <a:gd name="T49" fmla="*/ 2 h 16"/>
                <a:gd name="T50" fmla="*/ 4 w 47"/>
                <a:gd name="T51" fmla="*/ 2 h 16"/>
                <a:gd name="T52" fmla="*/ 4 w 47"/>
                <a:gd name="T53" fmla="*/ 2 h 16"/>
                <a:gd name="T54" fmla="*/ 4 w 47"/>
                <a:gd name="T55" fmla="*/ 1 h 16"/>
                <a:gd name="T56" fmla="*/ 4 w 47"/>
                <a:gd name="T57" fmla="*/ 1 h 16"/>
                <a:gd name="T58" fmla="*/ 3 w 47"/>
                <a:gd name="T59" fmla="*/ 1 h 16"/>
                <a:gd name="T60" fmla="*/ 3 w 47"/>
                <a:gd name="T61" fmla="*/ 1 h 16"/>
                <a:gd name="T62" fmla="*/ 3 w 47"/>
                <a:gd name="T63" fmla="*/ 1 h 16"/>
                <a:gd name="T64" fmla="*/ 3 w 47"/>
                <a:gd name="T65" fmla="*/ 1 h 16"/>
                <a:gd name="T66" fmla="*/ 2 w 47"/>
                <a:gd name="T67" fmla="*/ 1 h 16"/>
                <a:gd name="T68" fmla="*/ 2 w 47"/>
                <a:gd name="T69" fmla="*/ 1 h 16"/>
                <a:gd name="T70" fmla="*/ 2 w 47"/>
                <a:gd name="T71" fmla="*/ 1 h 16"/>
                <a:gd name="T72" fmla="*/ 1 w 47"/>
                <a:gd name="T73" fmla="*/ 1 h 16"/>
                <a:gd name="T74" fmla="*/ 1 w 47"/>
                <a:gd name="T75" fmla="*/ 1 h 16"/>
                <a:gd name="T76" fmla="*/ 1 w 47"/>
                <a:gd name="T77" fmla="*/ 1 h 16"/>
                <a:gd name="T78" fmla="*/ 1 w 47"/>
                <a:gd name="T79" fmla="*/ 1 h 16"/>
                <a:gd name="T80" fmla="*/ 0 w 47"/>
                <a:gd name="T81" fmla="*/ 1 h 16"/>
                <a:gd name="T82" fmla="*/ 0 w 47"/>
                <a:gd name="T83" fmla="*/ 1 h 16"/>
                <a:gd name="T84" fmla="*/ 0 w 47"/>
                <a:gd name="T85" fmla="*/ 1 h 16"/>
                <a:gd name="T86" fmla="*/ 0 w 47"/>
                <a:gd name="T87" fmla="*/ 1 h 16"/>
                <a:gd name="T88" fmla="*/ 0 w 47"/>
                <a:gd name="T89" fmla="*/ 1 h 16"/>
                <a:gd name="T90" fmla="*/ 0 w 47"/>
                <a:gd name="T91" fmla="*/ 1 h 16"/>
                <a:gd name="T92" fmla="*/ 0 w 47"/>
                <a:gd name="T93" fmla="*/ 1 h 16"/>
                <a:gd name="T94" fmla="*/ 0 w 47"/>
                <a:gd name="T95" fmla="*/ 1 h 16"/>
                <a:gd name="T96" fmla="*/ 0 w 47"/>
                <a:gd name="T97" fmla="*/ 1 h 16"/>
                <a:gd name="T98" fmla="*/ 0 w 47"/>
                <a:gd name="T99" fmla="*/ 1 h 16"/>
                <a:gd name="T100" fmla="*/ 0 w 47"/>
                <a:gd name="T101" fmla="*/ 1 h 16"/>
                <a:gd name="T102" fmla="*/ 0 w 47"/>
                <a:gd name="T103" fmla="*/ 1 h 16"/>
                <a:gd name="T104" fmla="*/ 0 w 47"/>
                <a:gd name="T105" fmla="*/ 1 h 16"/>
                <a:gd name="T106" fmla="*/ 0 w 47"/>
                <a:gd name="T107" fmla="*/ 1 h 16"/>
                <a:gd name="T108" fmla="*/ 0 w 47"/>
                <a:gd name="T109" fmla="*/ 1 h 16"/>
                <a:gd name="T110" fmla="*/ 0 w 47"/>
                <a:gd name="T111" fmla="*/ 1 h 16"/>
                <a:gd name="T112" fmla="*/ 0 w 47"/>
                <a:gd name="T113" fmla="*/ 1 h 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7"/>
                <a:gd name="T172" fmla="*/ 0 h 16"/>
                <a:gd name="T173" fmla="*/ 47 w 47"/>
                <a:gd name="T174" fmla="*/ 16 h 1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7" h="16">
                  <a:moveTo>
                    <a:pt x="4" y="2"/>
                  </a:moveTo>
                  <a:lnTo>
                    <a:pt x="8" y="2"/>
                  </a:lnTo>
                  <a:lnTo>
                    <a:pt x="14" y="3"/>
                  </a:lnTo>
                  <a:lnTo>
                    <a:pt x="19" y="3"/>
                  </a:lnTo>
                  <a:lnTo>
                    <a:pt x="24" y="5"/>
                  </a:lnTo>
                  <a:lnTo>
                    <a:pt x="29" y="5"/>
                  </a:lnTo>
                  <a:lnTo>
                    <a:pt x="35" y="5"/>
                  </a:lnTo>
                  <a:lnTo>
                    <a:pt x="39" y="3"/>
                  </a:lnTo>
                  <a:lnTo>
                    <a:pt x="43" y="2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47" y="2"/>
                  </a:lnTo>
                  <a:lnTo>
                    <a:pt x="47" y="3"/>
                  </a:lnTo>
                  <a:lnTo>
                    <a:pt x="47" y="5"/>
                  </a:lnTo>
                  <a:lnTo>
                    <a:pt x="47" y="6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5" y="9"/>
                  </a:lnTo>
                  <a:lnTo>
                    <a:pt x="44" y="9"/>
                  </a:lnTo>
                  <a:lnTo>
                    <a:pt x="43" y="10"/>
                  </a:lnTo>
                  <a:lnTo>
                    <a:pt x="41" y="11"/>
                  </a:lnTo>
                  <a:lnTo>
                    <a:pt x="40" y="11"/>
                  </a:lnTo>
                  <a:lnTo>
                    <a:pt x="39" y="11"/>
                  </a:lnTo>
                  <a:lnTo>
                    <a:pt x="39" y="14"/>
                  </a:lnTo>
                  <a:lnTo>
                    <a:pt x="39" y="16"/>
                  </a:lnTo>
                  <a:lnTo>
                    <a:pt x="37" y="16"/>
                  </a:lnTo>
                  <a:lnTo>
                    <a:pt x="35" y="16"/>
                  </a:lnTo>
                  <a:lnTo>
                    <a:pt x="33" y="14"/>
                  </a:lnTo>
                  <a:lnTo>
                    <a:pt x="32" y="14"/>
                  </a:lnTo>
                  <a:lnTo>
                    <a:pt x="29" y="14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5" y="14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18" y="11"/>
                  </a:lnTo>
                  <a:lnTo>
                    <a:pt x="15" y="11"/>
                  </a:lnTo>
                  <a:lnTo>
                    <a:pt x="13" y="11"/>
                  </a:lnTo>
                  <a:lnTo>
                    <a:pt x="11" y="13"/>
                  </a:lnTo>
                  <a:lnTo>
                    <a:pt x="8" y="13"/>
                  </a:lnTo>
                  <a:lnTo>
                    <a:pt x="6" y="14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3"/>
                  </a:lnTo>
                  <a:lnTo>
                    <a:pt x="4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626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Those Pesky Run-Ons</vt:lpstr>
      <vt:lpstr>What is a run-on?</vt:lpstr>
      <vt:lpstr>What is a run-on?</vt:lpstr>
      <vt:lpstr>What is a run-on?</vt:lpstr>
      <vt:lpstr>What is a run-on?</vt:lpstr>
      <vt:lpstr>How do you fix it, eh?</vt:lpstr>
      <vt:lpstr>How do you fix it, eh?</vt:lpstr>
      <vt:lpstr>How do you fix it, eh?</vt:lpstr>
      <vt:lpstr>How do you fix it, eh?</vt:lpstr>
      <vt:lpstr>Sentence or run-on?</vt:lpstr>
      <vt:lpstr>Sentence or run-on?</vt:lpstr>
      <vt:lpstr>Sentence or run-on?</vt:lpstr>
    </vt:vector>
  </TitlesOfParts>
  <Company>Plymouth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Those Pesky Run-Ons</dc:title>
  <dc:creator>Lucas Cleary</dc:creator>
  <cp:lastModifiedBy>Kurt Zolp</cp:lastModifiedBy>
  <cp:revision>14</cp:revision>
  <dcterms:created xsi:type="dcterms:W3CDTF">2005-12-06T04:46:45Z</dcterms:created>
  <dcterms:modified xsi:type="dcterms:W3CDTF">2018-09-12T21:16:24Z</dcterms:modified>
</cp:coreProperties>
</file>