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4B1960-F90B-411B-98D3-819657B18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16C0A4-CBA8-41EF-94AE-38DF17ADB01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08ACEA-9089-4FE8-B281-7CEA34D424F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4C6CC2-D108-4D5D-A695-DFB6E99A3C45}" type="slidenum">
              <a:rPr lang="en-US"/>
              <a:pPr/>
              <a:t>3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13B12-00C4-4D04-A915-35059FF1DA32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0E01C-0690-49E0-A4E9-209A98B877C3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F22A1-E1E9-45BA-8E1E-8B7F6404F66E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577AB-480E-4E08-A54E-06B659DE6B78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57613-E820-43EC-8540-499E4557A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30880-10E5-42FF-B442-70D8021F2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E3BF3-A913-4219-BBE5-3161AEC9EF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B273D-D921-4599-9CFE-43998B615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1735-2B7F-43EE-B898-5291C850DE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7D7DB-BA39-4E20-BDD8-3B8ABC4E25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DCBE7-03C7-4499-A250-E188BF87D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FE45F-57F6-4A72-A140-FF1A4D475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21960-9B8E-4BC6-BCEA-62E43C2108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6EC9D-C727-40B2-A02B-9A5C85A49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576FB-3C2C-4BD7-BCBC-2423DD0FFA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55B567-441D-41E1-AC64-1DD774B7DC3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 and comp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Some patterns for beginning sentences . . .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Prepositional Phrase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Example</a:t>
            </a:r>
            <a:r>
              <a:rPr lang="en-US" dirty="0"/>
              <a:t>: 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dirty="0">
                <a:solidFill>
                  <a:srgbClr val="FF0000"/>
                </a:solidFill>
              </a:rPr>
              <a:t>the shattered window</a:t>
            </a:r>
            <a:r>
              <a:rPr lang="en-US" dirty="0"/>
              <a:t>, the abandoned kitten jumped into the street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Over the rainbow</a:t>
            </a:r>
            <a:r>
              <a:rPr lang="en-US" dirty="0" smtClean="0"/>
              <a:t>, skies are blue.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 the rug</a:t>
            </a:r>
            <a:r>
              <a:rPr lang="en-US" dirty="0" smtClean="0"/>
              <a:t>, you’ll find all the dirt I “swept away.”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solidFill>
                  <a:schemeClr val="bg1"/>
                </a:solidFill>
              </a:rPr>
              <a:t>Appositive</a:t>
            </a:r>
            <a:r>
              <a:rPr lang="en-US" b="1" i="1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phrase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Example</a:t>
            </a:r>
            <a:r>
              <a:rPr lang="en-US" dirty="0"/>
              <a:t>:  </a:t>
            </a:r>
            <a:endParaRPr lang="en-US" dirty="0" smtClean="0"/>
          </a:p>
          <a:p>
            <a:r>
              <a:rPr lang="en-US" dirty="0" smtClean="0"/>
              <a:t>Luke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the star player</a:t>
            </a:r>
            <a:r>
              <a:rPr lang="en-US" dirty="0"/>
              <a:t>, broke his arm in the last regular season game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star player, </a:t>
            </a:r>
            <a:r>
              <a:rPr lang="en-US" dirty="0" smtClean="0">
                <a:solidFill>
                  <a:srgbClr val="FF0000"/>
                </a:solidFill>
              </a:rPr>
              <a:t>Luke</a:t>
            </a:r>
            <a:r>
              <a:rPr lang="en-US" dirty="0" smtClean="0"/>
              <a:t>, broke his arm in the last regular season game.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Participial </a:t>
            </a:r>
            <a:r>
              <a:rPr lang="en-US" dirty="0" smtClean="0">
                <a:solidFill>
                  <a:schemeClr val="bg1"/>
                </a:solidFill>
              </a:rPr>
              <a:t>Phrase/variations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u="sng" dirty="0"/>
              <a:t>Example</a:t>
            </a:r>
            <a:r>
              <a:rPr lang="en-US" sz="2800" dirty="0"/>
              <a:t>:  </a:t>
            </a:r>
            <a:r>
              <a:rPr lang="en-US" sz="2800" dirty="0">
                <a:solidFill>
                  <a:srgbClr val="FF0000"/>
                </a:solidFill>
              </a:rPr>
              <a:t>Convinced </a:t>
            </a:r>
            <a:r>
              <a:rPr lang="en-US" sz="2800" dirty="0" smtClean="0">
                <a:solidFill>
                  <a:srgbClr val="FF0000"/>
                </a:solidFill>
              </a:rPr>
              <a:t>it would be cool</a:t>
            </a:r>
            <a:r>
              <a:rPr lang="en-US" sz="2800" dirty="0" smtClean="0"/>
              <a:t>, </a:t>
            </a:r>
            <a:r>
              <a:rPr lang="en-US" sz="2800" dirty="0"/>
              <a:t>Shaun </a:t>
            </a:r>
            <a:r>
              <a:rPr lang="en-US" sz="2800" dirty="0" smtClean="0"/>
              <a:t>grew a </a:t>
            </a:r>
            <a:r>
              <a:rPr lang="en-US" sz="2800" dirty="0" err="1" smtClean="0"/>
              <a:t>shorty</a:t>
            </a:r>
            <a:r>
              <a:rPr lang="en-US" sz="2800" dirty="0" smtClean="0"/>
              <a:t> </a:t>
            </a:r>
            <a:r>
              <a:rPr lang="en-US" sz="2800" dirty="0" err="1" smtClean="0"/>
              <a:t>longback</a:t>
            </a:r>
            <a:r>
              <a:rPr lang="en-US" sz="2800" dirty="0" smtClean="0"/>
              <a:t> mullet.</a:t>
            </a:r>
            <a:endParaRPr lang="en-US" sz="2800" b="1" i="1" dirty="0"/>
          </a:p>
          <a:p>
            <a:pPr lvl="1">
              <a:buFontTx/>
              <a:buNone/>
            </a:pPr>
            <a:r>
              <a:rPr lang="en-US" sz="2400" b="1" i="1" dirty="0"/>
              <a:t>1.  </a:t>
            </a:r>
            <a:r>
              <a:rPr lang="en-US" b="1" i="1" dirty="0"/>
              <a:t>adjective conjunction adjective</a:t>
            </a:r>
            <a:endParaRPr lang="en-US" dirty="0"/>
          </a:p>
          <a:p>
            <a:pPr lvl="2">
              <a:buFontTx/>
              <a:buNone/>
            </a:pPr>
            <a:r>
              <a:rPr lang="en-US" sz="2000" b="1" dirty="0"/>
              <a:t>		</a:t>
            </a:r>
            <a:r>
              <a:rPr lang="en-US" sz="2000" b="1" u="sng" dirty="0"/>
              <a:t>Example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FF0000"/>
                </a:solidFill>
              </a:rPr>
              <a:t>Hot and sweaty</a:t>
            </a:r>
            <a:r>
              <a:rPr lang="en-US" sz="2000" dirty="0"/>
              <a:t>, the boxer answered the reporter’s questions.</a:t>
            </a:r>
            <a:endParaRPr lang="en-US" sz="2000" b="1" i="1" dirty="0"/>
          </a:p>
          <a:p>
            <a:pPr>
              <a:buFontTx/>
              <a:buNone/>
            </a:pPr>
            <a:r>
              <a:rPr lang="en-US" sz="2800" b="1" i="1" dirty="0"/>
              <a:t>	 2.  “</a:t>
            </a:r>
            <a:r>
              <a:rPr lang="en-US" sz="2800" b="1" i="1" dirty="0" err="1"/>
              <a:t>Ing</a:t>
            </a:r>
            <a:r>
              <a:rPr lang="en-US" sz="2800" b="1" i="1" dirty="0"/>
              <a:t>” word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/>
              <a:t>			</a:t>
            </a:r>
            <a:r>
              <a:rPr lang="en-US" sz="2000" b="1" u="sng" dirty="0"/>
              <a:t>Example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FF0000"/>
                </a:solidFill>
              </a:rPr>
              <a:t>Laughing</a:t>
            </a:r>
            <a:r>
              <a:rPr lang="en-US" sz="2000" dirty="0"/>
              <a:t>, Brian admitted to the prank.</a:t>
            </a:r>
          </a:p>
          <a:p>
            <a:pPr>
              <a:buFontTx/>
              <a:buNone/>
            </a:pPr>
            <a:r>
              <a:rPr lang="en-US" sz="2800" b="1" i="1" dirty="0"/>
              <a:t>	 3.  “</a:t>
            </a:r>
            <a:r>
              <a:rPr lang="en-US" sz="2800" b="1" i="1" dirty="0" err="1"/>
              <a:t>Ing</a:t>
            </a:r>
            <a:r>
              <a:rPr lang="en-US" sz="2800" b="1" i="1" dirty="0"/>
              <a:t>” conjunction “</a:t>
            </a:r>
            <a:r>
              <a:rPr lang="en-US" sz="2800" b="1" i="1" dirty="0" err="1"/>
              <a:t>Ing</a:t>
            </a:r>
            <a:r>
              <a:rPr lang="en-US" sz="2800" b="1" i="1" dirty="0"/>
              <a:t>”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/>
              <a:t>			</a:t>
            </a:r>
            <a:r>
              <a:rPr lang="en-US" sz="2000" b="1" u="sng" dirty="0"/>
              <a:t>Example</a:t>
            </a:r>
            <a:r>
              <a:rPr lang="en-US" sz="2000" dirty="0"/>
              <a:t>:  </a:t>
            </a:r>
            <a:r>
              <a:rPr lang="en-US" sz="2000" dirty="0">
                <a:solidFill>
                  <a:srgbClr val="FF0000"/>
                </a:solidFill>
              </a:rPr>
              <a:t>Smiling and laughing</a:t>
            </a:r>
            <a:r>
              <a:rPr lang="en-US" sz="2000" dirty="0"/>
              <a:t>, the boys flirted with the cheerleaders.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Two adjectives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 </a:t>
            </a:r>
            <a:r>
              <a:rPr lang="en-US">
                <a:solidFill>
                  <a:srgbClr val="FF0000"/>
                </a:solidFill>
              </a:rPr>
              <a:t>Sleek, shiny</a:t>
            </a:r>
            <a:r>
              <a:rPr lang="en-US"/>
              <a:t> cars lined the sidewalk next to the patrol route.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Adverb conjunction adverb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Example:  </a:t>
            </a:r>
            <a:r>
              <a:rPr lang="en-US">
                <a:solidFill>
                  <a:srgbClr val="FF0000"/>
                </a:solidFill>
              </a:rPr>
              <a:t>Slowly and carefully</a:t>
            </a:r>
            <a:r>
              <a:rPr lang="en-US"/>
              <a:t>, the fireman placed the child in his mother’s arms.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Review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From the shattered window</a:t>
            </a:r>
            <a:r>
              <a:rPr lang="en-US" sz="2800" dirty="0"/>
              <a:t>, the abandoned kitten jumped into the street.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/>
                </a:solidFill>
              </a:rPr>
              <a:t>prepositional phrase</a:t>
            </a:r>
            <a:r>
              <a:rPr lang="en-US" sz="2000" dirty="0"/>
              <a:t>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Luke, </a:t>
            </a:r>
            <a:r>
              <a:rPr lang="en-US" sz="2800" dirty="0">
                <a:solidFill>
                  <a:srgbClr val="FF0000"/>
                </a:solidFill>
              </a:rPr>
              <a:t>the star player</a:t>
            </a:r>
            <a:r>
              <a:rPr lang="en-US" sz="2800" dirty="0"/>
              <a:t>, broke his arm in the last regular season game.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/>
                </a:solidFill>
              </a:rPr>
              <a:t>appositive phrase</a:t>
            </a:r>
            <a:r>
              <a:rPr lang="en-US" sz="2000" dirty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Convinced </a:t>
            </a:r>
            <a:r>
              <a:rPr lang="en-US" sz="2800" dirty="0" smtClean="0">
                <a:solidFill>
                  <a:srgbClr val="FF0000"/>
                </a:solidFill>
              </a:rPr>
              <a:t>it would be cool</a:t>
            </a:r>
            <a:r>
              <a:rPr lang="en-US" sz="2800" dirty="0" smtClean="0"/>
              <a:t>, </a:t>
            </a:r>
            <a:r>
              <a:rPr lang="en-US" sz="2800" dirty="0"/>
              <a:t>Shaun </a:t>
            </a:r>
            <a:r>
              <a:rPr lang="en-US" sz="2800" dirty="0" smtClean="0"/>
              <a:t>grew a </a:t>
            </a:r>
            <a:r>
              <a:rPr lang="en-US" sz="2800" dirty="0" err="1" smtClean="0"/>
              <a:t>shorty</a:t>
            </a:r>
            <a:r>
              <a:rPr lang="en-US" sz="2800" dirty="0" smtClean="0"/>
              <a:t> </a:t>
            </a:r>
            <a:r>
              <a:rPr lang="en-US" sz="2800" dirty="0" err="1" smtClean="0"/>
              <a:t>longback</a:t>
            </a:r>
            <a:r>
              <a:rPr lang="en-US" sz="2800" dirty="0" smtClean="0"/>
              <a:t> mullet.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/>
                </a:solidFill>
              </a:rPr>
              <a:t>participial phrase</a:t>
            </a:r>
            <a:r>
              <a:rPr lang="en-US" sz="2000" dirty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Sleek, shiny</a:t>
            </a:r>
            <a:r>
              <a:rPr lang="en-US" sz="2800" dirty="0"/>
              <a:t> cars lined the sidewalk next to the patrol route.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/>
                </a:solidFill>
              </a:rPr>
              <a:t>two adjectives</a:t>
            </a:r>
            <a:r>
              <a:rPr lang="en-US" sz="2000" dirty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Slowly and carefully</a:t>
            </a:r>
            <a:r>
              <a:rPr lang="en-US" sz="2800" dirty="0"/>
              <a:t>, the fireman placed the child in his mother’s arms. </a:t>
            </a:r>
            <a:r>
              <a:rPr lang="en-US" sz="2000" dirty="0"/>
              <a:t>(</a:t>
            </a:r>
            <a:r>
              <a:rPr lang="en-US" sz="2000" dirty="0">
                <a:solidFill>
                  <a:schemeClr val="accent2"/>
                </a:solidFill>
              </a:rPr>
              <a:t>adverb conjunction adverb</a:t>
            </a:r>
            <a:r>
              <a:rPr lang="en-US" sz="2000" dirty="0"/>
              <a:t>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b="1" i="1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242</Words>
  <Application>Microsoft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Lit and comp</vt:lpstr>
      <vt:lpstr>Prepositional Phrase</vt:lpstr>
      <vt:lpstr>Appositive phrase</vt:lpstr>
      <vt:lpstr>Participial Phrase/variations</vt:lpstr>
      <vt:lpstr>Two adjectives</vt:lpstr>
      <vt:lpstr>Adverb conjunction adverb</vt:lpstr>
      <vt:lpstr>Review</vt:lpstr>
    </vt:vector>
  </TitlesOfParts>
  <Company>Plymouth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Skills III</dc:title>
  <dc:creator>Lucas Cleary</dc:creator>
  <cp:lastModifiedBy>Mark A. Ustby</cp:lastModifiedBy>
  <cp:revision>5</cp:revision>
  <dcterms:created xsi:type="dcterms:W3CDTF">2007-03-12T17:09:27Z</dcterms:created>
  <dcterms:modified xsi:type="dcterms:W3CDTF">2012-10-15T14:27:25Z</dcterms:modified>
</cp:coreProperties>
</file>